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p:sldMasterIdLst>
    <p:sldMasterId id="2147483648" r:id="rId1"/>
  </p:sldMasterIdLst>
  <p:notesMasterIdLst>
    <p:notesMasterId r:id="rId80"/>
  </p:notesMasterIdLst>
  <p:handoutMasterIdLst>
    <p:handoutMasterId r:id="rId81"/>
  </p:handoutMasterIdLst>
  <p:sldIdLst>
    <p:sldId id="1877" r:id="rId2"/>
    <p:sldId id="1526" r:id="rId3"/>
    <p:sldId id="1527" r:id="rId4"/>
    <p:sldId id="1528" r:id="rId5"/>
    <p:sldId id="1143" r:id="rId6"/>
    <p:sldId id="1878" r:id="rId7"/>
    <p:sldId id="1885" r:id="rId8"/>
    <p:sldId id="1886" r:id="rId9"/>
    <p:sldId id="1538" r:id="rId10"/>
    <p:sldId id="1539" r:id="rId11"/>
    <p:sldId id="1546" r:id="rId12"/>
    <p:sldId id="1529" r:id="rId13"/>
    <p:sldId id="1523" r:id="rId14"/>
    <p:sldId id="1524" r:id="rId15"/>
    <p:sldId id="1522" r:id="rId16"/>
    <p:sldId id="1531" r:id="rId17"/>
    <p:sldId id="1927" r:id="rId18"/>
    <p:sldId id="1888" r:id="rId19"/>
    <p:sldId id="1898" r:id="rId20"/>
    <p:sldId id="1892" r:id="rId21"/>
    <p:sldId id="1890" r:id="rId22"/>
    <p:sldId id="1891" r:id="rId23"/>
    <p:sldId id="1934" r:id="rId24"/>
    <p:sldId id="1904" r:id="rId25"/>
    <p:sldId id="1901" r:id="rId26"/>
    <p:sldId id="1902" r:id="rId27"/>
    <p:sldId id="1903" r:id="rId28"/>
    <p:sldId id="1896" r:id="rId29"/>
    <p:sldId id="1900" r:id="rId30"/>
    <p:sldId id="1905" r:id="rId31"/>
    <p:sldId id="1906" r:id="rId32"/>
    <p:sldId id="1936" r:id="rId33"/>
    <p:sldId id="1909" r:id="rId34"/>
    <p:sldId id="1937" r:id="rId35"/>
    <p:sldId id="1507" r:id="rId36"/>
    <p:sldId id="1508" r:id="rId37"/>
    <p:sldId id="1907" r:id="rId38"/>
    <p:sldId id="1910" r:id="rId39"/>
    <p:sldId id="1911" r:id="rId40"/>
    <p:sldId id="1912" r:id="rId41"/>
    <p:sldId id="1897" r:id="rId42"/>
    <p:sldId id="1276" r:id="rId43"/>
    <p:sldId id="1278" r:id="rId44"/>
    <p:sldId id="1354" r:id="rId45"/>
    <p:sldId id="1355" r:id="rId46"/>
    <p:sldId id="1356" r:id="rId47"/>
    <p:sldId id="1357" r:id="rId48"/>
    <p:sldId id="1358" r:id="rId49"/>
    <p:sldId id="1359" r:id="rId50"/>
    <p:sldId id="1360" r:id="rId51"/>
    <p:sldId id="1422" r:id="rId52"/>
    <p:sldId id="1423" r:id="rId53"/>
    <p:sldId id="1914" r:id="rId54"/>
    <p:sldId id="1915" r:id="rId55"/>
    <p:sldId id="1379" r:id="rId56"/>
    <p:sldId id="1388" r:id="rId57"/>
    <p:sldId id="1899" r:id="rId58"/>
    <p:sldId id="1919" r:id="rId59"/>
    <p:sldId id="1917" r:id="rId60"/>
    <p:sldId id="1918" r:id="rId61"/>
    <p:sldId id="1921" r:id="rId62"/>
    <p:sldId id="1922" r:id="rId63"/>
    <p:sldId id="1920" r:id="rId64"/>
    <p:sldId id="1924" r:id="rId65"/>
    <p:sldId id="1925" r:id="rId66"/>
    <p:sldId id="1923" r:id="rId67"/>
    <p:sldId id="1361" r:id="rId68"/>
    <p:sldId id="1365" r:id="rId69"/>
    <p:sldId id="1926" r:id="rId70"/>
    <p:sldId id="1935" r:id="rId71"/>
    <p:sldId id="1363" r:id="rId72"/>
    <p:sldId id="1364" r:id="rId73"/>
    <p:sldId id="1930" r:id="rId74"/>
    <p:sldId id="1931" r:id="rId75"/>
    <p:sldId id="1932" r:id="rId76"/>
    <p:sldId id="1933" r:id="rId77"/>
    <p:sldId id="1473" r:id="rId78"/>
    <p:sldId id="418" r:id="rId79"/>
  </p:sldIdLst>
  <p:sldSz cx="9144000" cy="6858000" type="overhead"/>
  <p:notesSz cx="6858000" cy="9144000"/>
  <p:embeddedFontLst>
    <p:embeddedFont>
      <p:font typeface="Cambria Math" panose="02040503050406030204" pitchFamily="18" charset="0"/>
      <p:regular r:id="rId82"/>
    </p:embeddedFont>
    <p:embeddedFont>
      <p:font typeface="Comic Sans MS" panose="030F0702030302020204" pitchFamily="66" charset="0"/>
      <p:regular r:id="rId83"/>
      <p:bold r:id="rId84"/>
      <p:italic r:id="rId85"/>
      <p:boldItalic r:id="rId86"/>
    </p:embeddedFont>
    <p:embeddedFont>
      <p:font typeface="Consolas" panose="020B0609020204030204" pitchFamily="49" charset="0"/>
      <p:regular r:id="rId87"/>
      <p:bold r:id="rId88"/>
      <p:italic r:id="rId89"/>
      <p:boldItalic r:id="rId90"/>
    </p:embeddedFont>
    <p:embeddedFont>
      <p:font typeface="Gill Sans MT" panose="020B0502020104020203" pitchFamily="34" charset="0"/>
      <p:regular r:id="rId91"/>
      <p:bold r:id="rId92"/>
      <p:italic r:id="rId93"/>
      <p:boldItalic r:id="rId94"/>
    </p:embeddedFont>
    <p:embeddedFont>
      <p:font typeface="Lucida Console" panose="020B0609040504020204" pitchFamily="49" charset="0"/>
      <p:regular r:id="rId95"/>
    </p:embeddedFont>
    <p:embeddedFont>
      <p:font typeface="Marlett" pitchFamily="2" charset="2"/>
      <p:regular r:id="rId96"/>
    </p:embeddedFont>
  </p:embeddedFontLst>
  <p:defaultTextStyle>
    <a:defPPr>
      <a:defRPr lang="en-US"/>
    </a:defPPr>
    <a:lvl1pPr algn="r" rtl="0" eaLnBrk="0" fontAlgn="base" hangingPunct="0">
      <a:spcBef>
        <a:spcPct val="0"/>
      </a:spcBef>
      <a:spcAft>
        <a:spcPct val="0"/>
      </a:spcAft>
      <a:defRPr sz="2400" kern="1200">
        <a:solidFill>
          <a:srgbClr val="0000FF"/>
        </a:solidFill>
        <a:latin typeface="Lucida Console" pitchFamily="49" charset="0"/>
        <a:ea typeface="+mn-ea"/>
        <a:cs typeface="+mn-cs"/>
      </a:defRPr>
    </a:lvl1pPr>
    <a:lvl2pPr marL="457200" algn="r" rtl="0" eaLnBrk="0" fontAlgn="base" hangingPunct="0">
      <a:spcBef>
        <a:spcPct val="0"/>
      </a:spcBef>
      <a:spcAft>
        <a:spcPct val="0"/>
      </a:spcAft>
      <a:defRPr sz="2400" kern="1200">
        <a:solidFill>
          <a:srgbClr val="0000FF"/>
        </a:solidFill>
        <a:latin typeface="Lucida Console" pitchFamily="49" charset="0"/>
        <a:ea typeface="+mn-ea"/>
        <a:cs typeface="+mn-cs"/>
      </a:defRPr>
    </a:lvl2pPr>
    <a:lvl3pPr marL="914400" algn="r" rtl="0" eaLnBrk="0" fontAlgn="base" hangingPunct="0">
      <a:spcBef>
        <a:spcPct val="0"/>
      </a:spcBef>
      <a:spcAft>
        <a:spcPct val="0"/>
      </a:spcAft>
      <a:defRPr sz="2400" kern="1200">
        <a:solidFill>
          <a:srgbClr val="0000FF"/>
        </a:solidFill>
        <a:latin typeface="Lucida Console" pitchFamily="49" charset="0"/>
        <a:ea typeface="+mn-ea"/>
        <a:cs typeface="+mn-cs"/>
      </a:defRPr>
    </a:lvl3pPr>
    <a:lvl4pPr marL="1371600" algn="r" rtl="0" eaLnBrk="0" fontAlgn="base" hangingPunct="0">
      <a:spcBef>
        <a:spcPct val="0"/>
      </a:spcBef>
      <a:spcAft>
        <a:spcPct val="0"/>
      </a:spcAft>
      <a:defRPr sz="2400" kern="1200">
        <a:solidFill>
          <a:srgbClr val="0000FF"/>
        </a:solidFill>
        <a:latin typeface="Lucida Console" pitchFamily="49" charset="0"/>
        <a:ea typeface="+mn-ea"/>
        <a:cs typeface="+mn-cs"/>
      </a:defRPr>
    </a:lvl4pPr>
    <a:lvl5pPr marL="1828800" algn="r" rtl="0" eaLnBrk="0" fontAlgn="base" hangingPunct="0">
      <a:spcBef>
        <a:spcPct val="0"/>
      </a:spcBef>
      <a:spcAft>
        <a:spcPct val="0"/>
      </a:spcAft>
      <a:defRPr sz="2400" kern="1200">
        <a:solidFill>
          <a:srgbClr val="0000FF"/>
        </a:solidFill>
        <a:latin typeface="Lucida Console" pitchFamily="49" charset="0"/>
        <a:ea typeface="+mn-ea"/>
        <a:cs typeface="+mn-cs"/>
      </a:defRPr>
    </a:lvl5pPr>
    <a:lvl6pPr marL="2286000" algn="l" defTabSz="914400" rtl="0" eaLnBrk="1" latinLnBrk="0" hangingPunct="1">
      <a:defRPr sz="2400" kern="1200">
        <a:solidFill>
          <a:srgbClr val="0000FF"/>
        </a:solidFill>
        <a:latin typeface="Lucida Console" pitchFamily="49" charset="0"/>
        <a:ea typeface="+mn-ea"/>
        <a:cs typeface="+mn-cs"/>
      </a:defRPr>
    </a:lvl6pPr>
    <a:lvl7pPr marL="2743200" algn="l" defTabSz="914400" rtl="0" eaLnBrk="1" latinLnBrk="0" hangingPunct="1">
      <a:defRPr sz="2400" kern="1200">
        <a:solidFill>
          <a:srgbClr val="0000FF"/>
        </a:solidFill>
        <a:latin typeface="Lucida Console" pitchFamily="49" charset="0"/>
        <a:ea typeface="+mn-ea"/>
        <a:cs typeface="+mn-cs"/>
      </a:defRPr>
    </a:lvl7pPr>
    <a:lvl8pPr marL="3200400" algn="l" defTabSz="914400" rtl="0" eaLnBrk="1" latinLnBrk="0" hangingPunct="1">
      <a:defRPr sz="2400" kern="1200">
        <a:solidFill>
          <a:srgbClr val="0000FF"/>
        </a:solidFill>
        <a:latin typeface="Lucida Console" pitchFamily="49" charset="0"/>
        <a:ea typeface="+mn-ea"/>
        <a:cs typeface="+mn-cs"/>
      </a:defRPr>
    </a:lvl8pPr>
    <a:lvl9pPr marL="3657600" algn="l" defTabSz="914400" rtl="0" eaLnBrk="1" latinLnBrk="0" hangingPunct="1">
      <a:defRPr sz="2400" kern="1200">
        <a:solidFill>
          <a:srgbClr val="0000FF"/>
        </a:solidFill>
        <a:latin typeface="Lucida Console" pitchFamily="49" charset="0"/>
        <a:ea typeface="+mn-ea"/>
        <a:cs typeface="+mn-cs"/>
      </a:defRPr>
    </a:lvl9pPr>
  </p:defaultTextStyle>
  <p:extLst>
    <p:ext uri="{EFAFB233-063F-42B5-8137-9DF3F51BA10A}">
      <p15:sldGuideLst xmlns:p15="http://schemas.microsoft.com/office/powerpoint/2012/main">
        <p15:guide id="1" orient="horz" pos="3890">
          <p15:clr>
            <a:srgbClr val="A4A3A4"/>
          </p15:clr>
        </p15:guide>
        <p15:guide id="2" pos="404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00"/>
    <a:srgbClr val="0066FF"/>
    <a:srgbClr val="0099FF"/>
    <a:srgbClr val="00CC99"/>
    <a:srgbClr val="FF66FF"/>
    <a:srgbClr val="0000FF"/>
    <a:srgbClr val="6666FF"/>
    <a:srgbClr val="CCECFF"/>
    <a:srgbClr val="3333CC"/>
    <a:srgbClr val="FF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236" autoAdjust="0"/>
    <p:restoredTop sz="92113" autoAdjust="0"/>
  </p:normalViewPr>
  <p:slideViewPr>
    <p:cSldViewPr snapToGrid="0">
      <p:cViewPr varScale="1">
        <p:scale>
          <a:sx n="89" d="100"/>
          <a:sy n="89" d="100"/>
        </p:scale>
        <p:origin x="412" y="60"/>
      </p:cViewPr>
      <p:guideLst>
        <p:guide orient="horz" pos="3890"/>
        <p:guide pos="4044"/>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70" d="100"/>
        <a:sy n="70" d="100"/>
      </p:scale>
      <p:origin x="0" y="-6696"/>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3.fntdata"/><Relationship Id="rId89" Type="http://schemas.openxmlformats.org/officeDocument/2006/relationships/font" Target="fonts/font8.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font" Target="fonts/font9.fntdata"/><Relationship Id="rId95" Type="http://schemas.openxmlformats.org/officeDocument/2006/relationships/font" Target="fonts/font14.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notesMaster" Target="notesMasters/notesMaster1.xml"/><Relationship Id="rId85" Type="http://schemas.openxmlformats.org/officeDocument/2006/relationships/font" Target="fonts/font4.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font" Target="fonts/font2.fntdata"/><Relationship Id="rId88" Type="http://schemas.openxmlformats.org/officeDocument/2006/relationships/font" Target="fonts/font7.fntdata"/><Relationship Id="rId91" Type="http://schemas.openxmlformats.org/officeDocument/2006/relationships/font" Target="fonts/font10.fntdata"/><Relationship Id="rId96" Type="http://schemas.openxmlformats.org/officeDocument/2006/relationships/font" Target="fonts/font15.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handoutMaster" Target="handoutMasters/handoutMaster1.xml"/><Relationship Id="rId86" Type="http://schemas.openxmlformats.org/officeDocument/2006/relationships/font" Target="fonts/font5.fntdata"/><Relationship Id="rId94" Type="http://schemas.openxmlformats.org/officeDocument/2006/relationships/font" Target="fonts/font13.fntdata"/><Relationship Id="rId9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11.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6.fntdata"/><Relationship Id="rId61" Type="http://schemas.openxmlformats.org/officeDocument/2006/relationships/slide" Target="slides/slide60.xml"/><Relationship Id="rId82" Type="http://schemas.openxmlformats.org/officeDocument/2006/relationships/font" Target="fonts/font1.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font" Target="fonts/font12.fntdata"/><Relationship Id="rId98"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6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bodyPr>
          <a:lstStyle>
            <a:lvl1pPr algn="l">
              <a:defRPr sz="1200">
                <a:latin typeface="Comic Sans MS" pitchFamily="66" charset="0"/>
              </a:defRPr>
            </a:lvl1pPr>
          </a:lstStyle>
          <a:p>
            <a:pPr>
              <a:defRPr/>
            </a:pPr>
            <a:endParaRPr lang="en-US" dirty="0">
              <a:latin typeface="Arial" pitchFamily="34" charset="0"/>
            </a:endParaRPr>
          </a:p>
        </p:txBody>
      </p:sp>
      <p:sp>
        <p:nvSpPr>
          <p:cNvPr id="40963" name="Rectangle 3"/>
          <p:cNvSpPr>
            <a:spLocks noGrp="1" noChangeArrowheads="1"/>
          </p:cNvSpPr>
          <p:nvPr>
            <p:ph type="dt" sz="quarter" idx="1"/>
          </p:nvPr>
        </p:nvSpPr>
        <p:spPr bwMode="auto">
          <a:xfrm>
            <a:off x="3886200" y="0"/>
            <a:ext cx="29718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bodyPr>
          <a:lstStyle>
            <a:lvl1pPr>
              <a:defRPr sz="1200">
                <a:latin typeface="Comic Sans MS" pitchFamily="66" charset="0"/>
              </a:defRPr>
            </a:lvl1pPr>
          </a:lstStyle>
          <a:p>
            <a:pPr>
              <a:defRPr/>
            </a:pPr>
            <a:endParaRPr lang="en-US" dirty="0">
              <a:latin typeface="Arial" pitchFamily="34" charset="0"/>
            </a:endParaRPr>
          </a:p>
        </p:txBody>
      </p:sp>
      <p:sp>
        <p:nvSpPr>
          <p:cNvPr id="40964" name="Rectangle 4"/>
          <p:cNvSpPr>
            <a:spLocks noGrp="1" noChangeArrowheads="1"/>
          </p:cNvSpPr>
          <p:nvPr>
            <p:ph type="ftr" sz="quarter" idx="2"/>
          </p:nvPr>
        </p:nvSpPr>
        <p:spPr bwMode="auto">
          <a:xfrm>
            <a:off x="0" y="8686800"/>
            <a:ext cx="2971800" cy="457200"/>
          </a:xfrm>
          <a:prstGeom prst="rect">
            <a:avLst/>
          </a:prstGeom>
          <a:noFill/>
          <a:ln w="9525">
            <a:noFill/>
            <a:miter lim="800000"/>
            <a:headEnd/>
            <a:tailEnd/>
          </a:ln>
          <a:effectLst/>
        </p:spPr>
        <p:txBody>
          <a:bodyPr vert="horz" wrap="none" lIns="91440" tIns="45720" rIns="91440" bIns="45720" numCol="1" anchor="b" anchorCtr="0" compatLnSpc="1">
            <a:prstTxWarp prst="textNoShape">
              <a:avLst/>
            </a:prstTxWarp>
          </a:bodyPr>
          <a:lstStyle>
            <a:lvl1pPr algn="l">
              <a:defRPr sz="1200">
                <a:latin typeface="Comic Sans MS" pitchFamily="66" charset="0"/>
              </a:defRPr>
            </a:lvl1pPr>
          </a:lstStyle>
          <a:p>
            <a:pPr>
              <a:defRPr/>
            </a:pPr>
            <a:endParaRPr lang="en-US" dirty="0">
              <a:latin typeface="Arial" pitchFamily="34" charset="0"/>
            </a:endParaRPr>
          </a:p>
        </p:txBody>
      </p:sp>
      <p:sp>
        <p:nvSpPr>
          <p:cNvPr id="40965" name="Rectangle 5"/>
          <p:cNvSpPr>
            <a:spLocks noGrp="1" noChangeArrowheads="1"/>
          </p:cNvSpPr>
          <p:nvPr>
            <p:ph type="sldNum" sz="quarter" idx="3"/>
          </p:nvPr>
        </p:nvSpPr>
        <p:spPr bwMode="auto">
          <a:xfrm>
            <a:off x="3886200" y="8686800"/>
            <a:ext cx="2971800" cy="457200"/>
          </a:xfrm>
          <a:prstGeom prst="rect">
            <a:avLst/>
          </a:prstGeom>
          <a:noFill/>
          <a:ln w="9525">
            <a:noFill/>
            <a:miter lim="800000"/>
            <a:headEnd/>
            <a:tailEnd/>
          </a:ln>
          <a:effectLst/>
        </p:spPr>
        <p:txBody>
          <a:bodyPr vert="horz" wrap="none" lIns="91440" tIns="45720" rIns="91440" bIns="45720" numCol="1" anchor="b" anchorCtr="0" compatLnSpc="1">
            <a:prstTxWarp prst="textNoShape">
              <a:avLst/>
            </a:prstTxWarp>
          </a:bodyPr>
          <a:lstStyle>
            <a:lvl1pPr>
              <a:defRPr sz="1200">
                <a:latin typeface="Comic Sans MS" pitchFamily="66" charset="0"/>
              </a:defRPr>
            </a:lvl1pPr>
          </a:lstStyle>
          <a:p>
            <a:pPr>
              <a:defRPr/>
            </a:pPr>
            <a:fld id="{01C869E4-76B9-4B18-B2AA-2EEFB04FB015}" type="slidenum">
              <a:rPr lang="x-none">
                <a:latin typeface="Arial" pitchFamily="34" charset="0"/>
              </a:rPr>
              <a:pPr>
                <a:defRPr/>
              </a:pPr>
              <a:t>‹#›</a:t>
            </a:fld>
            <a:endParaRPr lang="en-US" dirty="0">
              <a:latin typeface="Arial" pitchFamily="34" charset="0"/>
            </a:endParaRPr>
          </a:p>
        </p:txBody>
      </p:sp>
    </p:spTree>
    <p:extLst>
      <p:ext uri="{BB962C8B-B14F-4D97-AF65-F5344CB8AC3E}">
        <p14:creationId xmlns:p14="http://schemas.microsoft.com/office/powerpoint/2010/main" val="328632455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200">
                <a:latin typeface="Marlett" pitchFamily="2" charset="2"/>
              </a:defRPr>
            </a:lvl1pPr>
          </a:lstStyle>
          <a:p>
            <a:pPr>
              <a:defRPr/>
            </a:pPr>
            <a:endParaRPr lang="en-US" dirty="0"/>
          </a:p>
        </p:txBody>
      </p:sp>
      <p:sp>
        <p:nvSpPr>
          <p:cNvPr id="6147" name="Rectangle 3"/>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Marlett" pitchFamily="2" charset="2"/>
              </a:defRPr>
            </a:lvl1pPr>
          </a:lstStyle>
          <a:p>
            <a:pPr>
              <a:defRPr/>
            </a:pPr>
            <a:endParaRPr lang="en-US" dirty="0"/>
          </a:p>
        </p:txBody>
      </p:sp>
      <p:sp>
        <p:nvSpPr>
          <p:cNvPr id="28570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6149"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6150"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a:defRPr sz="1200">
                <a:latin typeface="Marlett" pitchFamily="2" charset="2"/>
              </a:defRPr>
            </a:lvl1pPr>
          </a:lstStyle>
          <a:p>
            <a:pPr>
              <a:defRPr/>
            </a:pPr>
            <a:endParaRPr lang="en-US" dirty="0"/>
          </a:p>
        </p:txBody>
      </p:sp>
      <p:sp>
        <p:nvSpPr>
          <p:cNvPr id="6151"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Marlett" pitchFamily="2" charset="2"/>
              </a:defRPr>
            </a:lvl1pPr>
          </a:lstStyle>
          <a:p>
            <a:pPr>
              <a:defRPr/>
            </a:pPr>
            <a:fld id="{75E391CA-9E48-4B39-8E28-288B1B68A629}" type="slidenum">
              <a:rPr lang="x-none"/>
              <a:pPr>
                <a:defRPr/>
              </a:pPr>
              <a:t>‹#›</a:t>
            </a:fld>
            <a:endParaRPr lang="en-US" dirty="0"/>
          </a:p>
        </p:txBody>
      </p:sp>
    </p:spTree>
    <p:extLst>
      <p:ext uri="{BB962C8B-B14F-4D97-AF65-F5344CB8AC3E}">
        <p14:creationId xmlns:p14="http://schemas.microsoft.com/office/powerpoint/2010/main" val="196433951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34" charset="0"/>
        <a:ea typeface="+mn-ea"/>
        <a:cs typeface="+mn-cs"/>
      </a:defRPr>
    </a:lvl1pPr>
    <a:lvl2pPr marL="457200" algn="l" rtl="0" eaLnBrk="0" fontAlgn="base" hangingPunct="0">
      <a:spcBef>
        <a:spcPct val="30000"/>
      </a:spcBef>
      <a:spcAft>
        <a:spcPct val="0"/>
      </a:spcAft>
      <a:defRPr sz="1200" kern="1200">
        <a:solidFill>
          <a:schemeClr val="tx1"/>
        </a:solidFill>
        <a:latin typeface="Arial" pitchFamily="34" charset="0"/>
        <a:ea typeface="+mn-ea"/>
        <a:cs typeface="+mn-cs"/>
      </a:defRPr>
    </a:lvl2pPr>
    <a:lvl3pPr marL="914400" algn="l" rtl="0" eaLnBrk="0" fontAlgn="base" hangingPunct="0">
      <a:spcBef>
        <a:spcPct val="30000"/>
      </a:spcBef>
      <a:spcAft>
        <a:spcPct val="0"/>
      </a:spcAft>
      <a:defRPr sz="1200" kern="1200">
        <a:solidFill>
          <a:schemeClr val="tx1"/>
        </a:solidFill>
        <a:latin typeface="Arial" pitchFamily="34" charset="0"/>
        <a:ea typeface="+mn-ea"/>
        <a:cs typeface="+mn-cs"/>
      </a:defRPr>
    </a:lvl3pPr>
    <a:lvl4pPr marL="1371600" algn="l" rtl="0" eaLnBrk="0" fontAlgn="base" hangingPunct="0">
      <a:spcBef>
        <a:spcPct val="30000"/>
      </a:spcBef>
      <a:spcAft>
        <a:spcPct val="0"/>
      </a:spcAft>
      <a:defRPr sz="1200" kern="1200">
        <a:solidFill>
          <a:schemeClr val="tx1"/>
        </a:solidFill>
        <a:latin typeface="Arial" pitchFamily="34" charset="0"/>
        <a:ea typeface="+mn-ea"/>
        <a:cs typeface="+mn-cs"/>
      </a:defRPr>
    </a:lvl4pPr>
    <a:lvl5pPr marL="1828800" algn="l" rtl="0" eaLnBrk="0" fontAlgn="base" hangingPunct="0">
      <a:spcBef>
        <a:spcPct val="30000"/>
      </a:spcBef>
      <a:spcAft>
        <a:spcPct val="0"/>
      </a:spcAft>
      <a:defRPr sz="1200" kern="1200">
        <a:solidFill>
          <a:schemeClr val="tx1"/>
        </a:solidFill>
        <a:latin typeface="Arial"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In </a:t>
            </a:r>
            <a:r>
              <a:rPr lang="en-US" i="1" dirty="0"/>
              <a:t>asynchronous</a:t>
            </a:r>
            <a:r>
              <a:rPr lang="en-US" dirty="0"/>
              <a:t> models, processes take steps</a:t>
            </a:r>
            <a:r>
              <a:rPr lang="en-US" baseline="0" dirty="0"/>
              <a:t> at any rate.</a:t>
            </a:r>
          </a:p>
          <a:p>
            <a:endParaRPr lang="en-US" baseline="0"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i="1" baseline="0" dirty="0"/>
              <a:t>Asynchronous</a:t>
            </a:r>
            <a:r>
              <a:rPr lang="en-US" baseline="0" dirty="0"/>
              <a:t> comes from Greek: </a:t>
            </a:r>
            <a:r>
              <a:rPr lang="en-US" i="1" baseline="0" dirty="0"/>
              <a:t>a</a:t>
            </a:r>
            <a:r>
              <a:rPr lang="en-US" baseline="0" dirty="0"/>
              <a:t> (</a:t>
            </a:r>
            <a:r>
              <a:rPr lang="en-US" i="0" baseline="0" dirty="0"/>
              <a:t>not</a:t>
            </a:r>
            <a:r>
              <a:rPr lang="en-US" baseline="0" dirty="0"/>
              <a:t>) + </a:t>
            </a:r>
            <a:r>
              <a:rPr lang="en-US" i="1" baseline="0" dirty="0"/>
              <a:t>synchronous</a:t>
            </a:r>
            <a:r>
              <a:rPr lang="en-US" baseline="0" dirty="0"/>
              <a:t> (at the same time).</a:t>
            </a:r>
            <a:endParaRPr lang="en-US" dirty="0"/>
          </a:p>
          <a:p>
            <a:endParaRPr lang="en-US" baseline="0" dirty="0"/>
          </a:p>
          <a:p>
            <a:endParaRPr lang="en-US" baseline="0" dirty="0"/>
          </a:p>
          <a:p>
            <a:endParaRPr lang="en-US" baseline="0" dirty="0"/>
          </a:p>
          <a:p>
            <a:endParaRPr lang="en-US" baseline="0" dirty="0"/>
          </a:p>
          <a:p>
            <a:endParaRPr lang="en-US" baseline="0" dirty="0"/>
          </a:p>
          <a:p>
            <a:r>
              <a:rPr lang="en-US" baseline="0" dirty="0"/>
              <a:t>Synchronous comes from Greek: </a:t>
            </a:r>
            <a:r>
              <a:rPr lang="en-US" i="1" baseline="0" dirty="0"/>
              <a:t>syn</a:t>
            </a:r>
            <a:r>
              <a:rPr lang="en-US" baseline="0" dirty="0"/>
              <a:t> = together, </a:t>
            </a:r>
            <a:r>
              <a:rPr lang="en-US" i="1" baseline="0" dirty="0"/>
              <a:t>chronos</a:t>
            </a:r>
            <a:r>
              <a:rPr lang="en-US" baseline="0" dirty="0"/>
              <a:t> = time.</a:t>
            </a:r>
            <a:endParaRPr lang="en-US" dirty="0"/>
          </a:p>
          <a:p>
            <a:endParaRPr lang="en-US" dirty="0"/>
          </a:p>
        </p:txBody>
      </p:sp>
      <p:sp>
        <p:nvSpPr>
          <p:cNvPr id="4" name="Slide Number Placeholder 3"/>
          <p:cNvSpPr>
            <a:spLocks noGrp="1"/>
          </p:cNvSpPr>
          <p:nvPr>
            <p:ph type="sldNum" sz="quarter" idx="10"/>
          </p:nvPr>
        </p:nvSpPr>
        <p:spPr/>
        <p:txBody>
          <a:bodyPr/>
          <a:lstStyle/>
          <a:p>
            <a:pPr>
              <a:defRPr/>
            </a:pPr>
            <a:fld id="{84BB558E-7A7B-4BEB-A1C5-4B18FBD6FDE2}" type="slidenum">
              <a:rPr lang="en-US" smtClean="0"/>
              <a:pPr>
                <a:defRPr/>
              </a:pPr>
              <a:t>13</a:t>
            </a:fld>
            <a:endParaRPr lang="en-US" dirty="0"/>
          </a:p>
        </p:txBody>
      </p:sp>
    </p:spTree>
    <p:extLst>
      <p:ext uri="{BB962C8B-B14F-4D97-AF65-F5344CB8AC3E}">
        <p14:creationId xmlns:p14="http://schemas.microsoft.com/office/powerpoint/2010/main" val="36618469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Problem is, this scenarios is indistinguishable from the one where the Byzantine green process lies to the purple process about what the red process said</a:t>
            </a:r>
          </a:p>
          <a:p>
            <a:endParaRPr lang="en-US" dirty="0"/>
          </a:p>
        </p:txBody>
      </p:sp>
      <p:sp>
        <p:nvSpPr>
          <p:cNvPr id="4" name="Slide Number Placeholder 3"/>
          <p:cNvSpPr>
            <a:spLocks noGrp="1"/>
          </p:cNvSpPr>
          <p:nvPr>
            <p:ph type="sldNum" sz="quarter" idx="10"/>
          </p:nvPr>
        </p:nvSpPr>
        <p:spPr/>
        <p:txBody>
          <a:bodyPr/>
          <a:lstStyle/>
          <a:p>
            <a:fld id="{0B56EED0-E808-497C-BD16-6D07048374B0}" type="slidenum">
              <a:rPr lang="en-US" smtClean="0"/>
              <a:pPr/>
              <a:t>48</a:t>
            </a:fld>
            <a:endParaRPr 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 some number f such that we must be prepared for up to f processes to be byzantine. This means that if f processes send you a value, you can’t believe it, because all your sources may be lying to you.</a:t>
            </a:r>
          </a:p>
        </p:txBody>
      </p:sp>
      <p:sp>
        <p:nvSpPr>
          <p:cNvPr id="4" name="Slide Number Placeholder 3"/>
          <p:cNvSpPr>
            <a:spLocks noGrp="1"/>
          </p:cNvSpPr>
          <p:nvPr>
            <p:ph type="sldNum" sz="quarter" idx="5"/>
          </p:nvPr>
        </p:nvSpPr>
        <p:spPr/>
        <p:txBody>
          <a:bodyPr/>
          <a:lstStyle/>
          <a:p>
            <a:pPr>
              <a:defRPr/>
            </a:pPr>
            <a:fld id="{75E391CA-9E48-4B39-8E28-288B1B68A629}" type="slidenum">
              <a:rPr lang="x-none" smtClean="0"/>
              <a:pPr>
                <a:defRPr/>
              </a:pPr>
              <a:t>49</a:t>
            </a:fld>
            <a:endParaRPr lang="en-US" dirty="0"/>
          </a:p>
        </p:txBody>
      </p:sp>
    </p:spTree>
    <p:extLst>
      <p:ext uri="{BB962C8B-B14F-4D97-AF65-F5344CB8AC3E}">
        <p14:creationId xmlns:p14="http://schemas.microsoft.com/office/powerpoint/2010/main" val="21757344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instead, you get that value from f+1 processes, then you are good, because there must be at least one honest process among the processes reporting that value</a:t>
            </a:r>
          </a:p>
        </p:txBody>
      </p:sp>
      <p:sp>
        <p:nvSpPr>
          <p:cNvPr id="4" name="Slide Number Placeholder 3"/>
          <p:cNvSpPr>
            <a:spLocks noGrp="1"/>
          </p:cNvSpPr>
          <p:nvPr>
            <p:ph type="sldNum" sz="quarter" idx="5"/>
          </p:nvPr>
        </p:nvSpPr>
        <p:spPr/>
        <p:txBody>
          <a:bodyPr/>
          <a:lstStyle/>
          <a:p>
            <a:pPr>
              <a:defRPr/>
            </a:pPr>
            <a:fld id="{75E391CA-9E48-4B39-8E28-288B1B68A629}" type="slidenum">
              <a:rPr lang="x-none" smtClean="0"/>
              <a:pPr>
                <a:defRPr/>
              </a:pPr>
              <a:t>50</a:t>
            </a:fld>
            <a:endParaRPr lang="en-US" dirty="0"/>
          </a:p>
        </p:txBody>
      </p:sp>
    </p:spTree>
    <p:extLst>
      <p:ext uri="{BB962C8B-B14F-4D97-AF65-F5344CB8AC3E}">
        <p14:creationId xmlns:p14="http://schemas.microsoft.com/office/powerpoint/2010/main" val="16433782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the model that we use. There are n validators that must agree on the next block. Here we can abstract blocks to simple values.</a:t>
            </a:r>
          </a:p>
        </p:txBody>
      </p:sp>
      <p:sp>
        <p:nvSpPr>
          <p:cNvPr id="4" name="Slide Number Placeholder 3"/>
          <p:cNvSpPr>
            <a:spLocks noGrp="1"/>
          </p:cNvSpPr>
          <p:nvPr>
            <p:ph type="sldNum" sz="quarter" idx="5"/>
          </p:nvPr>
        </p:nvSpPr>
        <p:spPr/>
        <p:txBody>
          <a:bodyPr/>
          <a:lstStyle/>
          <a:p>
            <a:pPr>
              <a:defRPr/>
            </a:pPr>
            <a:fld id="{75E391CA-9E48-4B39-8E28-288B1B68A629}" type="slidenum">
              <a:rPr lang="x-none" smtClean="0"/>
              <a:pPr>
                <a:defRPr/>
              </a:pPr>
              <a:t>51</a:t>
            </a:fld>
            <a:endParaRPr lang="en-US" dirty="0"/>
          </a:p>
        </p:txBody>
      </p:sp>
    </p:spTree>
    <p:extLst>
      <p:ext uri="{BB962C8B-B14F-4D97-AF65-F5344CB8AC3E}">
        <p14:creationId xmlns:p14="http://schemas.microsoft.com/office/powerpoint/2010/main" val="17977123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Among the validators, as many as f can be dishonest. It is well known that consensus is impossible if one third or more of the validators are dishonest, or, if you use cryptographic signatures, it is impossible if one half or more are dishonest.</a:t>
            </a:r>
          </a:p>
        </p:txBody>
      </p:sp>
      <p:sp>
        <p:nvSpPr>
          <p:cNvPr id="4" name="Slide Number Placeholder 3"/>
          <p:cNvSpPr>
            <a:spLocks noGrp="1"/>
          </p:cNvSpPr>
          <p:nvPr>
            <p:ph type="sldNum" sz="quarter" idx="5"/>
          </p:nvPr>
        </p:nvSpPr>
        <p:spPr/>
        <p:txBody>
          <a:bodyPr/>
          <a:lstStyle/>
          <a:p>
            <a:pPr>
              <a:defRPr/>
            </a:pPr>
            <a:fld id="{75E391CA-9E48-4B39-8E28-288B1B68A629}" type="slidenum">
              <a:rPr lang="x-none" smtClean="0"/>
              <a:pPr>
                <a:defRPr/>
              </a:pPr>
              <a:t>52</a:t>
            </a:fld>
            <a:endParaRPr lang="en-US" dirty="0"/>
          </a:p>
        </p:txBody>
      </p:sp>
    </p:spTree>
    <p:extLst>
      <p:ext uri="{BB962C8B-B14F-4D97-AF65-F5344CB8AC3E}">
        <p14:creationId xmlns:p14="http://schemas.microsoft.com/office/powerpoint/2010/main" val="7833611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75E391CA-9E48-4B39-8E28-288B1B68A629}" type="slidenum">
              <a:rPr lang="x-none" smtClean="0"/>
              <a:pPr>
                <a:defRPr/>
              </a:pPr>
              <a:t>56</a:t>
            </a:fld>
            <a:endParaRPr lang="en-US" dirty="0"/>
          </a:p>
        </p:txBody>
      </p:sp>
    </p:spTree>
    <p:extLst>
      <p:ext uri="{BB962C8B-B14F-4D97-AF65-F5344CB8AC3E}">
        <p14:creationId xmlns:p14="http://schemas.microsoft.com/office/powerpoint/2010/main" val="32241521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75E391CA-9E48-4B39-8E28-288B1B68A629}" type="slidenum">
              <a:rPr lang="x-none" smtClean="0"/>
              <a:pPr>
                <a:defRPr/>
              </a:pPr>
              <a:t>57</a:t>
            </a:fld>
            <a:endParaRPr lang="en-US" dirty="0"/>
          </a:p>
        </p:txBody>
      </p:sp>
    </p:spTree>
    <p:extLst>
      <p:ext uri="{BB962C8B-B14F-4D97-AF65-F5344CB8AC3E}">
        <p14:creationId xmlns:p14="http://schemas.microsoft.com/office/powerpoint/2010/main" val="78957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75E391CA-9E48-4B39-8E28-288B1B68A629}" type="slidenum">
              <a:rPr lang="x-none" smtClean="0"/>
              <a:pPr>
                <a:defRPr/>
              </a:pPr>
              <a:t>61</a:t>
            </a:fld>
            <a:endParaRPr lang="en-US" dirty="0"/>
          </a:p>
        </p:txBody>
      </p:sp>
    </p:spTree>
    <p:extLst>
      <p:ext uri="{BB962C8B-B14F-4D97-AF65-F5344CB8AC3E}">
        <p14:creationId xmlns:p14="http://schemas.microsoft.com/office/powerpoint/2010/main" val="42430746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75E391CA-9E48-4B39-8E28-288B1B68A629}" type="slidenum">
              <a:rPr lang="x-none" smtClean="0"/>
              <a:pPr>
                <a:defRPr/>
              </a:pPr>
              <a:t>62</a:t>
            </a:fld>
            <a:endParaRPr lang="en-US" dirty="0"/>
          </a:p>
        </p:txBody>
      </p:sp>
    </p:spTree>
    <p:extLst>
      <p:ext uri="{BB962C8B-B14F-4D97-AF65-F5344CB8AC3E}">
        <p14:creationId xmlns:p14="http://schemas.microsoft.com/office/powerpoint/2010/main" val="38791904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In </a:t>
            </a:r>
            <a:r>
              <a:rPr lang="en-US" i="1" dirty="0"/>
              <a:t>asynchronous</a:t>
            </a:r>
            <a:r>
              <a:rPr lang="en-US" dirty="0"/>
              <a:t> models, processes take steps</a:t>
            </a:r>
            <a:r>
              <a:rPr lang="en-US" baseline="0" dirty="0"/>
              <a:t> at any rate.</a:t>
            </a:r>
          </a:p>
          <a:p>
            <a:endParaRPr lang="en-US" baseline="0"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i="1" baseline="0" dirty="0"/>
              <a:t>Asynchronous</a:t>
            </a:r>
            <a:r>
              <a:rPr lang="en-US" baseline="0" dirty="0"/>
              <a:t> comes from Greek: </a:t>
            </a:r>
            <a:r>
              <a:rPr lang="en-US" i="1" baseline="0" dirty="0"/>
              <a:t>a</a:t>
            </a:r>
            <a:r>
              <a:rPr lang="en-US" baseline="0" dirty="0"/>
              <a:t> (</a:t>
            </a:r>
            <a:r>
              <a:rPr lang="en-US" i="0" baseline="0" dirty="0"/>
              <a:t>not</a:t>
            </a:r>
            <a:r>
              <a:rPr lang="en-US" baseline="0" dirty="0"/>
              <a:t>) + </a:t>
            </a:r>
            <a:r>
              <a:rPr lang="en-US" i="1" baseline="0" dirty="0"/>
              <a:t>synchronous</a:t>
            </a:r>
            <a:r>
              <a:rPr lang="en-US" baseline="0" dirty="0"/>
              <a:t> (at the same time).</a:t>
            </a:r>
            <a:endParaRPr lang="en-US" dirty="0"/>
          </a:p>
          <a:p>
            <a:endParaRPr lang="en-US" baseline="0" dirty="0"/>
          </a:p>
          <a:p>
            <a:endParaRPr lang="en-US" baseline="0" dirty="0"/>
          </a:p>
          <a:p>
            <a:endParaRPr lang="en-US" baseline="0" dirty="0"/>
          </a:p>
          <a:p>
            <a:endParaRPr lang="en-US" baseline="0" dirty="0"/>
          </a:p>
          <a:p>
            <a:endParaRPr lang="en-US" baseline="0" dirty="0"/>
          </a:p>
          <a:p>
            <a:r>
              <a:rPr lang="en-US" baseline="0" dirty="0"/>
              <a:t>Synchronous comes from Greek: </a:t>
            </a:r>
            <a:r>
              <a:rPr lang="en-US" i="1" baseline="0" dirty="0"/>
              <a:t>syn</a:t>
            </a:r>
            <a:r>
              <a:rPr lang="en-US" baseline="0" dirty="0"/>
              <a:t> = together, </a:t>
            </a:r>
            <a:r>
              <a:rPr lang="en-US" i="1" baseline="0" dirty="0"/>
              <a:t>chronos</a:t>
            </a:r>
            <a:r>
              <a:rPr lang="en-US" baseline="0" dirty="0"/>
              <a:t> = time.</a:t>
            </a:r>
            <a:endParaRPr lang="en-US" dirty="0"/>
          </a:p>
          <a:p>
            <a:endParaRPr lang="en-US" dirty="0"/>
          </a:p>
        </p:txBody>
      </p:sp>
      <p:sp>
        <p:nvSpPr>
          <p:cNvPr id="4" name="Slide Number Placeholder 3"/>
          <p:cNvSpPr>
            <a:spLocks noGrp="1"/>
          </p:cNvSpPr>
          <p:nvPr>
            <p:ph type="sldNum" sz="quarter" idx="10"/>
          </p:nvPr>
        </p:nvSpPr>
        <p:spPr/>
        <p:txBody>
          <a:bodyPr/>
          <a:lstStyle/>
          <a:p>
            <a:pPr>
              <a:defRPr/>
            </a:pPr>
            <a:fld id="{84BB558E-7A7B-4BEB-A1C5-4B18FBD6FDE2}" type="slidenum">
              <a:rPr lang="en-US" smtClean="0"/>
              <a:pPr>
                <a:defRPr/>
              </a:pPr>
              <a:t>14</a:t>
            </a:fld>
            <a:endParaRPr lang="en-US" dirty="0"/>
          </a:p>
        </p:txBody>
      </p:sp>
    </p:spTree>
    <p:extLst>
      <p:ext uri="{BB962C8B-B14F-4D97-AF65-F5344CB8AC3E}">
        <p14:creationId xmlns:p14="http://schemas.microsoft.com/office/powerpoint/2010/main" val="22780528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https://www.google.com/url?sa=i&amp;source=images&amp;cd=&amp;cad=rja&amp;uact=8&amp;ved=2ahUKEwjttr2vzbffAhXMMd8KHTAnBQQQjRx6BAgBEAU&amp;url=https%3A%2F%2Fen.wikipedia.org%2Fwiki%2FSenate_of_the_Roman_Republic&amp;psig=AOvVaw0Usp73ybMrfbGbhSGMcVY7&amp;ust=1545711263831143</a:t>
            </a:r>
          </a:p>
        </p:txBody>
      </p:sp>
      <p:sp>
        <p:nvSpPr>
          <p:cNvPr id="4" name="Slide Number Placeholder 3"/>
          <p:cNvSpPr>
            <a:spLocks noGrp="1"/>
          </p:cNvSpPr>
          <p:nvPr>
            <p:ph type="sldNum" sz="quarter" idx="10"/>
          </p:nvPr>
        </p:nvSpPr>
        <p:spPr/>
        <p:txBody>
          <a:bodyPr/>
          <a:lstStyle/>
          <a:p>
            <a:pPr>
              <a:defRPr/>
            </a:pPr>
            <a:fld id="{75E391CA-9E48-4B39-8E28-288B1B68A629}" type="slidenum">
              <a:rPr lang="x-none" smtClean="0"/>
              <a:pPr>
                <a:defRPr/>
              </a:pPr>
              <a:t>18</a:t>
            </a:fld>
            <a:endParaRPr lang="en-US" dirty="0"/>
          </a:p>
        </p:txBody>
      </p:sp>
    </p:spTree>
    <p:extLst>
      <p:ext uri="{BB962C8B-B14F-4D97-AF65-F5344CB8AC3E}">
        <p14:creationId xmlns:p14="http://schemas.microsoft.com/office/powerpoint/2010/main" val="4705723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Rectangle 7"/>
          <p:cNvSpPr>
            <a:spLocks noGrp="1" noChangeArrowheads="1"/>
          </p:cNvSpPr>
          <p:nvPr>
            <p:ph type="sldNum" sz="quarter" idx="5"/>
          </p:nvPr>
        </p:nvSpPr>
        <p:spPr>
          <a:noFill/>
        </p:spPr>
        <p:txBody>
          <a:bodyPr/>
          <a:lstStyle/>
          <a:p>
            <a:fld id="{2416FF76-5DD2-468A-9C5D-1E170F93724B}" type="slidenum">
              <a:rPr lang="x-none" smtClean="0"/>
              <a:pPr/>
              <a:t>42</a:t>
            </a:fld>
            <a:endParaRPr lang="en-US" dirty="0"/>
          </a:p>
        </p:txBody>
      </p:sp>
      <p:sp>
        <p:nvSpPr>
          <p:cNvPr id="226307" name="Rectangle 2"/>
          <p:cNvSpPr>
            <a:spLocks noGrp="1" noRot="1" noChangeAspect="1" noChangeArrowheads="1" noTextEdit="1"/>
          </p:cNvSpPr>
          <p:nvPr>
            <p:ph type="sldImg"/>
          </p:nvPr>
        </p:nvSpPr>
        <p:spPr>
          <a:ln/>
        </p:spPr>
      </p:sp>
      <p:sp>
        <p:nvSpPr>
          <p:cNvPr id="226308" name="Rectangle 3"/>
          <p:cNvSpPr>
            <a:spLocks noGrp="1" noChangeArrowheads="1"/>
          </p:cNvSpPr>
          <p:nvPr>
            <p:ph type="body" idx="1"/>
          </p:nvPr>
        </p:nvSpPr>
        <p:spPr>
          <a:noFill/>
          <a:ln/>
        </p:spPr>
        <p:txBody>
          <a:bodyPr/>
          <a:lstStyle/>
          <a:p>
            <a:pPr eaLnBrk="1" hangingPunct="1"/>
            <a:endParaRPr lang="en-US" dirty="0"/>
          </a:p>
        </p:txBody>
      </p:sp>
    </p:spTree>
    <p:extLst>
      <p:ext uri="{BB962C8B-B14F-4D97-AF65-F5344CB8AC3E}">
        <p14:creationId xmlns:p14="http://schemas.microsoft.com/office/powerpoint/2010/main" val="41276502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Rectangle 7"/>
          <p:cNvSpPr>
            <a:spLocks noGrp="1" noChangeArrowheads="1"/>
          </p:cNvSpPr>
          <p:nvPr>
            <p:ph type="sldNum" sz="quarter" idx="5"/>
          </p:nvPr>
        </p:nvSpPr>
        <p:spPr>
          <a:noFill/>
        </p:spPr>
        <p:txBody>
          <a:bodyPr/>
          <a:lstStyle/>
          <a:p>
            <a:fld id="{15D65E99-1033-42D7-A5D6-1ED6F81EE712}" type="slidenum">
              <a:rPr lang="x-none" smtClean="0"/>
              <a:pPr/>
              <a:t>43</a:t>
            </a:fld>
            <a:endParaRPr lang="en-US" dirty="0"/>
          </a:p>
        </p:txBody>
      </p:sp>
      <p:sp>
        <p:nvSpPr>
          <p:cNvPr id="228355" name="Rectangle 2"/>
          <p:cNvSpPr>
            <a:spLocks noGrp="1" noRot="1" noChangeAspect="1" noChangeArrowheads="1" noTextEdit="1"/>
          </p:cNvSpPr>
          <p:nvPr>
            <p:ph type="sldImg"/>
          </p:nvPr>
        </p:nvSpPr>
        <p:spPr>
          <a:ln/>
        </p:spPr>
      </p:sp>
      <p:sp>
        <p:nvSpPr>
          <p:cNvPr id="228356" name="Rectangle 3"/>
          <p:cNvSpPr>
            <a:spLocks noGrp="1" noChangeArrowheads="1"/>
          </p:cNvSpPr>
          <p:nvPr>
            <p:ph type="body" idx="1"/>
          </p:nvPr>
        </p:nvSpPr>
        <p:spPr>
          <a:noFill/>
          <a:ln/>
        </p:spPr>
        <p:txBody>
          <a:bodyPr/>
          <a:lstStyle/>
          <a:p>
            <a:pPr eaLnBrk="1" hangingPunct="1"/>
            <a:endParaRPr lang="en-US" dirty="0"/>
          </a:p>
        </p:txBody>
      </p:sp>
    </p:spTree>
    <p:extLst>
      <p:ext uri="{BB962C8B-B14F-4D97-AF65-F5344CB8AC3E}">
        <p14:creationId xmlns:p14="http://schemas.microsoft.com/office/powerpoint/2010/main" val="28800585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0B56EED0-E808-497C-BD16-6D07048374B0}" type="slidenum">
              <a:rPr lang="en-US" smtClean="0"/>
              <a:pPr/>
              <a:t>44</a:t>
            </a:fld>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A crash failure can cause one party to send a value to some parties but not others.</a:t>
            </a:r>
          </a:p>
        </p:txBody>
      </p:sp>
      <p:sp>
        <p:nvSpPr>
          <p:cNvPr id="4" name="Slide Number Placeholder 3"/>
          <p:cNvSpPr>
            <a:spLocks noGrp="1"/>
          </p:cNvSpPr>
          <p:nvPr>
            <p:ph type="sldNum" sz="quarter" idx="10"/>
          </p:nvPr>
        </p:nvSpPr>
        <p:spPr/>
        <p:txBody>
          <a:bodyPr/>
          <a:lstStyle/>
          <a:p>
            <a:fld id="{0B56EED0-E808-497C-BD16-6D07048374B0}" type="slidenum">
              <a:rPr lang="en-US" smtClean="0"/>
              <a:pPr/>
              <a:t>45</a:t>
            </a:fld>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A Byzantine party can lie, sending different values to different peers</a:t>
            </a:r>
          </a:p>
        </p:txBody>
      </p:sp>
      <p:sp>
        <p:nvSpPr>
          <p:cNvPr id="4" name="Slide Number Placeholder 3"/>
          <p:cNvSpPr>
            <a:spLocks noGrp="1"/>
          </p:cNvSpPr>
          <p:nvPr>
            <p:ph type="sldNum" sz="quarter" idx="10"/>
          </p:nvPr>
        </p:nvSpPr>
        <p:spPr/>
        <p:txBody>
          <a:bodyPr/>
          <a:lstStyle/>
          <a:p>
            <a:fld id="{0B56EED0-E808-497C-BD16-6D07048374B0}" type="slidenum">
              <a:rPr lang="en-US" smtClean="0"/>
              <a:pPr/>
              <a:t>46</a:t>
            </a:fld>
            <a:endParaRPr 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More importantly, a Byzantine process can lie about what it heard. Here is one scenario where the Byzantine red process lies to the purple process about what the green process said</a:t>
            </a:r>
          </a:p>
        </p:txBody>
      </p:sp>
      <p:sp>
        <p:nvSpPr>
          <p:cNvPr id="4" name="Slide Number Placeholder 3"/>
          <p:cNvSpPr>
            <a:spLocks noGrp="1"/>
          </p:cNvSpPr>
          <p:nvPr>
            <p:ph type="sldNum" sz="quarter" idx="10"/>
          </p:nvPr>
        </p:nvSpPr>
        <p:spPr/>
        <p:txBody>
          <a:bodyPr/>
          <a:lstStyle/>
          <a:p>
            <a:fld id="{0B56EED0-E808-497C-BD16-6D07048374B0}" type="slidenum">
              <a:rPr lang="en-US" smtClean="0"/>
              <a:pPr/>
              <a:t>47</a:t>
            </a:fld>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lvl1pPr>
              <a:defRPr>
                <a:latin typeface="Arial" pitchFamily="34" charset="0"/>
                <a:cs typeface="Arial" pitchFamily="34" charset="0"/>
              </a:defRPr>
            </a:lvl1pPr>
          </a:lstStyle>
          <a:p>
            <a:r>
              <a:rPr lang="en-US" dirty="0"/>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atin typeface="Arial" pitchFamily="34" charset="0"/>
                <a:cs typeface="Arial" pitchFamily="34" charset="0"/>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p:cNvSpPr>
            <a:spLocks noGrp="1" noChangeArrowheads="1"/>
          </p:cNvSpPr>
          <p:nvPr>
            <p:ph type="ftr" sz="quarter" idx="10"/>
          </p:nvPr>
        </p:nvSpPr>
        <p:spPr>
          <a:xfrm>
            <a:off x="2832100" y="6248400"/>
            <a:ext cx="3429000" cy="457200"/>
          </a:xfrm>
          <a:prstGeom prst="rect">
            <a:avLst/>
          </a:prstGeom>
          <a:ln/>
        </p:spPr>
        <p:txBody>
          <a:bodyPr/>
          <a:lstStyle>
            <a:lvl1pPr>
              <a:defRPr>
                <a:latin typeface="Arial" pitchFamily="34" charset="0"/>
                <a:cs typeface="Arial" pitchFamily="34" charset="0"/>
              </a:defRPr>
            </a:lvl1pPr>
          </a:lstStyle>
          <a:p>
            <a:pPr algn="ctr">
              <a:defRPr/>
            </a:pPr>
            <a:endParaRPr lang="en-US" dirty="0"/>
          </a:p>
        </p:txBody>
      </p:sp>
      <p:sp>
        <p:nvSpPr>
          <p:cNvPr id="5" name="Rectangle 6"/>
          <p:cNvSpPr>
            <a:spLocks noGrp="1" noChangeArrowheads="1"/>
          </p:cNvSpPr>
          <p:nvPr>
            <p:ph type="sldNum" sz="quarter" idx="11"/>
          </p:nvPr>
        </p:nvSpPr>
        <p:spPr>
          <a:ln/>
        </p:spPr>
        <p:txBody>
          <a:bodyPr/>
          <a:lstStyle>
            <a:lvl1pPr>
              <a:defRPr>
                <a:latin typeface="Arial" pitchFamily="34" charset="0"/>
                <a:cs typeface="Arial" pitchFamily="34" charset="0"/>
              </a:defRPr>
            </a:lvl1pPr>
          </a:lstStyle>
          <a:p>
            <a:pPr>
              <a:defRPr/>
            </a:pPr>
            <a:fld id="{C7B52C5F-E2F2-4C8A-AFD1-9591801048AB}" type="slidenum">
              <a:rPr lang="x-none" smtClean="0"/>
              <a:pPr>
                <a:defRPr/>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p:cNvSpPr>
            <a:spLocks noGrp="1" noChangeArrowheads="1"/>
          </p:cNvSpPr>
          <p:nvPr>
            <p:ph type="ftr" sz="quarter" idx="10"/>
          </p:nvPr>
        </p:nvSpPr>
        <p:spPr>
          <a:xfrm>
            <a:off x="2832100" y="6248400"/>
            <a:ext cx="3429000" cy="457200"/>
          </a:xfrm>
          <a:prstGeom prst="rect">
            <a:avLst/>
          </a:prstGeom>
          <a:ln/>
        </p:spPr>
        <p:txBody>
          <a:bodyPr/>
          <a:lstStyle>
            <a:lvl1pPr>
              <a:defRPr>
                <a:latin typeface="Arial" panose="020B0604020202020204" pitchFamily="34" charset="0"/>
              </a:defRPr>
            </a:lvl1pPr>
          </a:lstStyle>
          <a:p>
            <a:pPr>
              <a:defRPr/>
            </a:pPr>
            <a:endParaRPr lang="en-US" dirty="0"/>
          </a:p>
        </p:txBody>
      </p:sp>
      <p:sp>
        <p:nvSpPr>
          <p:cNvPr id="5" name="Rectangle 6"/>
          <p:cNvSpPr>
            <a:spLocks noGrp="1" noChangeArrowheads="1"/>
          </p:cNvSpPr>
          <p:nvPr>
            <p:ph type="sldNum" sz="quarter" idx="11"/>
          </p:nvPr>
        </p:nvSpPr>
        <p:spPr>
          <a:ln/>
        </p:spPr>
        <p:txBody>
          <a:bodyPr/>
          <a:lstStyle>
            <a:lvl1pPr>
              <a:defRPr/>
            </a:lvl1pPr>
          </a:lstStyle>
          <a:p>
            <a:pPr>
              <a:defRPr/>
            </a:pPr>
            <a:fld id="{BF80FD05-A2A2-49C2-965F-F8B1EF26C2B8}" type="slidenum">
              <a:rPr lang="x-none"/>
              <a:pPr>
                <a:defRPr/>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p:cNvSpPr>
            <a:spLocks noGrp="1" noChangeArrowheads="1"/>
          </p:cNvSpPr>
          <p:nvPr>
            <p:ph type="ftr" sz="quarter" idx="10"/>
          </p:nvPr>
        </p:nvSpPr>
        <p:spPr>
          <a:xfrm>
            <a:off x="2832100" y="6248400"/>
            <a:ext cx="3429000" cy="457200"/>
          </a:xfrm>
          <a:prstGeom prst="rect">
            <a:avLst/>
          </a:prstGeom>
          <a:ln/>
        </p:spPr>
        <p:txBody>
          <a:bodyPr/>
          <a:lstStyle>
            <a:lvl1pPr>
              <a:defRPr>
                <a:latin typeface="Arial" panose="020B0604020202020204" pitchFamily="34" charset="0"/>
              </a:defRPr>
            </a:lvl1pPr>
          </a:lstStyle>
          <a:p>
            <a:pPr>
              <a:defRPr/>
            </a:pPr>
            <a:endParaRPr lang="en-US" dirty="0"/>
          </a:p>
        </p:txBody>
      </p:sp>
      <p:sp>
        <p:nvSpPr>
          <p:cNvPr id="5" name="Rectangle 6"/>
          <p:cNvSpPr>
            <a:spLocks noGrp="1" noChangeArrowheads="1"/>
          </p:cNvSpPr>
          <p:nvPr>
            <p:ph type="sldNum" sz="quarter" idx="11"/>
          </p:nvPr>
        </p:nvSpPr>
        <p:spPr>
          <a:ln/>
        </p:spPr>
        <p:txBody>
          <a:bodyPr/>
          <a:lstStyle>
            <a:lvl1pPr>
              <a:defRPr/>
            </a:lvl1pPr>
          </a:lstStyle>
          <a:p>
            <a:pPr>
              <a:defRPr/>
            </a:pPr>
            <a:fld id="{157EACED-43FC-460F-AA91-0F85D2BFC560}" type="slidenum">
              <a:rPr lang="x-none"/>
              <a:pPr>
                <a:defRPr/>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p:cNvSpPr>
            <a:spLocks noGrp="1" noChangeArrowheads="1"/>
          </p:cNvSpPr>
          <p:nvPr>
            <p:ph type="ftr" sz="quarter" idx="10"/>
          </p:nvPr>
        </p:nvSpPr>
        <p:spPr>
          <a:xfrm>
            <a:off x="2832100" y="6248400"/>
            <a:ext cx="3429000" cy="457200"/>
          </a:xfrm>
          <a:prstGeom prst="rect">
            <a:avLst/>
          </a:prstGeom>
          <a:ln/>
        </p:spPr>
        <p:txBody>
          <a:bodyPr/>
          <a:lstStyle>
            <a:lvl1pPr>
              <a:defRPr>
                <a:latin typeface="Arial" panose="020B0604020202020204" pitchFamily="34" charset="0"/>
              </a:defRPr>
            </a:lvl1pPr>
          </a:lstStyle>
          <a:p>
            <a:pPr algn="ctr">
              <a:defRPr/>
            </a:pPr>
            <a:endParaRPr lang="en-US" dirty="0"/>
          </a:p>
        </p:txBody>
      </p:sp>
      <p:sp>
        <p:nvSpPr>
          <p:cNvPr id="5" name="Rectangle 6"/>
          <p:cNvSpPr>
            <a:spLocks noGrp="1" noChangeArrowheads="1"/>
          </p:cNvSpPr>
          <p:nvPr>
            <p:ph type="sldNum" sz="quarter" idx="11"/>
          </p:nvPr>
        </p:nvSpPr>
        <p:spPr>
          <a:ln/>
        </p:spPr>
        <p:txBody>
          <a:bodyPr/>
          <a:lstStyle>
            <a:lvl1pPr>
              <a:defRPr/>
            </a:lvl1pPr>
          </a:lstStyle>
          <a:p>
            <a:pPr>
              <a:defRPr/>
            </a:pPr>
            <a:fld id="{FA8C595A-3CE5-48A7-A55E-633D7D1DD01A}" type="slidenum">
              <a:rPr lang="x-none" smtClean="0"/>
              <a:pPr>
                <a:defRPr/>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p:cNvSpPr>
            <a:spLocks noGrp="1" noChangeArrowheads="1"/>
          </p:cNvSpPr>
          <p:nvPr>
            <p:ph type="ftr" sz="quarter" idx="10"/>
          </p:nvPr>
        </p:nvSpPr>
        <p:spPr>
          <a:xfrm>
            <a:off x="2832100" y="6248400"/>
            <a:ext cx="3429000" cy="457200"/>
          </a:xfrm>
          <a:prstGeom prst="rect">
            <a:avLst/>
          </a:prstGeom>
          <a:ln/>
        </p:spPr>
        <p:txBody>
          <a:bodyPr/>
          <a:lstStyle>
            <a:lvl1pPr>
              <a:defRPr>
                <a:latin typeface="Arial" panose="020B0604020202020204" pitchFamily="34" charset="0"/>
              </a:defRPr>
            </a:lvl1pPr>
          </a:lstStyle>
          <a:p>
            <a:pPr>
              <a:defRPr/>
            </a:pPr>
            <a:endParaRPr lang="en-US" dirty="0"/>
          </a:p>
        </p:txBody>
      </p:sp>
      <p:sp>
        <p:nvSpPr>
          <p:cNvPr id="5" name="Rectangle 6"/>
          <p:cNvSpPr>
            <a:spLocks noGrp="1" noChangeArrowheads="1"/>
          </p:cNvSpPr>
          <p:nvPr>
            <p:ph type="sldNum" sz="quarter" idx="11"/>
          </p:nvPr>
        </p:nvSpPr>
        <p:spPr>
          <a:ln/>
        </p:spPr>
        <p:txBody>
          <a:bodyPr/>
          <a:lstStyle>
            <a:lvl1pPr>
              <a:defRPr/>
            </a:lvl1pPr>
          </a:lstStyle>
          <a:p>
            <a:pPr>
              <a:defRPr/>
            </a:pPr>
            <a:fld id="{9F7A7703-53B5-460B-9677-4399C5E1B4B0}" type="slidenum">
              <a:rPr lang="x-none"/>
              <a:pPr>
                <a:defRPr/>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p:cNvSpPr>
            <a:spLocks noGrp="1" noChangeArrowheads="1"/>
          </p:cNvSpPr>
          <p:nvPr>
            <p:ph type="ftr" sz="quarter" idx="10"/>
          </p:nvPr>
        </p:nvSpPr>
        <p:spPr>
          <a:xfrm>
            <a:off x="2832100" y="6248400"/>
            <a:ext cx="3429000" cy="457200"/>
          </a:xfrm>
          <a:prstGeom prst="rect">
            <a:avLst/>
          </a:prstGeom>
          <a:ln/>
        </p:spPr>
        <p:txBody>
          <a:bodyPr/>
          <a:lstStyle>
            <a:lvl1pPr>
              <a:defRPr>
                <a:latin typeface="Arial" panose="020B0604020202020204" pitchFamily="34" charset="0"/>
              </a:defRPr>
            </a:lvl1pPr>
          </a:lstStyle>
          <a:p>
            <a:pPr>
              <a:defRPr/>
            </a:pPr>
            <a:endParaRPr lang="en-US" dirty="0"/>
          </a:p>
        </p:txBody>
      </p:sp>
      <p:sp>
        <p:nvSpPr>
          <p:cNvPr id="6" name="Rectangle 6"/>
          <p:cNvSpPr>
            <a:spLocks noGrp="1" noChangeArrowheads="1"/>
          </p:cNvSpPr>
          <p:nvPr>
            <p:ph type="sldNum" sz="quarter" idx="11"/>
          </p:nvPr>
        </p:nvSpPr>
        <p:spPr>
          <a:ln/>
        </p:spPr>
        <p:txBody>
          <a:bodyPr/>
          <a:lstStyle>
            <a:lvl1pPr>
              <a:defRPr/>
            </a:lvl1pPr>
          </a:lstStyle>
          <a:p>
            <a:pPr>
              <a:defRPr/>
            </a:pPr>
            <a:fld id="{28230822-17CC-4E98-B781-A8BB5709CDF3}" type="slidenum">
              <a:rPr lang="x-none"/>
              <a:pPr>
                <a:defRPr/>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p:cNvSpPr>
            <a:spLocks noGrp="1" noChangeArrowheads="1"/>
          </p:cNvSpPr>
          <p:nvPr>
            <p:ph type="ftr" sz="quarter" idx="10"/>
          </p:nvPr>
        </p:nvSpPr>
        <p:spPr>
          <a:xfrm>
            <a:off x="2832100" y="6248400"/>
            <a:ext cx="3429000" cy="457200"/>
          </a:xfrm>
          <a:prstGeom prst="rect">
            <a:avLst/>
          </a:prstGeom>
          <a:ln/>
        </p:spPr>
        <p:txBody>
          <a:bodyPr/>
          <a:lstStyle>
            <a:lvl1pPr>
              <a:defRPr>
                <a:latin typeface="Arial" panose="020B0604020202020204" pitchFamily="34" charset="0"/>
              </a:defRPr>
            </a:lvl1pPr>
          </a:lstStyle>
          <a:p>
            <a:pPr>
              <a:defRPr/>
            </a:pPr>
            <a:endParaRPr lang="en-US" dirty="0"/>
          </a:p>
        </p:txBody>
      </p:sp>
      <p:sp>
        <p:nvSpPr>
          <p:cNvPr id="8" name="Rectangle 6"/>
          <p:cNvSpPr>
            <a:spLocks noGrp="1" noChangeArrowheads="1"/>
          </p:cNvSpPr>
          <p:nvPr>
            <p:ph type="sldNum" sz="quarter" idx="11"/>
          </p:nvPr>
        </p:nvSpPr>
        <p:spPr>
          <a:ln/>
        </p:spPr>
        <p:txBody>
          <a:bodyPr/>
          <a:lstStyle>
            <a:lvl1pPr>
              <a:defRPr/>
            </a:lvl1pPr>
          </a:lstStyle>
          <a:p>
            <a:pPr>
              <a:defRPr/>
            </a:pPr>
            <a:fld id="{BEDCFF82-CB55-4025-9EA7-48B41C50499F}" type="slidenum">
              <a:rPr lang="x-none"/>
              <a:pPr>
                <a:defRPr/>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Rectangle 6"/>
          <p:cNvSpPr>
            <a:spLocks noGrp="1" noChangeArrowheads="1"/>
          </p:cNvSpPr>
          <p:nvPr>
            <p:ph type="sldNum" sz="quarter" idx="11"/>
          </p:nvPr>
        </p:nvSpPr>
        <p:spPr>
          <a:ln/>
        </p:spPr>
        <p:txBody>
          <a:bodyPr/>
          <a:lstStyle>
            <a:lvl1pPr>
              <a:defRPr/>
            </a:lvl1pPr>
          </a:lstStyle>
          <a:p>
            <a:pPr>
              <a:defRPr/>
            </a:pPr>
            <a:fld id="{D65C4E5D-DA99-460E-9E68-E8A28959880C}" type="slidenum">
              <a:rPr lang="x-none"/>
              <a:pPr>
                <a:defRPr/>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Rectangle 6"/>
          <p:cNvSpPr>
            <a:spLocks noGrp="1" noChangeArrowheads="1"/>
          </p:cNvSpPr>
          <p:nvPr>
            <p:ph type="sldNum" sz="quarter" idx="11"/>
          </p:nvPr>
        </p:nvSpPr>
        <p:spPr>
          <a:ln/>
        </p:spPr>
        <p:txBody>
          <a:bodyPr/>
          <a:lstStyle>
            <a:lvl1pPr>
              <a:defRPr/>
            </a:lvl1pPr>
          </a:lstStyle>
          <a:p>
            <a:pPr>
              <a:defRPr/>
            </a:pPr>
            <a:fld id="{FE25F947-77F5-4CA6-8472-B4B2967773ED}" type="slidenum">
              <a:rPr lang="x-none"/>
              <a:pPr>
                <a:defRPr/>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p:cNvSpPr>
            <a:spLocks noGrp="1" noChangeArrowheads="1"/>
          </p:cNvSpPr>
          <p:nvPr>
            <p:ph type="ftr" sz="quarter" idx="10"/>
          </p:nvPr>
        </p:nvSpPr>
        <p:spPr>
          <a:xfrm>
            <a:off x="2832100" y="6248400"/>
            <a:ext cx="3429000" cy="457200"/>
          </a:xfrm>
          <a:prstGeom prst="rect">
            <a:avLst/>
          </a:prstGeom>
          <a:ln/>
        </p:spPr>
        <p:txBody>
          <a:bodyPr/>
          <a:lstStyle>
            <a:lvl1pPr>
              <a:defRPr>
                <a:latin typeface="Arial" panose="020B0604020202020204" pitchFamily="34" charset="0"/>
              </a:defRPr>
            </a:lvl1pPr>
          </a:lstStyle>
          <a:p>
            <a:pPr>
              <a:defRPr/>
            </a:pPr>
            <a:endParaRPr lang="en-US" dirty="0"/>
          </a:p>
        </p:txBody>
      </p:sp>
      <p:sp>
        <p:nvSpPr>
          <p:cNvPr id="6" name="Rectangle 6"/>
          <p:cNvSpPr>
            <a:spLocks noGrp="1" noChangeArrowheads="1"/>
          </p:cNvSpPr>
          <p:nvPr>
            <p:ph type="sldNum" sz="quarter" idx="11"/>
          </p:nvPr>
        </p:nvSpPr>
        <p:spPr>
          <a:ln/>
        </p:spPr>
        <p:txBody>
          <a:bodyPr/>
          <a:lstStyle>
            <a:lvl1pPr>
              <a:defRPr/>
            </a:lvl1pPr>
          </a:lstStyle>
          <a:p>
            <a:pPr>
              <a:defRPr/>
            </a:pPr>
            <a:fld id="{B14E24EC-BF2A-41C3-A04C-BEBCAB3F3B52}" type="slidenum">
              <a:rPr lang="x-none"/>
              <a:pPr>
                <a:defRPr/>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p:cNvSpPr>
            <a:spLocks noGrp="1" noChangeArrowheads="1"/>
          </p:cNvSpPr>
          <p:nvPr>
            <p:ph type="ftr" sz="quarter" idx="10"/>
          </p:nvPr>
        </p:nvSpPr>
        <p:spPr>
          <a:xfrm>
            <a:off x="2832100" y="6248400"/>
            <a:ext cx="3429000" cy="457200"/>
          </a:xfrm>
          <a:prstGeom prst="rect">
            <a:avLst/>
          </a:prstGeom>
          <a:ln/>
        </p:spPr>
        <p:txBody>
          <a:bodyPr/>
          <a:lstStyle>
            <a:lvl1pPr>
              <a:defRPr>
                <a:latin typeface="Arial" panose="020B0604020202020204" pitchFamily="34" charset="0"/>
              </a:defRPr>
            </a:lvl1pPr>
          </a:lstStyle>
          <a:p>
            <a:pPr>
              <a:defRPr/>
            </a:pPr>
            <a:endParaRPr lang="en-US" dirty="0"/>
          </a:p>
        </p:txBody>
      </p:sp>
      <p:sp>
        <p:nvSpPr>
          <p:cNvPr id="6" name="Rectangle 6"/>
          <p:cNvSpPr>
            <a:spLocks noGrp="1" noChangeArrowheads="1"/>
          </p:cNvSpPr>
          <p:nvPr>
            <p:ph type="sldNum" sz="quarter" idx="11"/>
          </p:nvPr>
        </p:nvSpPr>
        <p:spPr>
          <a:ln/>
        </p:spPr>
        <p:txBody>
          <a:bodyPr/>
          <a:lstStyle>
            <a:lvl1pPr>
              <a:defRPr/>
            </a:lvl1pPr>
          </a:lstStyle>
          <a:p>
            <a:pPr>
              <a:defRPr/>
            </a:pPr>
            <a:fld id="{47CF6DD7-D8BB-4A04-A265-F259B52B817E}" type="slidenum">
              <a:rPr lang="x-none"/>
              <a:pPr>
                <a:defRPr/>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609600"/>
            <a:ext cx="77724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685800" y="1981200"/>
            <a:ext cx="77724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solidFill>
                  <a:schemeClr val="tx1"/>
                </a:solidFill>
                <a:latin typeface="Arial" pitchFamily="34" charset="0"/>
                <a:cs typeface="Arial" pitchFamily="34" charset="0"/>
              </a:defRPr>
            </a:lvl1pPr>
          </a:lstStyle>
          <a:p>
            <a:pPr>
              <a:defRPr/>
            </a:pPr>
            <a:fld id="{4DB96C79-D440-44D4-82C0-3C5F2204A7EA}" type="slidenum">
              <a:rPr lang="x-none" smtClean="0"/>
              <a:pPr>
                <a:defRPr/>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p:txStyles>
    <p:titleStyle>
      <a:lvl1pPr algn="ctr" rtl="0" eaLnBrk="0" fontAlgn="base" hangingPunct="0">
        <a:spcBef>
          <a:spcPct val="0"/>
        </a:spcBef>
        <a:spcAft>
          <a:spcPct val="0"/>
        </a:spcAft>
        <a:defRPr sz="4400">
          <a:solidFill>
            <a:schemeClr val="tx2"/>
          </a:solidFill>
          <a:latin typeface="Arial" pitchFamily="34" charset="0"/>
          <a:ea typeface="+mj-ea"/>
          <a:cs typeface="Arial" pitchFamily="34" charset="0"/>
        </a:defRPr>
      </a:lvl1pPr>
      <a:lvl2pPr algn="ctr" rtl="0" eaLnBrk="0" fontAlgn="base" hangingPunct="0">
        <a:spcBef>
          <a:spcPct val="0"/>
        </a:spcBef>
        <a:spcAft>
          <a:spcPct val="0"/>
        </a:spcAft>
        <a:defRPr sz="4400">
          <a:solidFill>
            <a:schemeClr val="tx2"/>
          </a:solidFill>
          <a:latin typeface="Comic Sans MS" pitchFamily="66" charset="0"/>
        </a:defRPr>
      </a:lvl2pPr>
      <a:lvl3pPr algn="ctr" rtl="0" eaLnBrk="0" fontAlgn="base" hangingPunct="0">
        <a:spcBef>
          <a:spcPct val="0"/>
        </a:spcBef>
        <a:spcAft>
          <a:spcPct val="0"/>
        </a:spcAft>
        <a:defRPr sz="4400">
          <a:solidFill>
            <a:schemeClr val="tx2"/>
          </a:solidFill>
          <a:latin typeface="Comic Sans MS" pitchFamily="66" charset="0"/>
        </a:defRPr>
      </a:lvl3pPr>
      <a:lvl4pPr algn="ctr" rtl="0" eaLnBrk="0" fontAlgn="base" hangingPunct="0">
        <a:spcBef>
          <a:spcPct val="0"/>
        </a:spcBef>
        <a:spcAft>
          <a:spcPct val="0"/>
        </a:spcAft>
        <a:defRPr sz="4400">
          <a:solidFill>
            <a:schemeClr val="tx2"/>
          </a:solidFill>
          <a:latin typeface="Comic Sans MS" pitchFamily="66" charset="0"/>
        </a:defRPr>
      </a:lvl4pPr>
      <a:lvl5pPr algn="ctr" rtl="0" eaLnBrk="0" fontAlgn="base" hangingPunct="0">
        <a:spcBef>
          <a:spcPct val="0"/>
        </a:spcBef>
        <a:spcAft>
          <a:spcPct val="0"/>
        </a:spcAft>
        <a:defRPr sz="4400">
          <a:solidFill>
            <a:schemeClr val="tx2"/>
          </a:solidFill>
          <a:latin typeface="Comic Sans MS" pitchFamily="66" charset="0"/>
        </a:defRPr>
      </a:lvl5pPr>
      <a:lvl6pPr marL="457200" algn="ctr" rtl="0" eaLnBrk="0" fontAlgn="base" hangingPunct="0">
        <a:spcBef>
          <a:spcPct val="0"/>
        </a:spcBef>
        <a:spcAft>
          <a:spcPct val="0"/>
        </a:spcAft>
        <a:defRPr sz="4400">
          <a:solidFill>
            <a:schemeClr val="tx2"/>
          </a:solidFill>
          <a:latin typeface="Comic Sans MS" pitchFamily="66" charset="0"/>
        </a:defRPr>
      </a:lvl6pPr>
      <a:lvl7pPr marL="914400" algn="ctr" rtl="0" eaLnBrk="0" fontAlgn="base" hangingPunct="0">
        <a:spcBef>
          <a:spcPct val="0"/>
        </a:spcBef>
        <a:spcAft>
          <a:spcPct val="0"/>
        </a:spcAft>
        <a:defRPr sz="4400">
          <a:solidFill>
            <a:schemeClr val="tx2"/>
          </a:solidFill>
          <a:latin typeface="Comic Sans MS" pitchFamily="66" charset="0"/>
        </a:defRPr>
      </a:lvl7pPr>
      <a:lvl8pPr marL="1371600" algn="ctr" rtl="0" eaLnBrk="0" fontAlgn="base" hangingPunct="0">
        <a:spcBef>
          <a:spcPct val="0"/>
        </a:spcBef>
        <a:spcAft>
          <a:spcPct val="0"/>
        </a:spcAft>
        <a:defRPr sz="4400">
          <a:solidFill>
            <a:schemeClr val="tx2"/>
          </a:solidFill>
          <a:latin typeface="Comic Sans MS" pitchFamily="66" charset="0"/>
        </a:defRPr>
      </a:lvl8pPr>
      <a:lvl9pPr marL="1828800" algn="ctr" rtl="0" eaLnBrk="0" fontAlgn="base" hangingPunct="0">
        <a:spcBef>
          <a:spcPct val="0"/>
        </a:spcBef>
        <a:spcAft>
          <a:spcPct val="0"/>
        </a:spcAft>
        <a:defRPr sz="4400">
          <a:solidFill>
            <a:schemeClr val="tx2"/>
          </a:solidFill>
          <a:latin typeface="Comic Sans MS" pitchFamily="66" charset="0"/>
        </a:defRPr>
      </a:lvl9pPr>
    </p:titleStyle>
    <p:bodyStyle>
      <a:lvl1pPr marL="342900" indent="-342900" algn="l" rtl="0" eaLnBrk="0" fontAlgn="base" hangingPunct="0">
        <a:spcBef>
          <a:spcPct val="20000"/>
        </a:spcBef>
        <a:spcAft>
          <a:spcPct val="0"/>
        </a:spcAft>
        <a:buChar char="•"/>
        <a:defRPr sz="3200">
          <a:solidFill>
            <a:srgbClr val="0000FF"/>
          </a:solidFill>
          <a:latin typeface="Arial" pitchFamily="34" charset="0"/>
          <a:ea typeface="+mn-ea"/>
          <a:cs typeface="Arial" pitchFamily="34" charset="0"/>
        </a:defRPr>
      </a:lvl1pPr>
      <a:lvl2pPr marL="742950" indent="-285750" algn="l" rtl="0" eaLnBrk="0" fontAlgn="base" hangingPunct="0">
        <a:spcBef>
          <a:spcPct val="20000"/>
        </a:spcBef>
        <a:spcAft>
          <a:spcPct val="0"/>
        </a:spcAft>
        <a:buChar char="–"/>
        <a:defRPr sz="2800">
          <a:solidFill>
            <a:srgbClr val="0000FF"/>
          </a:solidFill>
          <a:latin typeface="Arial" pitchFamily="34" charset="0"/>
          <a:cs typeface="Arial" pitchFamily="34" charset="0"/>
        </a:defRPr>
      </a:lvl2pPr>
      <a:lvl3pPr marL="1143000" indent="-228600" algn="l" rtl="0" eaLnBrk="0" fontAlgn="base" hangingPunct="0">
        <a:spcBef>
          <a:spcPct val="20000"/>
        </a:spcBef>
        <a:spcAft>
          <a:spcPct val="0"/>
        </a:spcAft>
        <a:buChar char="•"/>
        <a:defRPr sz="2400">
          <a:solidFill>
            <a:srgbClr val="0000FF"/>
          </a:solidFill>
          <a:latin typeface="Arial" pitchFamily="34" charset="0"/>
          <a:cs typeface="Arial" pitchFamily="34" charset="0"/>
        </a:defRPr>
      </a:lvl3pPr>
      <a:lvl4pPr marL="1600200" indent="-228600" algn="l" rtl="0" eaLnBrk="0" fontAlgn="base" hangingPunct="0">
        <a:spcBef>
          <a:spcPct val="20000"/>
        </a:spcBef>
        <a:spcAft>
          <a:spcPct val="0"/>
        </a:spcAft>
        <a:buChar char="–"/>
        <a:defRPr sz="2000">
          <a:solidFill>
            <a:srgbClr val="0000FF"/>
          </a:solidFill>
          <a:latin typeface="Arial" pitchFamily="34" charset="0"/>
          <a:cs typeface="Arial" pitchFamily="34" charset="0"/>
        </a:defRPr>
      </a:lvl4pPr>
      <a:lvl5pPr marL="2057400" indent="-228600" algn="l" rtl="0" eaLnBrk="0" fontAlgn="base" hangingPunct="0">
        <a:spcBef>
          <a:spcPct val="20000"/>
        </a:spcBef>
        <a:spcAft>
          <a:spcPct val="0"/>
        </a:spcAft>
        <a:buChar char="»"/>
        <a:defRPr sz="2000">
          <a:solidFill>
            <a:srgbClr val="0000FF"/>
          </a:solidFill>
          <a:latin typeface="Arial" pitchFamily="34" charset="0"/>
          <a:cs typeface="Arial" pitchFamily="34" charset="0"/>
        </a:defRPr>
      </a:lvl5pPr>
      <a:lvl6pPr marL="2514600" indent="-228600" algn="l" rtl="0" eaLnBrk="0" fontAlgn="base" hangingPunct="0">
        <a:spcBef>
          <a:spcPct val="20000"/>
        </a:spcBef>
        <a:spcAft>
          <a:spcPct val="0"/>
        </a:spcAft>
        <a:buChar char="»"/>
        <a:defRPr sz="2000">
          <a:solidFill>
            <a:srgbClr val="0000FF"/>
          </a:solidFill>
          <a:latin typeface="+mn-lt"/>
        </a:defRPr>
      </a:lvl6pPr>
      <a:lvl7pPr marL="2971800" indent="-228600" algn="l" rtl="0" eaLnBrk="0" fontAlgn="base" hangingPunct="0">
        <a:spcBef>
          <a:spcPct val="20000"/>
        </a:spcBef>
        <a:spcAft>
          <a:spcPct val="0"/>
        </a:spcAft>
        <a:buChar char="»"/>
        <a:defRPr sz="2000">
          <a:solidFill>
            <a:srgbClr val="0000FF"/>
          </a:solidFill>
          <a:latin typeface="+mn-lt"/>
        </a:defRPr>
      </a:lvl7pPr>
      <a:lvl8pPr marL="3429000" indent="-228600" algn="l" rtl="0" eaLnBrk="0" fontAlgn="base" hangingPunct="0">
        <a:spcBef>
          <a:spcPct val="20000"/>
        </a:spcBef>
        <a:spcAft>
          <a:spcPct val="0"/>
        </a:spcAft>
        <a:buChar char="»"/>
        <a:defRPr sz="2000">
          <a:solidFill>
            <a:srgbClr val="0000FF"/>
          </a:solidFill>
          <a:latin typeface="+mn-lt"/>
        </a:defRPr>
      </a:lvl8pPr>
      <a:lvl9pPr marL="3886200" indent="-228600" algn="l" rtl="0" eaLnBrk="0" fontAlgn="base" hangingPunct="0">
        <a:spcBef>
          <a:spcPct val="20000"/>
        </a:spcBef>
        <a:spcAft>
          <a:spcPct val="0"/>
        </a:spcAft>
        <a:buChar char="»"/>
        <a:defRPr sz="2000">
          <a:solidFill>
            <a:srgbClr val="0000FF"/>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6.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2.jpeg"/><Relationship Id="rId1" Type="http://schemas.openxmlformats.org/officeDocument/2006/relationships/slideLayout" Target="../slideLayouts/slideLayout6.xml"/><Relationship Id="rId5" Type="http://schemas.openxmlformats.org/officeDocument/2006/relationships/image" Target="../media/image17.jpeg"/><Relationship Id="rId4" Type="http://schemas.openxmlformats.org/officeDocument/2006/relationships/image" Target="../media/image16.jpeg"/></Relationships>
</file>

<file path=ppt/slides/_rels/slide3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2.jpeg"/><Relationship Id="rId1" Type="http://schemas.openxmlformats.org/officeDocument/2006/relationships/slideLayout" Target="../slideLayouts/slideLayout6.xml"/><Relationship Id="rId5" Type="http://schemas.openxmlformats.org/officeDocument/2006/relationships/image" Target="../media/image17.jpeg"/><Relationship Id="rId4" Type="http://schemas.openxmlformats.org/officeDocument/2006/relationships/image" Target="../media/image16.jpeg"/></Relationships>
</file>

<file path=ppt/slides/_rels/slide3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6.xml"/><Relationship Id="rId5" Type="http://schemas.openxmlformats.org/officeDocument/2006/relationships/image" Target="../media/image24.png"/><Relationship Id="rId4" Type="http://schemas.openxmlformats.org/officeDocument/2006/relationships/image" Target="../media/image23.png"/></Relationships>
</file>

<file path=ppt/slides/_rels/slide3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6.xml"/><Relationship Id="rId5" Type="http://schemas.openxmlformats.org/officeDocument/2006/relationships/image" Target="../media/image28.png"/><Relationship Id="rId4" Type="http://schemas.openxmlformats.org/officeDocument/2006/relationships/image" Target="../media/image27.png"/></Relationships>
</file>

<file path=ppt/slides/_rels/slide3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2.jpeg"/><Relationship Id="rId1" Type="http://schemas.openxmlformats.org/officeDocument/2006/relationships/slideLayout" Target="../slideLayouts/slideLayout6.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2.jpeg"/><Relationship Id="rId1" Type="http://schemas.openxmlformats.org/officeDocument/2006/relationships/slideLayout" Target="../slideLayouts/slideLayout6.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6.xml"/><Relationship Id="rId5" Type="http://schemas.openxmlformats.org/officeDocument/2006/relationships/image" Target="../media/image34.gif"/><Relationship Id="rId4" Type="http://schemas.openxmlformats.org/officeDocument/2006/relationships/image" Target="../media/image33.png"/></Relationships>
</file>

<file path=ppt/slides/_rels/slide4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33.png"/></Relationships>
</file>

<file path=ppt/slides/_rels/slide45.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7.xml"/><Relationship Id="rId1" Type="http://schemas.openxmlformats.org/officeDocument/2006/relationships/slideLayout" Target="../slideLayouts/slideLayout6.xml"/><Relationship Id="rId5" Type="http://schemas.openxmlformats.org/officeDocument/2006/relationships/image" Target="../media/image19.png"/><Relationship Id="rId4" Type="http://schemas.openxmlformats.org/officeDocument/2006/relationships/image" Target="../media/image33.png"/></Relationships>
</file>

<file path=ppt/slides/_rels/slide4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33.png"/><Relationship Id="rId5" Type="http://schemas.openxmlformats.org/officeDocument/2006/relationships/image" Target="../media/image35.jpeg"/><Relationship Id="rId4" Type="http://schemas.openxmlformats.org/officeDocument/2006/relationships/image" Target="../media/image36.png"/></Relationships>
</file>

<file path=ppt/slides/_rels/slide4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4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4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5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9.jpeg"/><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9.jpe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burning money">
            <a:extLst>
              <a:ext uri="{FF2B5EF4-FFF2-40B4-BE49-F238E27FC236}">
                <a16:creationId xmlns:a16="http://schemas.microsoft.com/office/drawing/2014/main" id="{E45B32AC-A55C-348B-2183-E9CAB96A944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5262" y="-625072"/>
            <a:ext cx="12254523" cy="829223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B9926A21-2551-2572-066D-19855B6A5116}"/>
              </a:ext>
            </a:extLst>
          </p:cNvPr>
          <p:cNvSpPr txBox="1"/>
          <p:nvPr/>
        </p:nvSpPr>
        <p:spPr bwMode="auto">
          <a:xfrm>
            <a:off x="1483917" y="3167391"/>
            <a:ext cx="3877985" cy="1384995"/>
          </a:xfrm>
          <a:prstGeom prst="rect">
            <a:avLst/>
          </a:prstGeom>
          <a:solidFill>
            <a:schemeClr val="bg1"/>
          </a:solidFill>
          <a:ln w="76200">
            <a:solidFill>
              <a:srgbClr val="FF0000"/>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b="1" dirty="0">
                <a:solidFill>
                  <a:srgbClr val="FFFF00"/>
                </a:solidFill>
                <a:latin typeface="Arial" panose="020B0604020202020204" pitchFamily="34" charset="0"/>
              </a:rPr>
              <a:t>Lecture 20</a:t>
            </a:r>
          </a:p>
          <a:p>
            <a:pPr algn="ctr"/>
            <a:r>
              <a:rPr lang="en-US" sz="2800" b="1" dirty="0">
                <a:solidFill>
                  <a:srgbClr val="FFFF00"/>
                </a:solidFill>
                <a:latin typeface="Arial" panose="020B0604020202020204" pitchFamily="34" charset="0"/>
              </a:rPr>
              <a:t>Proof-of-Stake in</a:t>
            </a:r>
          </a:p>
          <a:p>
            <a:pPr algn="ctr"/>
            <a:r>
              <a:rPr lang="en-US" sz="2800" b="1" dirty="0">
                <a:solidFill>
                  <a:srgbClr val="FFFF00"/>
                </a:solidFill>
                <a:latin typeface="Arial" panose="020B0604020202020204" pitchFamily="34" charset="0"/>
              </a:rPr>
              <a:t>Algorand &amp; Ethereum</a:t>
            </a:r>
          </a:p>
        </p:txBody>
      </p:sp>
      <p:sp>
        <p:nvSpPr>
          <p:cNvPr id="5" name="TextBox 4">
            <a:extLst>
              <a:ext uri="{FF2B5EF4-FFF2-40B4-BE49-F238E27FC236}">
                <a16:creationId xmlns:a16="http://schemas.microsoft.com/office/drawing/2014/main" id="{F3612789-B0DE-1CAF-E521-45765AE45BA4}"/>
              </a:ext>
            </a:extLst>
          </p:cNvPr>
          <p:cNvSpPr txBox="1"/>
          <p:nvPr/>
        </p:nvSpPr>
        <p:spPr bwMode="auto">
          <a:xfrm>
            <a:off x="552564" y="585632"/>
            <a:ext cx="5740674" cy="1384995"/>
          </a:xfrm>
          <a:prstGeom prst="rect">
            <a:avLst/>
          </a:prstGeom>
          <a:solidFill>
            <a:schemeClr val="bg1"/>
          </a:solidFill>
          <a:ln w="76200">
            <a:solidFill>
              <a:srgbClr val="00B0F0"/>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b="1" dirty="0">
                <a:solidFill>
                  <a:srgbClr val="FFFF00"/>
                </a:solidFill>
                <a:latin typeface="Arial" panose="020B0604020202020204" pitchFamily="34" charset="0"/>
              </a:rPr>
              <a:t>CS1951 L</a:t>
            </a:r>
          </a:p>
          <a:p>
            <a:pPr algn="ctr"/>
            <a:r>
              <a:rPr lang="en-US" sz="2800" b="1" dirty="0">
                <a:solidFill>
                  <a:srgbClr val="FFFF00"/>
                </a:solidFill>
                <a:latin typeface="Arial" panose="020B0604020202020204" pitchFamily="34" charset="0"/>
              </a:rPr>
              <a:t>Blockchains &amp; Cryptocurrencies</a:t>
            </a:r>
          </a:p>
          <a:p>
            <a:pPr algn="ctr"/>
            <a:r>
              <a:rPr lang="en-US" sz="2800" b="1" dirty="0">
                <a:solidFill>
                  <a:srgbClr val="FFFF00"/>
                </a:solidFill>
                <a:latin typeface="Arial" panose="020B0604020202020204" pitchFamily="34" charset="0"/>
              </a:rPr>
              <a:t>Spring 2025</a:t>
            </a:r>
          </a:p>
        </p:txBody>
      </p:sp>
      <p:sp>
        <p:nvSpPr>
          <p:cNvPr id="6" name="TextBox 5">
            <a:extLst>
              <a:ext uri="{FF2B5EF4-FFF2-40B4-BE49-F238E27FC236}">
                <a16:creationId xmlns:a16="http://schemas.microsoft.com/office/drawing/2014/main" id="{A584A7B7-D47C-7207-B575-5D55B0372351}"/>
              </a:ext>
            </a:extLst>
          </p:cNvPr>
          <p:cNvSpPr txBox="1"/>
          <p:nvPr/>
        </p:nvSpPr>
        <p:spPr bwMode="auto">
          <a:xfrm>
            <a:off x="1852600" y="5318261"/>
            <a:ext cx="3140603" cy="954107"/>
          </a:xfrm>
          <a:prstGeom prst="rect">
            <a:avLst/>
          </a:prstGeom>
          <a:solidFill>
            <a:schemeClr val="bg1"/>
          </a:solidFill>
          <a:ln w="76200">
            <a:solidFill>
              <a:srgbClr val="00CC99"/>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b="1" dirty="0">
                <a:solidFill>
                  <a:srgbClr val="FFFF00"/>
                </a:solidFill>
                <a:latin typeface="Arial" panose="020B0604020202020204" pitchFamily="34" charset="0"/>
              </a:rPr>
              <a:t>Maurice Herlihy</a:t>
            </a:r>
          </a:p>
          <a:p>
            <a:pPr algn="ctr"/>
            <a:r>
              <a:rPr lang="en-US" sz="2800" b="1" dirty="0">
                <a:solidFill>
                  <a:srgbClr val="FFFF00"/>
                </a:solidFill>
                <a:latin typeface="Arial" panose="020B0604020202020204" pitchFamily="34" charset="0"/>
              </a:rPr>
              <a:t>Brown University</a:t>
            </a:r>
          </a:p>
        </p:txBody>
      </p:sp>
    </p:spTree>
    <p:extLst>
      <p:ext uri="{BB962C8B-B14F-4D97-AF65-F5344CB8AC3E}">
        <p14:creationId xmlns:p14="http://schemas.microsoft.com/office/powerpoint/2010/main" val="27510066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2" name="Picture 6" descr="Image result for algorand 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6809" y="181854"/>
            <a:ext cx="9949019" cy="6418262"/>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1"/>
          </p:nvPr>
        </p:nvSpPr>
        <p:spPr>
          <a:xfrm>
            <a:off x="6438900" y="6210385"/>
            <a:ext cx="1905000" cy="457200"/>
          </a:xfrm>
        </p:spPr>
        <p:txBody>
          <a:bodyPr/>
          <a:lstStyle/>
          <a:p>
            <a:pPr algn="ctr">
              <a:defRPr/>
            </a:pPr>
            <a:fld id="{FE25F947-77F5-4CA6-8472-B4B2967773ED}" type="slidenum">
              <a:rPr lang="x-none" smtClean="0"/>
              <a:pPr algn="ctr">
                <a:defRPr/>
              </a:pPr>
              <a:t>10</a:t>
            </a:fld>
            <a:endParaRPr lang="en-US" dirty="0"/>
          </a:p>
        </p:txBody>
      </p:sp>
      <p:sp>
        <p:nvSpPr>
          <p:cNvPr id="4" name="AutoShape 2" descr="Image result for algorand logo"/>
          <p:cNvSpPr>
            <a:spLocks noChangeAspect="1" noChangeArrowheads="1"/>
          </p:cNvSpPr>
          <p:nvPr/>
        </p:nvSpPr>
        <p:spPr bwMode="auto">
          <a:xfrm>
            <a:off x="41275" y="-18247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5" name="AutoShape 4" descr="Image result for algorand logo"/>
          <p:cNvSpPr>
            <a:spLocks noChangeAspect="1" noChangeArrowheads="1"/>
          </p:cNvSpPr>
          <p:nvPr/>
        </p:nvSpPr>
        <p:spPr bwMode="auto">
          <a:xfrm>
            <a:off x="193675" y="-3007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8" name="TextBox 7"/>
          <p:cNvSpPr txBox="1"/>
          <p:nvPr/>
        </p:nvSpPr>
        <p:spPr bwMode="auto">
          <a:xfrm>
            <a:off x="1445576" y="1145532"/>
            <a:ext cx="5133023" cy="954107"/>
          </a:xfrm>
          <a:prstGeom prst="rect">
            <a:avLst/>
          </a:prstGeom>
          <a:solidFill>
            <a:schemeClr val="bg1"/>
          </a:solidFill>
          <a:ln w="76200">
            <a:solidFill>
              <a:srgbClr val="FF0000"/>
            </a:solidFill>
            <a:miter lim="800000"/>
            <a:headEnd/>
            <a:tailEnd/>
          </a:ln>
          <a:effectLst>
            <a:outerShdw blurRad="50800" dist="38100" dir="2700000" algn="tl" rotWithShape="0">
              <a:prstClr val="black">
                <a:alpha val="40000"/>
              </a:prstClr>
            </a:outerShdw>
          </a:effectLst>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dirty="0">
                <a:solidFill>
                  <a:srgbClr val="FFFF00"/>
                </a:solidFill>
                <a:latin typeface="Arial" panose="020B0604020202020204" pitchFamily="34" charset="0"/>
                <a:cs typeface="Arial" panose="020B0604020202020204" pitchFamily="34" charset="0"/>
              </a:rPr>
              <a:t>With high probability, all agree on sequence of transactions</a:t>
            </a:r>
          </a:p>
        </p:txBody>
      </p:sp>
      <p:sp>
        <p:nvSpPr>
          <p:cNvPr id="9" name="TextBox 8"/>
          <p:cNvSpPr txBox="1"/>
          <p:nvPr/>
        </p:nvSpPr>
        <p:spPr bwMode="auto">
          <a:xfrm>
            <a:off x="1445576" y="3716090"/>
            <a:ext cx="5261970" cy="954107"/>
          </a:xfrm>
          <a:prstGeom prst="rect">
            <a:avLst/>
          </a:prstGeom>
          <a:solidFill>
            <a:schemeClr val="bg1"/>
          </a:solidFill>
          <a:ln w="76200">
            <a:solidFill>
              <a:srgbClr val="FFC000"/>
            </a:solidFill>
            <a:miter lim="800000"/>
            <a:headEnd/>
            <a:tailEnd/>
          </a:ln>
          <a:effectLst>
            <a:outerShdw blurRad="50800" dist="38100" dir="2700000" algn="tl" rotWithShape="0">
              <a:prstClr val="black">
                <a:alpha val="40000"/>
              </a:prstClr>
            </a:outerShdw>
          </a:effectLst>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dirty="0">
                <a:solidFill>
                  <a:srgbClr val="FFFF00"/>
                </a:solidFill>
                <a:latin typeface="Arial" panose="020B0604020202020204" pitchFamily="34" charset="0"/>
                <a:cs typeface="Arial" panose="020B0604020202020204" pitchFamily="34" charset="0"/>
              </a:rPr>
              <a:t>Liveness: under network assumptions</a:t>
            </a:r>
          </a:p>
        </p:txBody>
      </p:sp>
      <p:sp>
        <p:nvSpPr>
          <p:cNvPr id="10" name="TextBox 3"/>
          <p:cNvSpPr txBox="1"/>
          <p:nvPr/>
        </p:nvSpPr>
        <p:spPr bwMode="auto">
          <a:xfrm>
            <a:off x="1445577" y="2436878"/>
            <a:ext cx="5261969" cy="954107"/>
          </a:xfrm>
          <a:prstGeom prst="rect">
            <a:avLst/>
          </a:prstGeom>
          <a:solidFill>
            <a:schemeClr val="bg1"/>
          </a:solidFill>
          <a:ln w="76200">
            <a:solidFill>
              <a:schemeClr val="accent2">
                <a:lumMod val="40000"/>
                <a:lumOff val="60000"/>
              </a:schemeClr>
            </a:solidFill>
            <a:miter lim="800000"/>
            <a:headEnd/>
            <a:tailEnd/>
          </a:ln>
          <a:effectLst>
            <a:outerShdw blurRad="50800" dist="38100" dir="2700000" algn="tl" rotWithShape="0">
              <a:prstClr val="black">
                <a:alpha val="40000"/>
              </a:prstClr>
            </a:outerShdw>
          </a:effectLst>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dirty="0">
                <a:solidFill>
                  <a:srgbClr val="FFFF00"/>
                </a:solidFill>
                <a:latin typeface="Arial" panose="020B0604020202020204" pitchFamily="34" charset="0"/>
                <a:cs typeface="Arial" panose="020B0604020202020204" pitchFamily="34" charset="0"/>
              </a:rPr>
              <a:t>Safety: if one honest user accepts a </a:t>
            </a:r>
            <a:r>
              <a:rPr lang="en-US" sz="2800" dirty="0" err="1">
                <a:solidFill>
                  <a:srgbClr val="FFFF00"/>
                </a:solidFill>
                <a:latin typeface="Arial" panose="020B0604020202020204" pitchFamily="34" charset="0"/>
                <a:cs typeface="Arial" panose="020B0604020202020204" pitchFamily="34" charset="0"/>
              </a:rPr>
              <a:t>txn</a:t>
            </a:r>
            <a:r>
              <a:rPr lang="en-US" sz="2800" dirty="0">
                <a:solidFill>
                  <a:srgbClr val="FFFF00"/>
                </a:solidFill>
                <a:latin typeface="Arial" panose="020B0604020202020204" pitchFamily="34" charset="0"/>
                <a:cs typeface="Arial" panose="020B0604020202020204" pitchFamily="34" charset="0"/>
              </a:rPr>
              <a:t>, all eventually do</a:t>
            </a:r>
          </a:p>
        </p:txBody>
      </p:sp>
    </p:spTree>
    <p:extLst>
      <p:ext uri="{BB962C8B-B14F-4D97-AF65-F5344CB8AC3E}">
        <p14:creationId xmlns:p14="http://schemas.microsoft.com/office/powerpoint/2010/main" val="3820169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0A260E-2E96-4B42-93F9-5161DF1B3ED5}"/>
              </a:ext>
            </a:extLst>
          </p:cNvPr>
          <p:cNvSpPr>
            <a:spLocks noGrp="1"/>
          </p:cNvSpPr>
          <p:nvPr>
            <p:ph type="title"/>
          </p:nvPr>
        </p:nvSpPr>
        <p:spPr/>
        <p:txBody>
          <a:bodyPr/>
          <a:lstStyle/>
          <a:p>
            <a:r>
              <a:rPr lang="en-US">
                <a:solidFill>
                  <a:srgbClr val="FFFF00"/>
                </a:solidFill>
              </a:rPr>
              <a:t>Full Disclosure</a:t>
            </a:r>
            <a:endParaRPr lang="en-US" dirty="0">
              <a:solidFill>
                <a:srgbClr val="FFFF00"/>
              </a:solidFill>
            </a:endParaRPr>
          </a:p>
        </p:txBody>
      </p:sp>
      <p:sp>
        <p:nvSpPr>
          <p:cNvPr id="3" name="Slide Number Placeholder 2">
            <a:extLst>
              <a:ext uri="{FF2B5EF4-FFF2-40B4-BE49-F238E27FC236}">
                <a16:creationId xmlns:a16="http://schemas.microsoft.com/office/drawing/2014/main" id="{E8E62470-FF50-4773-B37A-D947B49CD32F}"/>
              </a:ext>
            </a:extLst>
          </p:cNvPr>
          <p:cNvSpPr>
            <a:spLocks noGrp="1"/>
          </p:cNvSpPr>
          <p:nvPr>
            <p:ph type="sldNum" sz="quarter" idx="11"/>
          </p:nvPr>
        </p:nvSpPr>
        <p:spPr/>
        <p:txBody>
          <a:bodyPr/>
          <a:lstStyle/>
          <a:p>
            <a:pPr>
              <a:defRPr/>
            </a:pPr>
            <a:fld id="{D65C4E5D-DA99-460E-9E68-E8A28959880C}" type="slidenum">
              <a:rPr lang="x-none" smtClean="0"/>
              <a:pPr>
                <a:defRPr/>
              </a:pPr>
              <a:t>11</a:t>
            </a:fld>
            <a:endParaRPr lang="en-US" dirty="0"/>
          </a:p>
        </p:txBody>
      </p:sp>
      <p:pic>
        <p:nvPicPr>
          <p:cNvPr id="5" name="Picture 4">
            <a:extLst>
              <a:ext uri="{FF2B5EF4-FFF2-40B4-BE49-F238E27FC236}">
                <a16:creationId xmlns:a16="http://schemas.microsoft.com/office/drawing/2014/main" id="{56E4C56B-E10F-4744-A54F-83159F276F88}"/>
              </a:ext>
            </a:extLst>
          </p:cNvPr>
          <p:cNvPicPr>
            <a:picLocks noChangeAspect="1"/>
          </p:cNvPicPr>
          <p:nvPr/>
        </p:nvPicPr>
        <p:blipFill>
          <a:blip r:embed="rId2"/>
          <a:stretch>
            <a:fillRect/>
          </a:stretch>
        </p:blipFill>
        <p:spPr>
          <a:xfrm>
            <a:off x="0" y="2330398"/>
            <a:ext cx="9144000" cy="4146602"/>
          </a:xfrm>
          <a:prstGeom prst="rect">
            <a:avLst/>
          </a:prstGeom>
        </p:spPr>
      </p:pic>
    </p:spTree>
    <p:extLst>
      <p:ext uri="{BB962C8B-B14F-4D97-AF65-F5344CB8AC3E}">
        <p14:creationId xmlns:p14="http://schemas.microsoft.com/office/powerpoint/2010/main" val="31698033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0" descr="Image result for hacker hoodi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81275" y="1676400"/>
            <a:ext cx="3981450" cy="3505200"/>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1"/>
          </p:nvPr>
        </p:nvSpPr>
        <p:spPr/>
        <p:txBody>
          <a:bodyPr/>
          <a:lstStyle/>
          <a:p>
            <a:pPr>
              <a:defRPr/>
            </a:pPr>
            <a:fld id="{FE25F947-77F5-4CA6-8472-B4B2967773ED}" type="slidenum">
              <a:rPr lang="x-none" smtClean="0"/>
              <a:pPr>
                <a:defRPr/>
              </a:pPr>
              <a:t>12</a:t>
            </a:fld>
            <a:endParaRPr lang="en-US" dirty="0"/>
          </a:p>
        </p:txBody>
      </p:sp>
      <p:sp>
        <p:nvSpPr>
          <p:cNvPr id="3" name="AutoShape 2" descr="Image result for bsd daemon"/>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 name="AutoShape 4" descr="Image result for bsd daemon"/>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 name="TextBox 6"/>
          <p:cNvSpPr txBox="1"/>
          <p:nvPr/>
        </p:nvSpPr>
        <p:spPr bwMode="auto">
          <a:xfrm>
            <a:off x="2909813" y="5789270"/>
            <a:ext cx="3324373" cy="523220"/>
          </a:xfrm>
          <a:prstGeom prst="rect">
            <a:avLst/>
          </a:prstGeom>
          <a:noFill/>
          <a:ln w="76200">
            <a:solidFill>
              <a:schemeClr val="tx2"/>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a:solidFill>
                  <a:srgbClr val="FFFF00"/>
                </a:solidFill>
                <a:latin typeface="Arial" panose="020B0604020202020204" pitchFamily="34" charset="0"/>
                <a:cs typeface="Arial" panose="020B0604020202020204" pitchFamily="34" charset="0"/>
              </a:rPr>
              <a:t>Algorand Adversary</a:t>
            </a:r>
          </a:p>
        </p:txBody>
      </p:sp>
      <p:sp>
        <p:nvSpPr>
          <p:cNvPr id="5" name="Rounded Rectangular Callout 4"/>
          <p:cNvSpPr/>
          <p:nvPr/>
        </p:nvSpPr>
        <p:spPr bwMode="auto">
          <a:xfrm>
            <a:off x="4904317" y="535552"/>
            <a:ext cx="3987800" cy="919401"/>
          </a:xfrm>
          <a:prstGeom prst="wedgeRoundRectCallout">
            <a:avLst>
              <a:gd name="adj1" fmla="val -51884"/>
              <a:gd name="adj2" fmla="val 180294"/>
              <a:gd name="adj3" fmla="val 16667"/>
            </a:avLst>
          </a:prstGeom>
          <a:solidFill>
            <a:schemeClr val="bg1"/>
          </a:solidFill>
          <a:ln w="76200" cap="flat" cmpd="sng" algn="ctr">
            <a:solidFill>
              <a:srgbClr val="FFFF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But I cannot afford</a:t>
            </a:r>
            <a:r>
              <a:rPr kumimoji="0" lang="en-US" sz="2400" b="0" i="0" u="none" strike="noStrike" cap="none" normalizeH="0" dirty="0">
                <a:ln>
                  <a:noFill/>
                </a:ln>
                <a:solidFill>
                  <a:srgbClr val="FFFF00"/>
                </a:solidFill>
                <a:effectLst/>
                <a:latin typeface="Arial" panose="020B0604020202020204" pitchFamily="34" charset="0"/>
                <a:cs typeface="Arial" panose="020B0604020202020204" pitchFamily="34" charset="0"/>
              </a:rPr>
              <a:t> </a:t>
            </a:r>
            <a:r>
              <a:rPr kumimoji="0" lang="en-US" sz="24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more than some </a:t>
            </a:r>
            <a:r>
              <a:rPr kumimoji="0" lang="en-US" sz="24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h &lt; 1/ 3</a:t>
            </a:r>
          </a:p>
        </p:txBody>
      </p:sp>
      <p:sp>
        <p:nvSpPr>
          <p:cNvPr id="15" name="Rounded Rectangular Callout 14"/>
          <p:cNvSpPr/>
          <p:nvPr/>
        </p:nvSpPr>
        <p:spPr bwMode="auto">
          <a:xfrm>
            <a:off x="5918200" y="2184486"/>
            <a:ext cx="2998422" cy="919401"/>
          </a:xfrm>
          <a:prstGeom prst="wedgeRoundRectCallout">
            <a:avLst>
              <a:gd name="adj1" fmla="val -82149"/>
              <a:gd name="adj2" fmla="val 73143"/>
              <a:gd name="adj3" fmla="val 16667"/>
            </a:avLst>
          </a:prstGeom>
          <a:noFill/>
          <a:ln w="76200" cap="flat" cmpd="sng" algn="ctr">
            <a:solidFill>
              <a:srgbClr val="FFFF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But I cannot corrupt  </a:t>
            </a:r>
            <a:r>
              <a:rPr kumimoji="0" lang="en-US" sz="24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&gt; 1/3</a:t>
            </a:r>
            <a:r>
              <a:rPr kumimoji="0" lang="en-US" sz="2400" b="0" i="0" u="none" strike="noStrike" cap="none" normalizeH="0" dirty="0">
                <a:ln>
                  <a:noFill/>
                </a:ln>
                <a:solidFill>
                  <a:schemeClr val="tx1"/>
                </a:solidFill>
                <a:effectLst/>
                <a:latin typeface="Arial" panose="020B0604020202020204" pitchFamily="34" charset="0"/>
                <a:cs typeface="Arial" panose="020B0604020202020204" pitchFamily="34" charset="0"/>
              </a:rPr>
              <a:t> </a:t>
            </a:r>
            <a:r>
              <a:rPr kumimoji="0" lang="en-US" sz="2400" b="0" i="0" u="none" strike="noStrike" cap="none" normalizeH="0" dirty="0">
                <a:ln>
                  <a:noFill/>
                </a:ln>
                <a:solidFill>
                  <a:srgbClr val="FFFF00"/>
                </a:solidFill>
                <a:effectLst/>
                <a:latin typeface="Arial" panose="020B0604020202020204" pitchFamily="34" charset="0"/>
                <a:cs typeface="Arial" panose="020B0604020202020204" pitchFamily="34" charset="0"/>
              </a:rPr>
              <a:t>of</a:t>
            </a:r>
            <a:r>
              <a:rPr kumimoji="0" lang="en-US" sz="2400" b="0" i="0" u="none" strike="noStrike" cap="none" normalizeH="0" dirty="0">
                <a:ln>
                  <a:noFill/>
                </a:ln>
                <a:solidFill>
                  <a:srgbClr val="FFC000"/>
                </a:solidFill>
                <a:effectLst/>
                <a:latin typeface="Arial" panose="020B0604020202020204" pitchFamily="34" charset="0"/>
                <a:cs typeface="Arial" panose="020B0604020202020204" pitchFamily="34" charset="0"/>
              </a:rPr>
              <a:t> </a:t>
            </a:r>
            <a:r>
              <a:rPr kumimoji="0" lang="en-US" sz="2400" b="0" i="0" u="none" strike="noStrike" cap="none" normalizeH="0" dirty="0">
                <a:ln>
                  <a:noFill/>
                </a:ln>
                <a:solidFill>
                  <a:srgbClr val="FFFF00"/>
                </a:solidFill>
                <a:effectLst/>
                <a:latin typeface="Arial" panose="020B0604020202020204" pitchFamily="34" charset="0"/>
                <a:cs typeface="Arial" panose="020B0604020202020204" pitchFamily="34" charset="0"/>
              </a:rPr>
              <a:t>users</a:t>
            </a:r>
            <a:endParaRPr kumimoji="0" lang="en-US" sz="2400" b="0" i="0" u="none" strike="noStrike" cap="none" normalizeH="0" baseline="0" dirty="0">
              <a:ln>
                <a:noFill/>
              </a:ln>
              <a:solidFill>
                <a:srgbClr val="FFFF00"/>
              </a:solidFill>
              <a:effectLst/>
              <a:latin typeface="Arial" panose="020B0604020202020204" pitchFamily="34" charset="0"/>
              <a:cs typeface="Arial" panose="020B0604020202020204" pitchFamily="34" charset="0"/>
            </a:endParaRPr>
          </a:p>
        </p:txBody>
      </p:sp>
      <p:sp>
        <p:nvSpPr>
          <p:cNvPr id="19" name="Rounded Rectangular Callout 18"/>
          <p:cNvSpPr/>
          <p:nvPr/>
        </p:nvSpPr>
        <p:spPr bwMode="auto">
          <a:xfrm>
            <a:off x="889222" y="569346"/>
            <a:ext cx="2485349" cy="919401"/>
          </a:xfrm>
          <a:prstGeom prst="wedgeRoundRectCallout">
            <a:avLst>
              <a:gd name="adj1" fmla="val 61901"/>
              <a:gd name="adj2" fmla="val 156840"/>
              <a:gd name="adj3" fmla="val 16667"/>
            </a:avLst>
          </a:prstGeom>
          <a:noFill/>
          <a:ln w="76200" cap="flat" cmpd="sng" algn="ctr">
            <a:solidFill>
              <a:srgbClr val="FF00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algn="ctr"/>
            <a:r>
              <a:rPr lang="en-US" dirty="0">
                <a:solidFill>
                  <a:srgbClr val="FFFF00"/>
                </a:solidFill>
                <a:latin typeface="Arial" panose="020B0604020202020204" pitchFamily="34" charset="0"/>
                <a:cs typeface="Arial" panose="020B0604020202020204" pitchFamily="34" charset="0"/>
              </a:rPr>
              <a:t>I can participate and hold money</a:t>
            </a:r>
            <a:endParaRPr kumimoji="0" lang="en-US" sz="2400" b="0" i="0" u="none" strike="noStrike" cap="none" normalizeH="0" baseline="0" dirty="0">
              <a:ln>
                <a:noFill/>
              </a:ln>
              <a:solidFill>
                <a:srgbClr val="FFFF00"/>
              </a:solidFill>
              <a:effectLst/>
              <a:latin typeface="Arial" panose="020B0604020202020204" pitchFamily="34" charset="0"/>
              <a:cs typeface="Arial" panose="020B0604020202020204" pitchFamily="34" charset="0"/>
            </a:endParaRPr>
          </a:p>
        </p:txBody>
      </p:sp>
      <p:sp>
        <p:nvSpPr>
          <p:cNvPr id="13" name="Rounded Rectangular Callout 12"/>
          <p:cNvSpPr/>
          <p:nvPr/>
        </p:nvSpPr>
        <p:spPr bwMode="auto">
          <a:xfrm>
            <a:off x="393396" y="1996833"/>
            <a:ext cx="2485349" cy="919401"/>
          </a:xfrm>
          <a:prstGeom prst="wedgeRoundRectCallout">
            <a:avLst>
              <a:gd name="adj1" fmla="val 75187"/>
              <a:gd name="adj2" fmla="val 68435"/>
              <a:gd name="adj3" fmla="val 16667"/>
            </a:avLst>
          </a:prstGeom>
          <a:solidFill>
            <a:schemeClr val="bg1"/>
          </a:solidFill>
          <a:ln w="76200" cap="flat" cmpd="sng" algn="ctr">
            <a:solidFill>
              <a:srgbClr val="FF00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algn="ctr"/>
            <a:r>
              <a:rPr lang="en-US" dirty="0">
                <a:solidFill>
                  <a:srgbClr val="FFFF00"/>
                </a:solidFill>
                <a:latin typeface="Arial" panose="020B0604020202020204" pitchFamily="34" charset="0"/>
                <a:cs typeface="Arial" panose="020B0604020202020204" pitchFamily="34" charset="0"/>
              </a:rPr>
              <a:t>I can corrupt targeted users</a:t>
            </a:r>
            <a:endParaRPr kumimoji="0" lang="en-US" sz="2400" b="0" i="0" u="none" strike="noStrike" cap="none" normalizeH="0" baseline="0" dirty="0">
              <a:ln>
                <a:noFill/>
              </a:ln>
              <a:solidFill>
                <a:srgbClr val="FFFF00"/>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7932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5" grpId="0" animBg="1"/>
      <p:bldP spid="1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5" name="Group 17">
            <a:extLst>
              <a:ext uri="{FF2B5EF4-FFF2-40B4-BE49-F238E27FC236}">
                <a16:creationId xmlns:a16="http://schemas.microsoft.com/office/drawing/2014/main" id="{3E0B8E5A-AFF3-4406-AED1-8154B1C977CF}"/>
              </a:ext>
            </a:extLst>
          </p:cNvPr>
          <p:cNvGrpSpPr>
            <a:grpSpLocks/>
          </p:cNvGrpSpPr>
          <p:nvPr/>
        </p:nvGrpSpPr>
        <p:grpSpPr bwMode="auto">
          <a:xfrm>
            <a:off x="1131455" y="3394075"/>
            <a:ext cx="1447800" cy="1295400"/>
            <a:chOff x="3168" y="1824"/>
            <a:chExt cx="912" cy="816"/>
          </a:xfrm>
          <a:effectLst>
            <a:glow rad="101600">
              <a:schemeClr val="accent3">
                <a:satMod val="175000"/>
                <a:alpha val="40000"/>
              </a:schemeClr>
            </a:glow>
          </a:effectLst>
        </p:grpSpPr>
        <p:sp>
          <p:nvSpPr>
            <p:cNvPr id="67" name="Freeform 18">
              <a:extLst>
                <a:ext uri="{FF2B5EF4-FFF2-40B4-BE49-F238E27FC236}">
                  <a16:creationId xmlns:a16="http://schemas.microsoft.com/office/drawing/2014/main" id="{333E7B25-8293-46E3-B075-E206B3C2A4F9}"/>
                </a:ext>
              </a:extLst>
            </p:cNvPr>
            <p:cNvSpPr>
              <a:spLocks/>
            </p:cNvSpPr>
            <p:nvPr/>
          </p:nvSpPr>
          <p:spPr bwMode="auto">
            <a:xfrm>
              <a:off x="3936" y="2064"/>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1"/>
            </a:solidFill>
            <a:ln w="9525">
              <a:solidFill>
                <a:schemeClr val="bg1"/>
              </a:solidFill>
              <a:round/>
              <a:headEnd/>
              <a:tailEnd/>
            </a:ln>
          </p:spPr>
          <p:txBody>
            <a:bodyPr wrap="none" anchor="ctr"/>
            <a:lstStyle/>
            <a:p>
              <a:endParaRPr lang="en-US" dirty="0">
                <a:latin typeface="Arial" pitchFamily="34" charset="0"/>
              </a:endParaRPr>
            </a:p>
          </p:txBody>
        </p:sp>
        <p:sp>
          <p:nvSpPr>
            <p:cNvPr id="68" name="Freeform 19">
              <a:extLst>
                <a:ext uri="{FF2B5EF4-FFF2-40B4-BE49-F238E27FC236}">
                  <a16:creationId xmlns:a16="http://schemas.microsoft.com/office/drawing/2014/main" id="{0321285F-2D97-452E-ABD0-0BFF66FC56DE}"/>
                </a:ext>
              </a:extLst>
            </p:cNvPr>
            <p:cNvSpPr>
              <a:spLocks/>
            </p:cNvSpPr>
            <p:nvPr/>
          </p:nvSpPr>
          <p:spPr bwMode="auto">
            <a:xfrm>
              <a:off x="3728" y="1920"/>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1"/>
            </a:solidFill>
            <a:ln w="9525">
              <a:solidFill>
                <a:schemeClr val="bg1"/>
              </a:solidFill>
              <a:round/>
              <a:headEnd/>
              <a:tailEnd/>
            </a:ln>
          </p:spPr>
          <p:txBody>
            <a:bodyPr wrap="none" anchor="ctr"/>
            <a:lstStyle/>
            <a:p>
              <a:endParaRPr lang="en-US" dirty="0">
                <a:latin typeface="Arial" pitchFamily="34" charset="0"/>
              </a:endParaRPr>
            </a:p>
          </p:txBody>
        </p:sp>
        <p:sp>
          <p:nvSpPr>
            <p:cNvPr id="69" name="Freeform 20">
              <a:extLst>
                <a:ext uri="{FF2B5EF4-FFF2-40B4-BE49-F238E27FC236}">
                  <a16:creationId xmlns:a16="http://schemas.microsoft.com/office/drawing/2014/main" id="{0A8EC6A5-C5E6-4A63-B54D-53E9DCC0C997}"/>
                </a:ext>
              </a:extLst>
            </p:cNvPr>
            <p:cNvSpPr>
              <a:spLocks/>
            </p:cNvSpPr>
            <p:nvPr/>
          </p:nvSpPr>
          <p:spPr bwMode="auto">
            <a:xfrm>
              <a:off x="3504" y="1824"/>
              <a:ext cx="144" cy="288"/>
            </a:xfrm>
            <a:custGeom>
              <a:avLst/>
              <a:gdLst>
                <a:gd name="T0" fmla="*/ 0 w 144"/>
                <a:gd name="T1" fmla="*/ 41 h 336"/>
                <a:gd name="T2" fmla="*/ 96 w 144"/>
                <a:gd name="T3" fmla="*/ 0 h 336"/>
                <a:gd name="T4" fmla="*/ 144 w 144"/>
                <a:gd name="T5" fmla="*/ 41 h 336"/>
                <a:gd name="T6" fmla="*/ 144 w 144"/>
                <a:gd name="T7" fmla="*/ 288 h 336"/>
                <a:gd name="T8" fmla="*/ 96 w 144"/>
                <a:gd name="T9" fmla="*/ 247 h 336"/>
                <a:gd name="T10" fmla="*/ 96 w 144"/>
                <a:gd name="T11" fmla="*/ 82 h 336"/>
                <a:gd name="T12" fmla="*/ 0 w 144"/>
                <a:gd name="T13" fmla="*/ 123 h 336"/>
                <a:gd name="T14" fmla="*/ 0 w 144"/>
                <a:gd name="T15" fmla="*/ 41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1"/>
            </a:solidFill>
            <a:ln w="9525">
              <a:solidFill>
                <a:schemeClr val="bg1"/>
              </a:solidFill>
              <a:round/>
              <a:headEnd/>
              <a:tailEnd/>
            </a:ln>
          </p:spPr>
          <p:txBody>
            <a:bodyPr wrap="none" anchor="ctr"/>
            <a:lstStyle/>
            <a:p>
              <a:endParaRPr lang="en-US" dirty="0">
                <a:latin typeface="Arial" pitchFamily="34" charset="0"/>
              </a:endParaRPr>
            </a:p>
          </p:txBody>
        </p:sp>
        <p:sp>
          <p:nvSpPr>
            <p:cNvPr id="70" name="Freeform 21">
              <a:extLst>
                <a:ext uri="{FF2B5EF4-FFF2-40B4-BE49-F238E27FC236}">
                  <a16:creationId xmlns:a16="http://schemas.microsoft.com/office/drawing/2014/main" id="{741944B1-916B-40FC-A885-DD69450C631D}"/>
                </a:ext>
              </a:extLst>
            </p:cNvPr>
            <p:cNvSpPr>
              <a:spLocks/>
            </p:cNvSpPr>
            <p:nvPr/>
          </p:nvSpPr>
          <p:spPr bwMode="auto">
            <a:xfrm>
              <a:off x="3243" y="1824"/>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 name="T10" fmla="*/ 0 60000 65536"/>
                <a:gd name="T11" fmla="*/ 0 60000 65536"/>
                <a:gd name="T12" fmla="*/ 0 60000 65536"/>
                <a:gd name="T13" fmla="*/ 0 60000 65536"/>
                <a:gd name="T14" fmla="*/ 0 60000 65536"/>
                <a:gd name="T15" fmla="*/ 0 w 789"/>
                <a:gd name="T16" fmla="*/ 0 h 535"/>
                <a:gd name="T17" fmla="*/ 789 w 789"/>
                <a:gd name="T18" fmla="*/ 535 h 535"/>
              </a:gdLst>
              <a:ahLst/>
              <a:cxnLst>
                <a:cxn ang="T10">
                  <a:pos x="T0" y="T1"/>
                </a:cxn>
                <a:cxn ang="T11">
                  <a:pos x="T2" y="T3"/>
                </a:cxn>
                <a:cxn ang="T12">
                  <a:pos x="T4" y="T5"/>
                </a:cxn>
                <a:cxn ang="T13">
                  <a:pos x="T6" y="T7"/>
                </a:cxn>
                <a:cxn ang="T14">
                  <a:pos x="T8" y="T9"/>
                </a:cxn>
              </a:cxnLst>
              <a:rect l="T15" t="T16" r="T17" b="T18"/>
              <a:pathLst>
                <a:path w="789" h="535">
                  <a:moveTo>
                    <a:pt x="261" y="0"/>
                  </a:moveTo>
                  <a:lnTo>
                    <a:pt x="789" y="336"/>
                  </a:lnTo>
                  <a:lnTo>
                    <a:pt x="494" y="535"/>
                  </a:lnTo>
                  <a:lnTo>
                    <a:pt x="0" y="96"/>
                  </a:lnTo>
                  <a:lnTo>
                    <a:pt x="261" y="0"/>
                  </a:lnTo>
                  <a:close/>
                </a:path>
              </a:pathLst>
            </a:custGeom>
            <a:solidFill>
              <a:srgbClr val="FF0000"/>
            </a:solidFill>
            <a:ln w="38100">
              <a:solidFill>
                <a:schemeClr val="bg1"/>
              </a:solidFill>
              <a:round/>
              <a:headEnd/>
              <a:tailEnd/>
            </a:ln>
          </p:spPr>
          <p:txBody>
            <a:bodyPr wrap="none" anchor="ctr"/>
            <a:lstStyle/>
            <a:p>
              <a:endParaRPr lang="en-US" dirty="0">
                <a:latin typeface="Arial" pitchFamily="34" charset="0"/>
              </a:endParaRPr>
            </a:p>
          </p:txBody>
        </p:sp>
        <p:sp>
          <p:nvSpPr>
            <p:cNvPr id="71" name="Freeform 22">
              <a:extLst>
                <a:ext uri="{FF2B5EF4-FFF2-40B4-BE49-F238E27FC236}">
                  <a16:creationId xmlns:a16="http://schemas.microsoft.com/office/drawing/2014/main" id="{4F548FF5-3CF5-4B05-8043-BE5943840DF3}"/>
                </a:ext>
              </a:extLst>
            </p:cNvPr>
            <p:cNvSpPr>
              <a:spLocks/>
            </p:cNvSpPr>
            <p:nvPr/>
          </p:nvSpPr>
          <p:spPr bwMode="auto">
            <a:xfrm>
              <a:off x="3253" y="1920"/>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 name="T10" fmla="*/ 0 60000 65536"/>
                <a:gd name="T11" fmla="*/ 0 60000 65536"/>
                <a:gd name="T12" fmla="*/ 0 60000 65536"/>
                <a:gd name="T13" fmla="*/ 0 60000 65536"/>
                <a:gd name="T14" fmla="*/ 0 60000 65536"/>
                <a:gd name="T15" fmla="*/ 0 w 491"/>
                <a:gd name="T16" fmla="*/ 0 h 567"/>
                <a:gd name="T17" fmla="*/ 491 w 491"/>
                <a:gd name="T18" fmla="*/ 567 h 567"/>
              </a:gdLst>
              <a:ahLst/>
              <a:cxnLst>
                <a:cxn ang="T10">
                  <a:pos x="T0" y="T1"/>
                </a:cxn>
                <a:cxn ang="T11">
                  <a:pos x="T2" y="T3"/>
                </a:cxn>
                <a:cxn ang="T12">
                  <a:pos x="T4" y="T5"/>
                </a:cxn>
                <a:cxn ang="T13">
                  <a:pos x="T6" y="T7"/>
                </a:cxn>
                <a:cxn ang="T14">
                  <a:pos x="T8" y="T9"/>
                </a:cxn>
              </a:cxnLst>
              <a:rect l="T15" t="T16" r="T17" b="T18"/>
              <a:pathLst>
                <a:path w="491" h="567">
                  <a:moveTo>
                    <a:pt x="11" y="0"/>
                  </a:moveTo>
                  <a:lnTo>
                    <a:pt x="491" y="432"/>
                  </a:lnTo>
                  <a:lnTo>
                    <a:pt x="484" y="567"/>
                  </a:lnTo>
                  <a:lnTo>
                    <a:pt x="0" y="119"/>
                  </a:lnTo>
                  <a:lnTo>
                    <a:pt x="11" y="0"/>
                  </a:lnTo>
                  <a:close/>
                </a:path>
              </a:pathLst>
            </a:custGeom>
            <a:solidFill>
              <a:srgbClr val="FF0000"/>
            </a:solidFill>
            <a:ln w="38100">
              <a:solidFill>
                <a:schemeClr val="bg1"/>
              </a:solidFill>
              <a:round/>
              <a:headEnd/>
              <a:tailEnd/>
            </a:ln>
          </p:spPr>
          <p:txBody>
            <a:bodyPr wrap="none" anchor="ctr"/>
            <a:lstStyle/>
            <a:p>
              <a:endParaRPr lang="en-US" dirty="0">
                <a:latin typeface="Arial" pitchFamily="34" charset="0"/>
              </a:endParaRPr>
            </a:p>
          </p:txBody>
        </p:sp>
        <p:sp>
          <p:nvSpPr>
            <p:cNvPr id="72" name="Freeform 23">
              <a:extLst>
                <a:ext uri="{FF2B5EF4-FFF2-40B4-BE49-F238E27FC236}">
                  <a16:creationId xmlns:a16="http://schemas.microsoft.com/office/drawing/2014/main" id="{C27BE4D7-4B93-4C2B-A9F8-8839D3FE46EF}"/>
                </a:ext>
              </a:extLst>
            </p:cNvPr>
            <p:cNvSpPr>
              <a:spLocks/>
            </p:cNvSpPr>
            <p:nvPr/>
          </p:nvSpPr>
          <p:spPr bwMode="auto">
            <a:xfrm>
              <a:off x="3728" y="2160"/>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 name="T10" fmla="*/ 0 60000 65536"/>
                <a:gd name="T11" fmla="*/ 0 60000 65536"/>
                <a:gd name="T12" fmla="*/ 0 60000 65536"/>
                <a:gd name="T13" fmla="*/ 0 60000 65536"/>
                <a:gd name="T14" fmla="*/ 0 60000 65536"/>
                <a:gd name="T15" fmla="*/ 0 w 304"/>
                <a:gd name="T16" fmla="*/ 0 h 327"/>
                <a:gd name="T17" fmla="*/ 304 w 304"/>
                <a:gd name="T18" fmla="*/ 327 h 327"/>
              </a:gdLst>
              <a:ahLst/>
              <a:cxnLst>
                <a:cxn ang="T10">
                  <a:pos x="T0" y="T1"/>
                </a:cxn>
                <a:cxn ang="T11">
                  <a:pos x="T2" y="T3"/>
                </a:cxn>
                <a:cxn ang="T12">
                  <a:pos x="T4" y="T5"/>
                </a:cxn>
                <a:cxn ang="T13">
                  <a:pos x="T6" y="T7"/>
                </a:cxn>
                <a:cxn ang="T14">
                  <a:pos x="T8" y="T9"/>
                </a:cxn>
              </a:cxnLst>
              <a:rect l="T15" t="T16" r="T17" b="T18"/>
              <a:pathLst>
                <a:path w="304" h="327">
                  <a:moveTo>
                    <a:pt x="304" y="0"/>
                  </a:moveTo>
                  <a:lnTo>
                    <a:pt x="304" y="96"/>
                  </a:lnTo>
                  <a:lnTo>
                    <a:pt x="0" y="327"/>
                  </a:lnTo>
                  <a:lnTo>
                    <a:pt x="18" y="181"/>
                  </a:lnTo>
                  <a:lnTo>
                    <a:pt x="304" y="0"/>
                  </a:lnTo>
                  <a:close/>
                </a:path>
              </a:pathLst>
            </a:custGeom>
            <a:solidFill>
              <a:srgbClr val="FF0000"/>
            </a:solidFill>
            <a:ln w="38100">
              <a:solidFill>
                <a:schemeClr val="bg1"/>
              </a:solidFill>
              <a:round/>
              <a:headEnd/>
              <a:tailEnd/>
            </a:ln>
          </p:spPr>
          <p:txBody>
            <a:bodyPr wrap="none" anchor="ctr"/>
            <a:lstStyle/>
            <a:p>
              <a:endParaRPr lang="en-US" dirty="0">
                <a:latin typeface="Arial" pitchFamily="34" charset="0"/>
              </a:endParaRPr>
            </a:p>
          </p:txBody>
        </p:sp>
        <p:sp>
          <p:nvSpPr>
            <p:cNvPr id="73" name="Freeform 24">
              <a:extLst>
                <a:ext uri="{FF2B5EF4-FFF2-40B4-BE49-F238E27FC236}">
                  <a16:creationId xmlns:a16="http://schemas.microsoft.com/office/drawing/2014/main" id="{E53C02B0-4B7E-4BD1-AEA6-2B53E0F47E18}"/>
                </a:ext>
              </a:extLst>
            </p:cNvPr>
            <p:cNvSpPr>
              <a:spLocks/>
            </p:cNvSpPr>
            <p:nvPr/>
          </p:nvSpPr>
          <p:spPr bwMode="auto">
            <a:xfrm>
              <a:off x="3504" y="2304"/>
              <a:ext cx="240" cy="336"/>
            </a:xfrm>
            <a:custGeom>
              <a:avLst/>
              <a:gdLst>
                <a:gd name="T0" fmla="*/ 137 w 336"/>
                <a:gd name="T1" fmla="*/ 0 h 432"/>
                <a:gd name="T2" fmla="*/ 240 w 336"/>
                <a:gd name="T3" fmla="*/ 75 h 432"/>
                <a:gd name="T4" fmla="*/ 69 w 336"/>
                <a:gd name="T5" fmla="*/ 112 h 432"/>
                <a:gd name="T6" fmla="*/ 69 w 336"/>
                <a:gd name="T7" fmla="*/ 336 h 432"/>
                <a:gd name="T8" fmla="*/ 0 w 336"/>
                <a:gd name="T9" fmla="*/ 261 h 432"/>
                <a:gd name="T10" fmla="*/ 0 w 336"/>
                <a:gd name="T11" fmla="*/ 37 h 432"/>
                <a:gd name="T12" fmla="*/ 137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1"/>
            </a:solidFill>
            <a:ln w="9525">
              <a:solidFill>
                <a:schemeClr val="bg1"/>
              </a:solidFill>
              <a:round/>
              <a:headEnd/>
              <a:tailEnd/>
            </a:ln>
          </p:spPr>
          <p:txBody>
            <a:bodyPr wrap="none" anchor="ctr"/>
            <a:lstStyle/>
            <a:p>
              <a:endParaRPr lang="en-US" dirty="0">
                <a:latin typeface="Arial" pitchFamily="34" charset="0"/>
              </a:endParaRPr>
            </a:p>
          </p:txBody>
        </p:sp>
        <p:sp>
          <p:nvSpPr>
            <p:cNvPr id="74" name="Freeform 25">
              <a:extLst>
                <a:ext uri="{FF2B5EF4-FFF2-40B4-BE49-F238E27FC236}">
                  <a16:creationId xmlns:a16="http://schemas.microsoft.com/office/drawing/2014/main" id="{E6D03DFA-6069-4E37-80DF-BD245CA83620}"/>
                </a:ext>
              </a:extLst>
            </p:cNvPr>
            <p:cNvSpPr>
              <a:spLocks/>
            </p:cNvSpPr>
            <p:nvPr/>
          </p:nvSpPr>
          <p:spPr bwMode="auto">
            <a:xfrm>
              <a:off x="3312" y="2160"/>
              <a:ext cx="240" cy="288"/>
            </a:xfrm>
            <a:custGeom>
              <a:avLst/>
              <a:gdLst>
                <a:gd name="T0" fmla="*/ 137 w 336"/>
                <a:gd name="T1" fmla="*/ 0 h 432"/>
                <a:gd name="T2" fmla="*/ 240 w 336"/>
                <a:gd name="T3" fmla="*/ 64 h 432"/>
                <a:gd name="T4" fmla="*/ 69 w 336"/>
                <a:gd name="T5" fmla="*/ 96 h 432"/>
                <a:gd name="T6" fmla="*/ 69 w 336"/>
                <a:gd name="T7" fmla="*/ 288 h 432"/>
                <a:gd name="T8" fmla="*/ 0 w 336"/>
                <a:gd name="T9" fmla="*/ 224 h 432"/>
                <a:gd name="T10" fmla="*/ 0 w 336"/>
                <a:gd name="T11" fmla="*/ 32 h 432"/>
                <a:gd name="T12" fmla="*/ 137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1"/>
            </a:solidFill>
            <a:ln w="9525">
              <a:solidFill>
                <a:schemeClr val="bg1"/>
              </a:solidFill>
              <a:round/>
              <a:headEnd/>
              <a:tailEnd/>
            </a:ln>
          </p:spPr>
          <p:txBody>
            <a:bodyPr wrap="none" anchor="ctr"/>
            <a:lstStyle/>
            <a:p>
              <a:endParaRPr lang="en-US" dirty="0">
                <a:latin typeface="Arial" pitchFamily="34" charset="0"/>
              </a:endParaRPr>
            </a:p>
          </p:txBody>
        </p:sp>
        <p:sp>
          <p:nvSpPr>
            <p:cNvPr id="75" name="Freeform 26">
              <a:extLst>
                <a:ext uri="{FF2B5EF4-FFF2-40B4-BE49-F238E27FC236}">
                  <a16:creationId xmlns:a16="http://schemas.microsoft.com/office/drawing/2014/main" id="{5BD16012-0F1E-4F6B-9EFF-69F95C63B72E}"/>
                </a:ext>
              </a:extLst>
            </p:cNvPr>
            <p:cNvSpPr>
              <a:spLocks/>
            </p:cNvSpPr>
            <p:nvPr/>
          </p:nvSpPr>
          <p:spPr bwMode="auto">
            <a:xfrm>
              <a:off x="3168" y="2016"/>
              <a:ext cx="192" cy="288"/>
            </a:xfrm>
            <a:custGeom>
              <a:avLst/>
              <a:gdLst>
                <a:gd name="T0" fmla="*/ 110 w 336"/>
                <a:gd name="T1" fmla="*/ 0 h 432"/>
                <a:gd name="T2" fmla="*/ 192 w 336"/>
                <a:gd name="T3" fmla="*/ 64 h 432"/>
                <a:gd name="T4" fmla="*/ 55 w 336"/>
                <a:gd name="T5" fmla="*/ 96 h 432"/>
                <a:gd name="T6" fmla="*/ 55 w 336"/>
                <a:gd name="T7" fmla="*/ 288 h 432"/>
                <a:gd name="T8" fmla="*/ 0 w 336"/>
                <a:gd name="T9" fmla="*/ 224 h 432"/>
                <a:gd name="T10" fmla="*/ 0 w 336"/>
                <a:gd name="T11" fmla="*/ 32 h 432"/>
                <a:gd name="T12" fmla="*/ 110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1"/>
            </a:solidFill>
            <a:ln w="9525">
              <a:solidFill>
                <a:schemeClr val="bg1"/>
              </a:solidFill>
              <a:round/>
              <a:headEnd/>
              <a:tailEnd/>
            </a:ln>
          </p:spPr>
          <p:txBody>
            <a:bodyPr wrap="none" anchor="ctr"/>
            <a:lstStyle/>
            <a:p>
              <a:endParaRPr lang="en-US" dirty="0">
                <a:latin typeface="Arial" pitchFamily="34" charset="0"/>
              </a:endParaRPr>
            </a:p>
          </p:txBody>
        </p:sp>
      </p:grpSp>
      <p:grpSp>
        <p:nvGrpSpPr>
          <p:cNvPr id="76" name="Group 17">
            <a:extLst>
              <a:ext uri="{FF2B5EF4-FFF2-40B4-BE49-F238E27FC236}">
                <a16:creationId xmlns:a16="http://schemas.microsoft.com/office/drawing/2014/main" id="{AFFBBA52-5B09-4F58-8CD3-57EF65707B4C}"/>
              </a:ext>
            </a:extLst>
          </p:cNvPr>
          <p:cNvGrpSpPr>
            <a:grpSpLocks/>
          </p:cNvGrpSpPr>
          <p:nvPr/>
        </p:nvGrpSpPr>
        <p:grpSpPr bwMode="auto">
          <a:xfrm>
            <a:off x="1380837" y="5139748"/>
            <a:ext cx="1447800" cy="1295400"/>
            <a:chOff x="3168" y="1824"/>
            <a:chExt cx="912" cy="816"/>
          </a:xfrm>
          <a:effectLst>
            <a:glow rad="101600">
              <a:schemeClr val="accent3">
                <a:satMod val="175000"/>
                <a:alpha val="40000"/>
              </a:schemeClr>
            </a:glow>
          </a:effectLst>
        </p:grpSpPr>
        <p:sp>
          <p:nvSpPr>
            <p:cNvPr id="77" name="Freeform 18">
              <a:extLst>
                <a:ext uri="{FF2B5EF4-FFF2-40B4-BE49-F238E27FC236}">
                  <a16:creationId xmlns:a16="http://schemas.microsoft.com/office/drawing/2014/main" id="{B932F03D-F83D-4351-986D-35F2D88B851B}"/>
                </a:ext>
              </a:extLst>
            </p:cNvPr>
            <p:cNvSpPr>
              <a:spLocks/>
            </p:cNvSpPr>
            <p:nvPr/>
          </p:nvSpPr>
          <p:spPr bwMode="auto">
            <a:xfrm>
              <a:off x="3936" y="2064"/>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1"/>
            </a:solidFill>
            <a:ln w="9525">
              <a:solidFill>
                <a:schemeClr val="bg1"/>
              </a:solidFill>
              <a:round/>
              <a:headEnd/>
              <a:tailEnd/>
            </a:ln>
          </p:spPr>
          <p:txBody>
            <a:bodyPr wrap="none" anchor="ctr"/>
            <a:lstStyle/>
            <a:p>
              <a:endParaRPr lang="en-US" dirty="0">
                <a:latin typeface="Arial" pitchFamily="34" charset="0"/>
              </a:endParaRPr>
            </a:p>
          </p:txBody>
        </p:sp>
        <p:sp>
          <p:nvSpPr>
            <p:cNvPr id="78" name="Freeform 19">
              <a:extLst>
                <a:ext uri="{FF2B5EF4-FFF2-40B4-BE49-F238E27FC236}">
                  <a16:creationId xmlns:a16="http://schemas.microsoft.com/office/drawing/2014/main" id="{216E3C14-EDE5-4C7B-8732-54F62A035E22}"/>
                </a:ext>
              </a:extLst>
            </p:cNvPr>
            <p:cNvSpPr>
              <a:spLocks/>
            </p:cNvSpPr>
            <p:nvPr/>
          </p:nvSpPr>
          <p:spPr bwMode="auto">
            <a:xfrm>
              <a:off x="3728" y="1920"/>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1"/>
            </a:solidFill>
            <a:ln w="9525">
              <a:solidFill>
                <a:schemeClr val="bg1"/>
              </a:solidFill>
              <a:round/>
              <a:headEnd/>
              <a:tailEnd/>
            </a:ln>
          </p:spPr>
          <p:txBody>
            <a:bodyPr wrap="none" anchor="ctr"/>
            <a:lstStyle/>
            <a:p>
              <a:endParaRPr lang="en-US" dirty="0">
                <a:latin typeface="Arial" pitchFamily="34" charset="0"/>
              </a:endParaRPr>
            </a:p>
          </p:txBody>
        </p:sp>
        <p:sp>
          <p:nvSpPr>
            <p:cNvPr id="79" name="Freeform 20">
              <a:extLst>
                <a:ext uri="{FF2B5EF4-FFF2-40B4-BE49-F238E27FC236}">
                  <a16:creationId xmlns:a16="http://schemas.microsoft.com/office/drawing/2014/main" id="{08D4336B-37A0-48E3-80CF-1C482FDDBC40}"/>
                </a:ext>
              </a:extLst>
            </p:cNvPr>
            <p:cNvSpPr>
              <a:spLocks/>
            </p:cNvSpPr>
            <p:nvPr/>
          </p:nvSpPr>
          <p:spPr bwMode="auto">
            <a:xfrm>
              <a:off x="3504" y="1824"/>
              <a:ext cx="144" cy="288"/>
            </a:xfrm>
            <a:custGeom>
              <a:avLst/>
              <a:gdLst>
                <a:gd name="T0" fmla="*/ 0 w 144"/>
                <a:gd name="T1" fmla="*/ 41 h 336"/>
                <a:gd name="T2" fmla="*/ 96 w 144"/>
                <a:gd name="T3" fmla="*/ 0 h 336"/>
                <a:gd name="T4" fmla="*/ 144 w 144"/>
                <a:gd name="T5" fmla="*/ 41 h 336"/>
                <a:gd name="T6" fmla="*/ 144 w 144"/>
                <a:gd name="T7" fmla="*/ 288 h 336"/>
                <a:gd name="T8" fmla="*/ 96 w 144"/>
                <a:gd name="T9" fmla="*/ 247 h 336"/>
                <a:gd name="T10" fmla="*/ 96 w 144"/>
                <a:gd name="T11" fmla="*/ 82 h 336"/>
                <a:gd name="T12" fmla="*/ 0 w 144"/>
                <a:gd name="T13" fmla="*/ 123 h 336"/>
                <a:gd name="T14" fmla="*/ 0 w 144"/>
                <a:gd name="T15" fmla="*/ 41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1"/>
            </a:solidFill>
            <a:ln w="9525">
              <a:solidFill>
                <a:schemeClr val="bg1"/>
              </a:solidFill>
              <a:round/>
              <a:headEnd/>
              <a:tailEnd/>
            </a:ln>
          </p:spPr>
          <p:txBody>
            <a:bodyPr wrap="none" anchor="ctr"/>
            <a:lstStyle/>
            <a:p>
              <a:endParaRPr lang="en-US" dirty="0">
                <a:latin typeface="Arial" pitchFamily="34" charset="0"/>
              </a:endParaRPr>
            </a:p>
          </p:txBody>
        </p:sp>
        <p:sp>
          <p:nvSpPr>
            <p:cNvPr id="80" name="Freeform 21">
              <a:extLst>
                <a:ext uri="{FF2B5EF4-FFF2-40B4-BE49-F238E27FC236}">
                  <a16:creationId xmlns:a16="http://schemas.microsoft.com/office/drawing/2014/main" id="{9BEC9885-D35D-4B0A-83E6-C27BFACAED2B}"/>
                </a:ext>
              </a:extLst>
            </p:cNvPr>
            <p:cNvSpPr>
              <a:spLocks/>
            </p:cNvSpPr>
            <p:nvPr/>
          </p:nvSpPr>
          <p:spPr bwMode="auto">
            <a:xfrm>
              <a:off x="3243" y="1824"/>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 name="T10" fmla="*/ 0 60000 65536"/>
                <a:gd name="T11" fmla="*/ 0 60000 65536"/>
                <a:gd name="T12" fmla="*/ 0 60000 65536"/>
                <a:gd name="T13" fmla="*/ 0 60000 65536"/>
                <a:gd name="T14" fmla="*/ 0 60000 65536"/>
                <a:gd name="T15" fmla="*/ 0 w 789"/>
                <a:gd name="T16" fmla="*/ 0 h 535"/>
                <a:gd name="T17" fmla="*/ 789 w 789"/>
                <a:gd name="T18" fmla="*/ 535 h 535"/>
              </a:gdLst>
              <a:ahLst/>
              <a:cxnLst>
                <a:cxn ang="T10">
                  <a:pos x="T0" y="T1"/>
                </a:cxn>
                <a:cxn ang="T11">
                  <a:pos x="T2" y="T3"/>
                </a:cxn>
                <a:cxn ang="T12">
                  <a:pos x="T4" y="T5"/>
                </a:cxn>
                <a:cxn ang="T13">
                  <a:pos x="T6" y="T7"/>
                </a:cxn>
                <a:cxn ang="T14">
                  <a:pos x="T8" y="T9"/>
                </a:cxn>
              </a:cxnLst>
              <a:rect l="T15" t="T16" r="T17" b="T18"/>
              <a:pathLst>
                <a:path w="789" h="535">
                  <a:moveTo>
                    <a:pt x="261" y="0"/>
                  </a:moveTo>
                  <a:lnTo>
                    <a:pt x="789" y="336"/>
                  </a:lnTo>
                  <a:lnTo>
                    <a:pt x="494" y="535"/>
                  </a:lnTo>
                  <a:lnTo>
                    <a:pt x="0" y="96"/>
                  </a:lnTo>
                  <a:lnTo>
                    <a:pt x="261" y="0"/>
                  </a:lnTo>
                  <a:close/>
                </a:path>
              </a:pathLst>
            </a:custGeom>
            <a:solidFill>
              <a:schemeClr val="accent2"/>
            </a:solidFill>
            <a:ln w="38100">
              <a:solidFill>
                <a:schemeClr val="bg1"/>
              </a:solidFill>
              <a:round/>
              <a:headEnd/>
              <a:tailEnd/>
            </a:ln>
          </p:spPr>
          <p:txBody>
            <a:bodyPr wrap="none" anchor="ctr"/>
            <a:lstStyle/>
            <a:p>
              <a:endParaRPr lang="en-US" dirty="0">
                <a:latin typeface="Arial" pitchFamily="34" charset="0"/>
              </a:endParaRPr>
            </a:p>
          </p:txBody>
        </p:sp>
        <p:sp>
          <p:nvSpPr>
            <p:cNvPr id="81" name="Freeform 22">
              <a:extLst>
                <a:ext uri="{FF2B5EF4-FFF2-40B4-BE49-F238E27FC236}">
                  <a16:creationId xmlns:a16="http://schemas.microsoft.com/office/drawing/2014/main" id="{B1CB8171-699A-47A1-967C-7A65A1D0AB47}"/>
                </a:ext>
              </a:extLst>
            </p:cNvPr>
            <p:cNvSpPr>
              <a:spLocks/>
            </p:cNvSpPr>
            <p:nvPr/>
          </p:nvSpPr>
          <p:spPr bwMode="auto">
            <a:xfrm>
              <a:off x="3253" y="1920"/>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 name="T10" fmla="*/ 0 60000 65536"/>
                <a:gd name="T11" fmla="*/ 0 60000 65536"/>
                <a:gd name="T12" fmla="*/ 0 60000 65536"/>
                <a:gd name="T13" fmla="*/ 0 60000 65536"/>
                <a:gd name="T14" fmla="*/ 0 60000 65536"/>
                <a:gd name="T15" fmla="*/ 0 w 491"/>
                <a:gd name="T16" fmla="*/ 0 h 567"/>
                <a:gd name="T17" fmla="*/ 491 w 491"/>
                <a:gd name="T18" fmla="*/ 567 h 567"/>
              </a:gdLst>
              <a:ahLst/>
              <a:cxnLst>
                <a:cxn ang="T10">
                  <a:pos x="T0" y="T1"/>
                </a:cxn>
                <a:cxn ang="T11">
                  <a:pos x="T2" y="T3"/>
                </a:cxn>
                <a:cxn ang="T12">
                  <a:pos x="T4" y="T5"/>
                </a:cxn>
                <a:cxn ang="T13">
                  <a:pos x="T6" y="T7"/>
                </a:cxn>
                <a:cxn ang="T14">
                  <a:pos x="T8" y="T9"/>
                </a:cxn>
              </a:cxnLst>
              <a:rect l="T15" t="T16" r="T17" b="T18"/>
              <a:pathLst>
                <a:path w="491" h="567">
                  <a:moveTo>
                    <a:pt x="11" y="0"/>
                  </a:moveTo>
                  <a:lnTo>
                    <a:pt x="491" y="432"/>
                  </a:lnTo>
                  <a:lnTo>
                    <a:pt x="484" y="567"/>
                  </a:lnTo>
                  <a:lnTo>
                    <a:pt x="0" y="119"/>
                  </a:lnTo>
                  <a:lnTo>
                    <a:pt x="11" y="0"/>
                  </a:lnTo>
                  <a:close/>
                </a:path>
              </a:pathLst>
            </a:custGeom>
            <a:solidFill>
              <a:schemeClr val="accent2"/>
            </a:solidFill>
            <a:ln w="38100">
              <a:solidFill>
                <a:schemeClr val="bg1"/>
              </a:solidFill>
              <a:round/>
              <a:headEnd/>
              <a:tailEnd/>
            </a:ln>
          </p:spPr>
          <p:txBody>
            <a:bodyPr wrap="none" anchor="ctr"/>
            <a:lstStyle/>
            <a:p>
              <a:endParaRPr lang="en-US" dirty="0">
                <a:latin typeface="Arial" pitchFamily="34" charset="0"/>
              </a:endParaRPr>
            </a:p>
          </p:txBody>
        </p:sp>
        <p:sp>
          <p:nvSpPr>
            <p:cNvPr id="82" name="Freeform 23">
              <a:extLst>
                <a:ext uri="{FF2B5EF4-FFF2-40B4-BE49-F238E27FC236}">
                  <a16:creationId xmlns:a16="http://schemas.microsoft.com/office/drawing/2014/main" id="{59792F34-DBA3-4F58-8FE3-69BEED5A0068}"/>
                </a:ext>
              </a:extLst>
            </p:cNvPr>
            <p:cNvSpPr>
              <a:spLocks/>
            </p:cNvSpPr>
            <p:nvPr/>
          </p:nvSpPr>
          <p:spPr bwMode="auto">
            <a:xfrm>
              <a:off x="3728" y="2160"/>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 name="T10" fmla="*/ 0 60000 65536"/>
                <a:gd name="T11" fmla="*/ 0 60000 65536"/>
                <a:gd name="T12" fmla="*/ 0 60000 65536"/>
                <a:gd name="T13" fmla="*/ 0 60000 65536"/>
                <a:gd name="T14" fmla="*/ 0 60000 65536"/>
                <a:gd name="T15" fmla="*/ 0 w 304"/>
                <a:gd name="T16" fmla="*/ 0 h 327"/>
                <a:gd name="T17" fmla="*/ 304 w 304"/>
                <a:gd name="T18" fmla="*/ 327 h 327"/>
              </a:gdLst>
              <a:ahLst/>
              <a:cxnLst>
                <a:cxn ang="T10">
                  <a:pos x="T0" y="T1"/>
                </a:cxn>
                <a:cxn ang="T11">
                  <a:pos x="T2" y="T3"/>
                </a:cxn>
                <a:cxn ang="T12">
                  <a:pos x="T4" y="T5"/>
                </a:cxn>
                <a:cxn ang="T13">
                  <a:pos x="T6" y="T7"/>
                </a:cxn>
                <a:cxn ang="T14">
                  <a:pos x="T8" y="T9"/>
                </a:cxn>
              </a:cxnLst>
              <a:rect l="T15" t="T16" r="T17" b="T18"/>
              <a:pathLst>
                <a:path w="304" h="327">
                  <a:moveTo>
                    <a:pt x="304" y="0"/>
                  </a:moveTo>
                  <a:lnTo>
                    <a:pt x="304" y="96"/>
                  </a:lnTo>
                  <a:lnTo>
                    <a:pt x="0" y="327"/>
                  </a:lnTo>
                  <a:lnTo>
                    <a:pt x="18" y="181"/>
                  </a:lnTo>
                  <a:lnTo>
                    <a:pt x="304" y="0"/>
                  </a:lnTo>
                  <a:close/>
                </a:path>
              </a:pathLst>
            </a:custGeom>
            <a:solidFill>
              <a:schemeClr val="accent2"/>
            </a:solidFill>
            <a:ln w="38100">
              <a:solidFill>
                <a:schemeClr val="bg1"/>
              </a:solidFill>
              <a:round/>
              <a:headEnd/>
              <a:tailEnd/>
            </a:ln>
          </p:spPr>
          <p:txBody>
            <a:bodyPr wrap="none" anchor="ctr"/>
            <a:lstStyle/>
            <a:p>
              <a:endParaRPr lang="en-US" dirty="0">
                <a:latin typeface="Arial" pitchFamily="34" charset="0"/>
              </a:endParaRPr>
            </a:p>
          </p:txBody>
        </p:sp>
        <p:sp>
          <p:nvSpPr>
            <p:cNvPr id="83" name="Freeform 24">
              <a:extLst>
                <a:ext uri="{FF2B5EF4-FFF2-40B4-BE49-F238E27FC236}">
                  <a16:creationId xmlns:a16="http://schemas.microsoft.com/office/drawing/2014/main" id="{14CF0EDF-5A83-4A19-AC84-1943ACB0EE3E}"/>
                </a:ext>
              </a:extLst>
            </p:cNvPr>
            <p:cNvSpPr>
              <a:spLocks/>
            </p:cNvSpPr>
            <p:nvPr/>
          </p:nvSpPr>
          <p:spPr bwMode="auto">
            <a:xfrm>
              <a:off x="3504" y="2304"/>
              <a:ext cx="240" cy="336"/>
            </a:xfrm>
            <a:custGeom>
              <a:avLst/>
              <a:gdLst>
                <a:gd name="T0" fmla="*/ 137 w 336"/>
                <a:gd name="T1" fmla="*/ 0 h 432"/>
                <a:gd name="T2" fmla="*/ 240 w 336"/>
                <a:gd name="T3" fmla="*/ 75 h 432"/>
                <a:gd name="T4" fmla="*/ 69 w 336"/>
                <a:gd name="T5" fmla="*/ 112 h 432"/>
                <a:gd name="T6" fmla="*/ 69 w 336"/>
                <a:gd name="T7" fmla="*/ 336 h 432"/>
                <a:gd name="T8" fmla="*/ 0 w 336"/>
                <a:gd name="T9" fmla="*/ 261 h 432"/>
                <a:gd name="T10" fmla="*/ 0 w 336"/>
                <a:gd name="T11" fmla="*/ 37 h 432"/>
                <a:gd name="T12" fmla="*/ 137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1"/>
            </a:solidFill>
            <a:ln w="9525">
              <a:solidFill>
                <a:schemeClr val="bg1"/>
              </a:solidFill>
              <a:round/>
              <a:headEnd/>
              <a:tailEnd/>
            </a:ln>
          </p:spPr>
          <p:txBody>
            <a:bodyPr wrap="none" anchor="ctr"/>
            <a:lstStyle/>
            <a:p>
              <a:endParaRPr lang="en-US" dirty="0">
                <a:latin typeface="Arial" pitchFamily="34" charset="0"/>
              </a:endParaRPr>
            </a:p>
          </p:txBody>
        </p:sp>
        <p:sp>
          <p:nvSpPr>
            <p:cNvPr id="84" name="Freeform 25">
              <a:extLst>
                <a:ext uri="{FF2B5EF4-FFF2-40B4-BE49-F238E27FC236}">
                  <a16:creationId xmlns:a16="http://schemas.microsoft.com/office/drawing/2014/main" id="{825A4D43-4D43-4576-AED1-67687207F603}"/>
                </a:ext>
              </a:extLst>
            </p:cNvPr>
            <p:cNvSpPr>
              <a:spLocks/>
            </p:cNvSpPr>
            <p:nvPr/>
          </p:nvSpPr>
          <p:spPr bwMode="auto">
            <a:xfrm>
              <a:off x="3312" y="2160"/>
              <a:ext cx="240" cy="288"/>
            </a:xfrm>
            <a:custGeom>
              <a:avLst/>
              <a:gdLst>
                <a:gd name="T0" fmla="*/ 137 w 336"/>
                <a:gd name="T1" fmla="*/ 0 h 432"/>
                <a:gd name="T2" fmla="*/ 240 w 336"/>
                <a:gd name="T3" fmla="*/ 64 h 432"/>
                <a:gd name="T4" fmla="*/ 69 w 336"/>
                <a:gd name="T5" fmla="*/ 96 h 432"/>
                <a:gd name="T6" fmla="*/ 69 w 336"/>
                <a:gd name="T7" fmla="*/ 288 h 432"/>
                <a:gd name="T8" fmla="*/ 0 w 336"/>
                <a:gd name="T9" fmla="*/ 224 h 432"/>
                <a:gd name="T10" fmla="*/ 0 w 336"/>
                <a:gd name="T11" fmla="*/ 32 h 432"/>
                <a:gd name="T12" fmla="*/ 137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1"/>
            </a:solidFill>
            <a:ln w="9525">
              <a:solidFill>
                <a:schemeClr val="bg1"/>
              </a:solidFill>
              <a:round/>
              <a:headEnd/>
              <a:tailEnd/>
            </a:ln>
          </p:spPr>
          <p:txBody>
            <a:bodyPr wrap="none" anchor="ctr"/>
            <a:lstStyle/>
            <a:p>
              <a:endParaRPr lang="en-US" dirty="0">
                <a:latin typeface="Arial" pitchFamily="34" charset="0"/>
              </a:endParaRPr>
            </a:p>
          </p:txBody>
        </p:sp>
        <p:sp>
          <p:nvSpPr>
            <p:cNvPr id="85" name="Freeform 26">
              <a:extLst>
                <a:ext uri="{FF2B5EF4-FFF2-40B4-BE49-F238E27FC236}">
                  <a16:creationId xmlns:a16="http://schemas.microsoft.com/office/drawing/2014/main" id="{794991E8-539C-4966-A9F3-D3701C8D94BF}"/>
                </a:ext>
              </a:extLst>
            </p:cNvPr>
            <p:cNvSpPr>
              <a:spLocks/>
            </p:cNvSpPr>
            <p:nvPr/>
          </p:nvSpPr>
          <p:spPr bwMode="auto">
            <a:xfrm>
              <a:off x="3168" y="2016"/>
              <a:ext cx="192" cy="288"/>
            </a:xfrm>
            <a:custGeom>
              <a:avLst/>
              <a:gdLst>
                <a:gd name="T0" fmla="*/ 110 w 336"/>
                <a:gd name="T1" fmla="*/ 0 h 432"/>
                <a:gd name="T2" fmla="*/ 192 w 336"/>
                <a:gd name="T3" fmla="*/ 64 h 432"/>
                <a:gd name="T4" fmla="*/ 55 w 336"/>
                <a:gd name="T5" fmla="*/ 96 h 432"/>
                <a:gd name="T6" fmla="*/ 55 w 336"/>
                <a:gd name="T7" fmla="*/ 288 h 432"/>
                <a:gd name="T8" fmla="*/ 0 w 336"/>
                <a:gd name="T9" fmla="*/ 224 h 432"/>
                <a:gd name="T10" fmla="*/ 0 w 336"/>
                <a:gd name="T11" fmla="*/ 32 h 432"/>
                <a:gd name="T12" fmla="*/ 110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1"/>
            </a:solidFill>
            <a:ln w="9525">
              <a:solidFill>
                <a:schemeClr val="bg1"/>
              </a:solidFill>
              <a:round/>
              <a:headEnd/>
              <a:tailEnd/>
            </a:ln>
          </p:spPr>
          <p:txBody>
            <a:bodyPr wrap="none" anchor="ctr"/>
            <a:lstStyle/>
            <a:p>
              <a:endParaRPr lang="en-US" dirty="0">
                <a:latin typeface="Arial" pitchFamily="34" charset="0"/>
              </a:endParaRPr>
            </a:p>
          </p:txBody>
        </p:sp>
      </p:grpSp>
      <p:grpSp>
        <p:nvGrpSpPr>
          <p:cNvPr id="52" name="Group 17"/>
          <p:cNvGrpSpPr>
            <a:grpSpLocks/>
          </p:cNvGrpSpPr>
          <p:nvPr/>
        </p:nvGrpSpPr>
        <p:grpSpPr bwMode="auto">
          <a:xfrm>
            <a:off x="1186873" y="1828512"/>
            <a:ext cx="1447800" cy="1295400"/>
            <a:chOff x="3168" y="1824"/>
            <a:chExt cx="912" cy="816"/>
          </a:xfrm>
          <a:effectLst>
            <a:glow rad="139700">
              <a:schemeClr val="accent3">
                <a:satMod val="175000"/>
                <a:alpha val="40000"/>
              </a:schemeClr>
            </a:glow>
          </a:effectLst>
        </p:grpSpPr>
        <p:sp>
          <p:nvSpPr>
            <p:cNvPr id="53" name="Freeform 18"/>
            <p:cNvSpPr>
              <a:spLocks/>
            </p:cNvSpPr>
            <p:nvPr/>
          </p:nvSpPr>
          <p:spPr bwMode="auto">
            <a:xfrm>
              <a:off x="3936" y="2064"/>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1"/>
            </a:solidFill>
            <a:ln w="9525">
              <a:solidFill>
                <a:schemeClr val="bg1"/>
              </a:solidFill>
              <a:round/>
              <a:headEnd/>
              <a:tailEnd/>
            </a:ln>
          </p:spPr>
          <p:txBody>
            <a:bodyPr wrap="none" anchor="ctr"/>
            <a:lstStyle/>
            <a:p>
              <a:endParaRPr lang="en-US" dirty="0">
                <a:latin typeface="Arial" pitchFamily="34" charset="0"/>
              </a:endParaRPr>
            </a:p>
          </p:txBody>
        </p:sp>
        <p:sp>
          <p:nvSpPr>
            <p:cNvPr id="54" name="Freeform 19"/>
            <p:cNvSpPr>
              <a:spLocks/>
            </p:cNvSpPr>
            <p:nvPr/>
          </p:nvSpPr>
          <p:spPr bwMode="auto">
            <a:xfrm>
              <a:off x="3728" y="1920"/>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1"/>
            </a:solidFill>
            <a:ln w="9525">
              <a:solidFill>
                <a:schemeClr val="bg1"/>
              </a:solidFill>
              <a:round/>
              <a:headEnd/>
              <a:tailEnd/>
            </a:ln>
          </p:spPr>
          <p:txBody>
            <a:bodyPr wrap="none" anchor="ctr"/>
            <a:lstStyle/>
            <a:p>
              <a:endParaRPr lang="en-US" dirty="0">
                <a:latin typeface="Arial" pitchFamily="34" charset="0"/>
              </a:endParaRPr>
            </a:p>
          </p:txBody>
        </p:sp>
        <p:sp>
          <p:nvSpPr>
            <p:cNvPr id="55" name="Freeform 20"/>
            <p:cNvSpPr>
              <a:spLocks/>
            </p:cNvSpPr>
            <p:nvPr/>
          </p:nvSpPr>
          <p:spPr bwMode="auto">
            <a:xfrm>
              <a:off x="3504" y="1824"/>
              <a:ext cx="144" cy="288"/>
            </a:xfrm>
            <a:custGeom>
              <a:avLst/>
              <a:gdLst>
                <a:gd name="T0" fmla="*/ 0 w 144"/>
                <a:gd name="T1" fmla="*/ 41 h 336"/>
                <a:gd name="T2" fmla="*/ 96 w 144"/>
                <a:gd name="T3" fmla="*/ 0 h 336"/>
                <a:gd name="T4" fmla="*/ 144 w 144"/>
                <a:gd name="T5" fmla="*/ 41 h 336"/>
                <a:gd name="T6" fmla="*/ 144 w 144"/>
                <a:gd name="T7" fmla="*/ 288 h 336"/>
                <a:gd name="T8" fmla="*/ 96 w 144"/>
                <a:gd name="T9" fmla="*/ 247 h 336"/>
                <a:gd name="T10" fmla="*/ 96 w 144"/>
                <a:gd name="T11" fmla="*/ 82 h 336"/>
                <a:gd name="T12" fmla="*/ 0 w 144"/>
                <a:gd name="T13" fmla="*/ 123 h 336"/>
                <a:gd name="T14" fmla="*/ 0 w 144"/>
                <a:gd name="T15" fmla="*/ 41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1"/>
            </a:solidFill>
            <a:ln w="9525">
              <a:solidFill>
                <a:schemeClr val="bg1"/>
              </a:solidFill>
              <a:round/>
              <a:headEnd/>
              <a:tailEnd/>
            </a:ln>
          </p:spPr>
          <p:txBody>
            <a:bodyPr wrap="none" anchor="ctr"/>
            <a:lstStyle/>
            <a:p>
              <a:endParaRPr lang="en-US" dirty="0">
                <a:latin typeface="Arial" pitchFamily="34" charset="0"/>
              </a:endParaRPr>
            </a:p>
          </p:txBody>
        </p:sp>
        <p:sp>
          <p:nvSpPr>
            <p:cNvPr id="57" name="Freeform 22"/>
            <p:cNvSpPr>
              <a:spLocks/>
            </p:cNvSpPr>
            <p:nvPr/>
          </p:nvSpPr>
          <p:spPr bwMode="auto">
            <a:xfrm>
              <a:off x="3253" y="1920"/>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 name="T10" fmla="*/ 0 60000 65536"/>
                <a:gd name="T11" fmla="*/ 0 60000 65536"/>
                <a:gd name="T12" fmla="*/ 0 60000 65536"/>
                <a:gd name="T13" fmla="*/ 0 60000 65536"/>
                <a:gd name="T14" fmla="*/ 0 60000 65536"/>
                <a:gd name="T15" fmla="*/ 0 w 491"/>
                <a:gd name="T16" fmla="*/ 0 h 567"/>
                <a:gd name="T17" fmla="*/ 491 w 491"/>
                <a:gd name="T18" fmla="*/ 567 h 567"/>
              </a:gdLst>
              <a:ahLst/>
              <a:cxnLst>
                <a:cxn ang="T10">
                  <a:pos x="T0" y="T1"/>
                </a:cxn>
                <a:cxn ang="T11">
                  <a:pos x="T2" y="T3"/>
                </a:cxn>
                <a:cxn ang="T12">
                  <a:pos x="T4" y="T5"/>
                </a:cxn>
                <a:cxn ang="T13">
                  <a:pos x="T6" y="T7"/>
                </a:cxn>
                <a:cxn ang="T14">
                  <a:pos x="T8" y="T9"/>
                </a:cxn>
              </a:cxnLst>
              <a:rect l="T15" t="T16" r="T17" b="T18"/>
              <a:pathLst>
                <a:path w="491" h="567">
                  <a:moveTo>
                    <a:pt x="11" y="0"/>
                  </a:moveTo>
                  <a:lnTo>
                    <a:pt x="491" y="432"/>
                  </a:lnTo>
                  <a:lnTo>
                    <a:pt x="484" y="567"/>
                  </a:lnTo>
                  <a:lnTo>
                    <a:pt x="0" y="119"/>
                  </a:lnTo>
                  <a:lnTo>
                    <a:pt x="11" y="0"/>
                  </a:lnTo>
                  <a:close/>
                </a:path>
              </a:pathLst>
            </a:custGeom>
            <a:solidFill>
              <a:srgbClr val="FFC000"/>
            </a:solidFill>
            <a:ln w="38100">
              <a:solidFill>
                <a:schemeClr val="bg1"/>
              </a:solidFill>
              <a:round/>
              <a:headEnd/>
              <a:tailEnd/>
            </a:ln>
          </p:spPr>
          <p:txBody>
            <a:bodyPr wrap="none" anchor="ctr"/>
            <a:lstStyle/>
            <a:p>
              <a:endParaRPr lang="en-US" dirty="0">
                <a:latin typeface="Arial" pitchFamily="34" charset="0"/>
              </a:endParaRPr>
            </a:p>
          </p:txBody>
        </p:sp>
        <p:sp>
          <p:nvSpPr>
            <p:cNvPr id="58" name="Freeform 23"/>
            <p:cNvSpPr>
              <a:spLocks/>
            </p:cNvSpPr>
            <p:nvPr/>
          </p:nvSpPr>
          <p:spPr bwMode="auto">
            <a:xfrm>
              <a:off x="3728" y="2160"/>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 name="T10" fmla="*/ 0 60000 65536"/>
                <a:gd name="T11" fmla="*/ 0 60000 65536"/>
                <a:gd name="T12" fmla="*/ 0 60000 65536"/>
                <a:gd name="T13" fmla="*/ 0 60000 65536"/>
                <a:gd name="T14" fmla="*/ 0 60000 65536"/>
                <a:gd name="T15" fmla="*/ 0 w 304"/>
                <a:gd name="T16" fmla="*/ 0 h 327"/>
                <a:gd name="T17" fmla="*/ 304 w 304"/>
                <a:gd name="T18" fmla="*/ 327 h 327"/>
              </a:gdLst>
              <a:ahLst/>
              <a:cxnLst>
                <a:cxn ang="T10">
                  <a:pos x="T0" y="T1"/>
                </a:cxn>
                <a:cxn ang="T11">
                  <a:pos x="T2" y="T3"/>
                </a:cxn>
                <a:cxn ang="T12">
                  <a:pos x="T4" y="T5"/>
                </a:cxn>
                <a:cxn ang="T13">
                  <a:pos x="T6" y="T7"/>
                </a:cxn>
                <a:cxn ang="T14">
                  <a:pos x="T8" y="T9"/>
                </a:cxn>
              </a:cxnLst>
              <a:rect l="T15" t="T16" r="T17" b="T18"/>
              <a:pathLst>
                <a:path w="304" h="327">
                  <a:moveTo>
                    <a:pt x="304" y="0"/>
                  </a:moveTo>
                  <a:lnTo>
                    <a:pt x="304" y="96"/>
                  </a:lnTo>
                  <a:lnTo>
                    <a:pt x="0" y="327"/>
                  </a:lnTo>
                  <a:lnTo>
                    <a:pt x="18" y="181"/>
                  </a:lnTo>
                  <a:lnTo>
                    <a:pt x="304" y="0"/>
                  </a:lnTo>
                  <a:close/>
                </a:path>
              </a:pathLst>
            </a:custGeom>
            <a:solidFill>
              <a:srgbClr val="FFC000"/>
            </a:solidFill>
            <a:ln w="38100">
              <a:solidFill>
                <a:schemeClr val="bg1"/>
              </a:solidFill>
              <a:round/>
              <a:headEnd/>
              <a:tailEnd/>
            </a:ln>
          </p:spPr>
          <p:txBody>
            <a:bodyPr wrap="none" anchor="ctr"/>
            <a:lstStyle/>
            <a:p>
              <a:endParaRPr lang="en-US" dirty="0">
                <a:latin typeface="Arial" pitchFamily="34" charset="0"/>
              </a:endParaRPr>
            </a:p>
          </p:txBody>
        </p:sp>
        <p:sp>
          <p:nvSpPr>
            <p:cNvPr id="59" name="Freeform 24"/>
            <p:cNvSpPr>
              <a:spLocks/>
            </p:cNvSpPr>
            <p:nvPr/>
          </p:nvSpPr>
          <p:spPr bwMode="auto">
            <a:xfrm>
              <a:off x="3504" y="2304"/>
              <a:ext cx="240" cy="336"/>
            </a:xfrm>
            <a:custGeom>
              <a:avLst/>
              <a:gdLst>
                <a:gd name="T0" fmla="*/ 137 w 336"/>
                <a:gd name="T1" fmla="*/ 0 h 432"/>
                <a:gd name="T2" fmla="*/ 240 w 336"/>
                <a:gd name="T3" fmla="*/ 75 h 432"/>
                <a:gd name="T4" fmla="*/ 69 w 336"/>
                <a:gd name="T5" fmla="*/ 112 h 432"/>
                <a:gd name="T6" fmla="*/ 69 w 336"/>
                <a:gd name="T7" fmla="*/ 336 h 432"/>
                <a:gd name="T8" fmla="*/ 0 w 336"/>
                <a:gd name="T9" fmla="*/ 261 h 432"/>
                <a:gd name="T10" fmla="*/ 0 w 336"/>
                <a:gd name="T11" fmla="*/ 37 h 432"/>
                <a:gd name="T12" fmla="*/ 137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1"/>
            </a:solidFill>
            <a:ln w="9525">
              <a:solidFill>
                <a:schemeClr val="bg1"/>
              </a:solidFill>
              <a:round/>
              <a:headEnd/>
              <a:tailEnd/>
            </a:ln>
          </p:spPr>
          <p:txBody>
            <a:bodyPr wrap="none" anchor="ctr"/>
            <a:lstStyle/>
            <a:p>
              <a:endParaRPr lang="en-US" dirty="0">
                <a:latin typeface="Arial" pitchFamily="34" charset="0"/>
              </a:endParaRPr>
            </a:p>
          </p:txBody>
        </p:sp>
        <p:sp>
          <p:nvSpPr>
            <p:cNvPr id="60" name="Freeform 25"/>
            <p:cNvSpPr>
              <a:spLocks/>
            </p:cNvSpPr>
            <p:nvPr/>
          </p:nvSpPr>
          <p:spPr bwMode="auto">
            <a:xfrm>
              <a:off x="3312" y="2160"/>
              <a:ext cx="240" cy="288"/>
            </a:xfrm>
            <a:custGeom>
              <a:avLst/>
              <a:gdLst>
                <a:gd name="T0" fmla="*/ 137 w 336"/>
                <a:gd name="T1" fmla="*/ 0 h 432"/>
                <a:gd name="T2" fmla="*/ 240 w 336"/>
                <a:gd name="T3" fmla="*/ 64 h 432"/>
                <a:gd name="T4" fmla="*/ 69 w 336"/>
                <a:gd name="T5" fmla="*/ 96 h 432"/>
                <a:gd name="T6" fmla="*/ 69 w 336"/>
                <a:gd name="T7" fmla="*/ 288 h 432"/>
                <a:gd name="T8" fmla="*/ 0 w 336"/>
                <a:gd name="T9" fmla="*/ 224 h 432"/>
                <a:gd name="T10" fmla="*/ 0 w 336"/>
                <a:gd name="T11" fmla="*/ 32 h 432"/>
                <a:gd name="T12" fmla="*/ 137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1"/>
            </a:solidFill>
            <a:ln w="9525">
              <a:solidFill>
                <a:schemeClr val="bg1"/>
              </a:solidFill>
              <a:round/>
              <a:headEnd/>
              <a:tailEnd/>
            </a:ln>
          </p:spPr>
          <p:txBody>
            <a:bodyPr wrap="none" anchor="ctr"/>
            <a:lstStyle/>
            <a:p>
              <a:endParaRPr lang="en-US" dirty="0">
                <a:latin typeface="Arial" pitchFamily="34" charset="0"/>
              </a:endParaRPr>
            </a:p>
          </p:txBody>
        </p:sp>
        <p:sp>
          <p:nvSpPr>
            <p:cNvPr id="61" name="Freeform 26"/>
            <p:cNvSpPr>
              <a:spLocks/>
            </p:cNvSpPr>
            <p:nvPr/>
          </p:nvSpPr>
          <p:spPr bwMode="auto">
            <a:xfrm>
              <a:off x="3168" y="2016"/>
              <a:ext cx="192" cy="288"/>
            </a:xfrm>
            <a:custGeom>
              <a:avLst/>
              <a:gdLst>
                <a:gd name="T0" fmla="*/ 110 w 336"/>
                <a:gd name="T1" fmla="*/ 0 h 432"/>
                <a:gd name="T2" fmla="*/ 192 w 336"/>
                <a:gd name="T3" fmla="*/ 64 h 432"/>
                <a:gd name="T4" fmla="*/ 55 w 336"/>
                <a:gd name="T5" fmla="*/ 96 h 432"/>
                <a:gd name="T6" fmla="*/ 55 w 336"/>
                <a:gd name="T7" fmla="*/ 288 h 432"/>
                <a:gd name="T8" fmla="*/ 0 w 336"/>
                <a:gd name="T9" fmla="*/ 224 h 432"/>
                <a:gd name="T10" fmla="*/ 0 w 336"/>
                <a:gd name="T11" fmla="*/ 32 h 432"/>
                <a:gd name="T12" fmla="*/ 110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1"/>
            </a:solidFill>
            <a:ln w="9525">
              <a:solidFill>
                <a:schemeClr val="bg1"/>
              </a:solidFill>
              <a:round/>
              <a:headEnd/>
              <a:tailEnd/>
            </a:ln>
          </p:spPr>
          <p:txBody>
            <a:bodyPr wrap="none" anchor="ctr"/>
            <a:lstStyle/>
            <a:p>
              <a:endParaRPr lang="en-US" dirty="0">
                <a:latin typeface="Arial" pitchFamily="34" charset="0"/>
              </a:endParaRPr>
            </a:p>
          </p:txBody>
        </p:sp>
        <p:sp>
          <p:nvSpPr>
            <p:cNvPr id="56" name="Freeform 21"/>
            <p:cNvSpPr>
              <a:spLocks/>
            </p:cNvSpPr>
            <p:nvPr/>
          </p:nvSpPr>
          <p:spPr bwMode="auto">
            <a:xfrm>
              <a:off x="3243" y="1824"/>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 name="T10" fmla="*/ 0 60000 65536"/>
                <a:gd name="T11" fmla="*/ 0 60000 65536"/>
                <a:gd name="T12" fmla="*/ 0 60000 65536"/>
                <a:gd name="T13" fmla="*/ 0 60000 65536"/>
                <a:gd name="T14" fmla="*/ 0 60000 65536"/>
                <a:gd name="T15" fmla="*/ 0 w 789"/>
                <a:gd name="T16" fmla="*/ 0 h 535"/>
                <a:gd name="T17" fmla="*/ 789 w 789"/>
                <a:gd name="T18" fmla="*/ 535 h 535"/>
              </a:gdLst>
              <a:ahLst/>
              <a:cxnLst>
                <a:cxn ang="T10">
                  <a:pos x="T0" y="T1"/>
                </a:cxn>
                <a:cxn ang="T11">
                  <a:pos x="T2" y="T3"/>
                </a:cxn>
                <a:cxn ang="T12">
                  <a:pos x="T4" y="T5"/>
                </a:cxn>
                <a:cxn ang="T13">
                  <a:pos x="T6" y="T7"/>
                </a:cxn>
                <a:cxn ang="T14">
                  <a:pos x="T8" y="T9"/>
                </a:cxn>
              </a:cxnLst>
              <a:rect l="T15" t="T16" r="T17" b="T18"/>
              <a:pathLst>
                <a:path w="789" h="535">
                  <a:moveTo>
                    <a:pt x="261" y="0"/>
                  </a:moveTo>
                  <a:lnTo>
                    <a:pt x="789" y="336"/>
                  </a:lnTo>
                  <a:lnTo>
                    <a:pt x="494" y="535"/>
                  </a:lnTo>
                  <a:lnTo>
                    <a:pt x="0" y="96"/>
                  </a:lnTo>
                  <a:lnTo>
                    <a:pt x="261" y="0"/>
                  </a:lnTo>
                  <a:close/>
                </a:path>
              </a:pathLst>
            </a:custGeom>
            <a:solidFill>
              <a:srgbClr val="FFC000"/>
            </a:solidFill>
            <a:ln w="38100">
              <a:solidFill>
                <a:schemeClr val="bg1"/>
              </a:solidFill>
              <a:round/>
              <a:headEnd/>
              <a:tailEnd/>
            </a:ln>
          </p:spPr>
          <p:txBody>
            <a:bodyPr wrap="none" anchor="ctr"/>
            <a:lstStyle/>
            <a:p>
              <a:endParaRPr lang="en-US" dirty="0">
                <a:solidFill>
                  <a:srgbClr val="C00000"/>
                </a:solidFill>
                <a:latin typeface="Arial" pitchFamily="34" charset="0"/>
              </a:endParaRPr>
            </a:p>
          </p:txBody>
        </p:sp>
      </p:grpSp>
      <p:sp>
        <p:nvSpPr>
          <p:cNvPr id="7" name="Freeform 6"/>
          <p:cNvSpPr/>
          <p:nvPr/>
        </p:nvSpPr>
        <p:spPr bwMode="auto">
          <a:xfrm>
            <a:off x="3394364" y="3276600"/>
            <a:ext cx="1427018" cy="1436254"/>
          </a:xfrm>
          <a:custGeom>
            <a:avLst/>
            <a:gdLst>
              <a:gd name="connsiteX0" fmla="*/ 0 w 1427018"/>
              <a:gd name="connsiteY0" fmla="*/ 768927 h 1436254"/>
              <a:gd name="connsiteX1" fmla="*/ 498764 w 1427018"/>
              <a:gd name="connsiteY1" fmla="*/ 755072 h 1436254"/>
              <a:gd name="connsiteX2" fmla="*/ 581891 w 1427018"/>
              <a:gd name="connsiteY2" fmla="*/ 533399 h 1436254"/>
              <a:gd name="connsiteX3" fmla="*/ 665018 w 1427018"/>
              <a:gd name="connsiteY3" fmla="*/ 1212272 h 1436254"/>
              <a:gd name="connsiteX4" fmla="*/ 734291 w 1427018"/>
              <a:gd name="connsiteY4" fmla="*/ 103908 h 1436254"/>
              <a:gd name="connsiteX5" fmla="*/ 789709 w 1427018"/>
              <a:gd name="connsiteY5" fmla="*/ 879763 h 1436254"/>
              <a:gd name="connsiteX6" fmla="*/ 858982 w 1427018"/>
              <a:gd name="connsiteY6" fmla="*/ 658090 h 1436254"/>
              <a:gd name="connsiteX7" fmla="*/ 858982 w 1427018"/>
              <a:gd name="connsiteY7" fmla="*/ 1336963 h 1436254"/>
              <a:gd name="connsiteX8" fmla="*/ 997527 w 1427018"/>
              <a:gd name="connsiteY8" fmla="*/ 62345 h 1436254"/>
              <a:gd name="connsiteX9" fmla="*/ 1052946 w 1427018"/>
              <a:gd name="connsiteY9" fmla="*/ 962890 h 1436254"/>
              <a:gd name="connsiteX10" fmla="*/ 1080655 w 1427018"/>
              <a:gd name="connsiteY10" fmla="*/ 671945 h 1436254"/>
              <a:gd name="connsiteX11" fmla="*/ 1427018 w 1427018"/>
              <a:gd name="connsiteY11" fmla="*/ 685799 h 1436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27018" h="1436254">
                <a:moveTo>
                  <a:pt x="0" y="768927"/>
                </a:moveTo>
                <a:cubicBezTo>
                  <a:pt x="200891" y="781627"/>
                  <a:pt x="401782" y="794327"/>
                  <a:pt x="498764" y="755072"/>
                </a:cubicBezTo>
                <a:cubicBezTo>
                  <a:pt x="595746" y="715817"/>
                  <a:pt x="554182" y="457199"/>
                  <a:pt x="581891" y="533399"/>
                </a:cubicBezTo>
                <a:cubicBezTo>
                  <a:pt x="609600" y="609599"/>
                  <a:pt x="639618" y="1283854"/>
                  <a:pt x="665018" y="1212272"/>
                </a:cubicBezTo>
                <a:cubicBezTo>
                  <a:pt x="690418" y="1140690"/>
                  <a:pt x="713509" y="159326"/>
                  <a:pt x="734291" y="103908"/>
                </a:cubicBezTo>
                <a:cubicBezTo>
                  <a:pt x="755073" y="48490"/>
                  <a:pt x="768927" y="787400"/>
                  <a:pt x="789709" y="879763"/>
                </a:cubicBezTo>
                <a:cubicBezTo>
                  <a:pt x="810491" y="972126"/>
                  <a:pt x="847437" y="581890"/>
                  <a:pt x="858982" y="658090"/>
                </a:cubicBezTo>
                <a:cubicBezTo>
                  <a:pt x="870528" y="734290"/>
                  <a:pt x="835891" y="1436254"/>
                  <a:pt x="858982" y="1336963"/>
                </a:cubicBezTo>
                <a:cubicBezTo>
                  <a:pt x="882073" y="1237672"/>
                  <a:pt x="965200" y="124690"/>
                  <a:pt x="997527" y="62345"/>
                </a:cubicBezTo>
                <a:cubicBezTo>
                  <a:pt x="1029854" y="0"/>
                  <a:pt x="1039091" y="861290"/>
                  <a:pt x="1052946" y="962890"/>
                </a:cubicBezTo>
                <a:cubicBezTo>
                  <a:pt x="1066801" y="1064490"/>
                  <a:pt x="1018310" y="718127"/>
                  <a:pt x="1080655" y="671945"/>
                </a:cubicBezTo>
                <a:cubicBezTo>
                  <a:pt x="1143000" y="625763"/>
                  <a:pt x="1285009" y="655781"/>
                  <a:pt x="1427018" y="685799"/>
                </a:cubicBezTo>
              </a:path>
            </a:pathLst>
          </a:custGeom>
          <a:noFill/>
          <a:ln w="3810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800" b="1" i="0" u="none" strike="noStrike" cap="none" normalizeH="0" baseline="0" dirty="0">
              <a:ln>
                <a:noFill/>
              </a:ln>
              <a:solidFill>
                <a:schemeClr val="tx2"/>
              </a:solidFill>
              <a:effectLst/>
              <a:latin typeface="Gill Sans MT" pitchFamily="-107" charset="-18"/>
            </a:endParaRPr>
          </a:p>
        </p:txBody>
      </p:sp>
      <p:sp>
        <p:nvSpPr>
          <p:cNvPr id="33" name="Freeform 32"/>
          <p:cNvSpPr/>
          <p:nvPr/>
        </p:nvSpPr>
        <p:spPr bwMode="auto">
          <a:xfrm>
            <a:off x="3519054" y="4897582"/>
            <a:ext cx="1427018" cy="1436254"/>
          </a:xfrm>
          <a:custGeom>
            <a:avLst/>
            <a:gdLst>
              <a:gd name="connsiteX0" fmla="*/ 0 w 1427018"/>
              <a:gd name="connsiteY0" fmla="*/ 768927 h 1436254"/>
              <a:gd name="connsiteX1" fmla="*/ 498764 w 1427018"/>
              <a:gd name="connsiteY1" fmla="*/ 755072 h 1436254"/>
              <a:gd name="connsiteX2" fmla="*/ 581891 w 1427018"/>
              <a:gd name="connsiteY2" fmla="*/ 533399 h 1436254"/>
              <a:gd name="connsiteX3" fmla="*/ 665018 w 1427018"/>
              <a:gd name="connsiteY3" fmla="*/ 1212272 h 1436254"/>
              <a:gd name="connsiteX4" fmla="*/ 734291 w 1427018"/>
              <a:gd name="connsiteY4" fmla="*/ 103908 h 1436254"/>
              <a:gd name="connsiteX5" fmla="*/ 789709 w 1427018"/>
              <a:gd name="connsiteY5" fmla="*/ 879763 h 1436254"/>
              <a:gd name="connsiteX6" fmla="*/ 858982 w 1427018"/>
              <a:gd name="connsiteY6" fmla="*/ 658090 h 1436254"/>
              <a:gd name="connsiteX7" fmla="*/ 858982 w 1427018"/>
              <a:gd name="connsiteY7" fmla="*/ 1336963 h 1436254"/>
              <a:gd name="connsiteX8" fmla="*/ 997527 w 1427018"/>
              <a:gd name="connsiteY8" fmla="*/ 62345 h 1436254"/>
              <a:gd name="connsiteX9" fmla="*/ 1052946 w 1427018"/>
              <a:gd name="connsiteY9" fmla="*/ 962890 h 1436254"/>
              <a:gd name="connsiteX10" fmla="*/ 1080655 w 1427018"/>
              <a:gd name="connsiteY10" fmla="*/ 671945 h 1436254"/>
              <a:gd name="connsiteX11" fmla="*/ 1427018 w 1427018"/>
              <a:gd name="connsiteY11" fmla="*/ 685799 h 1436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27018" h="1436254">
                <a:moveTo>
                  <a:pt x="0" y="768927"/>
                </a:moveTo>
                <a:cubicBezTo>
                  <a:pt x="200891" y="781627"/>
                  <a:pt x="401782" y="794327"/>
                  <a:pt x="498764" y="755072"/>
                </a:cubicBezTo>
                <a:cubicBezTo>
                  <a:pt x="595746" y="715817"/>
                  <a:pt x="554182" y="457199"/>
                  <a:pt x="581891" y="533399"/>
                </a:cubicBezTo>
                <a:cubicBezTo>
                  <a:pt x="609600" y="609599"/>
                  <a:pt x="639618" y="1283854"/>
                  <a:pt x="665018" y="1212272"/>
                </a:cubicBezTo>
                <a:cubicBezTo>
                  <a:pt x="690418" y="1140690"/>
                  <a:pt x="713509" y="159326"/>
                  <a:pt x="734291" y="103908"/>
                </a:cubicBezTo>
                <a:cubicBezTo>
                  <a:pt x="755073" y="48490"/>
                  <a:pt x="768927" y="787400"/>
                  <a:pt x="789709" y="879763"/>
                </a:cubicBezTo>
                <a:cubicBezTo>
                  <a:pt x="810491" y="972126"/>
                  <a:pt x="847437" y="581890"/>
                  <a:pt x="858982" y="658090"/>
                </a:cubicBezTo>
                <a:cubicBezTo>
                  <a:pt x="870528" y="734290"/>
                  <a:pt x="835891" y="1436254"/>
                  <a:pt x="858982" y="1336963"/>
                </a:cubicBezTo>
                <a:cubicBezTo>
                  <a:pt x="882073" y="1237672"/>
                  <a:pt x="965200" y="124690"/>
                  <a:pt x="997527" y="62345"/>
                </a:cubicBezTo>
                <a:cubicBezTo>
                  <a:pt x="1029854" y="0"/>
                  <a:pt x="1039091" y="861290"/>
                  <a:pt x="1052946" y="962890"/>
                </a:cubicBezTo>
                <a:cubicBezTo>
                  <a:pt x="1066801" y="1064490"/>
                  <a:pt x="1018310" y="718127"/>
                  <a:pt x="1080655" y="671945"/>
                </a:cubicBezTo>
                <a:cubicBezTo>
                  <a:pt x="1143000" y="625763"/>
                  <a:pt x="1285009" y="655781"/>
                  <a:pt x="1427018" y="685799"/>
                </a:cubicBezTo>
              </a:path>
            </a:pathLst>
          </a:custGeom>
          <a:noFill/>
          <a:ln w="38100" cap="flat" cmpd="sng" algn="ctr">
            <a:solidFill>
              <a:srgbClr val="3366FF"/>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800" b="1" i="0" u="none" strike="noStrike" cap="none" normalizeH="0" baseline="0" dirty="0">
              <a:ln>
                <a:noFill/>
              </a:ln>
              <a:solidFill>
                <a:schemeClr val="tx2"/>
              </a:solidFill>
              <a:effectLst/>
              <a:latin typeface="Gill Sans MT" pitchFamily="-107" charset="-18"/>
            </a:endParaRPr>
          </a:p>
        </p:txBody>
      </p:sp>
      <p:sp>
        <p:nvSpPr>
          <p:cNvPr id="34" name="Freeform 33"/>
          <p:cNvSpPr/>
          <p:nvPr/>
        </p:nvSpPr>
        <p:spPr bwMode="auto">
          <a:xfrm>
            <a:off x="4918363" y="4800600"/>
            <a:ext cx="1427018" cy="1436254"/>
          </a:xfrm>
          <a:custGeom>
            <a:avLst/>
            <a:gdLst>
              <a:gd name="connsiteX0" fmla="*/ 0 w 1427018"/>
              <a:gd name="connsiteY0" fmla="*/ 768927 h 1436254"/>
              <a:gd name="connsiteX1" fmla="*/ 498764 w 1427018"/>
              <a:gd name="connsiteY1" fmla="*/ 755072 h 1436254"/>
              <a:gd name="connsiteX2" fmla="*/ 581891 w 1427018"/>
              <a:gd name="connsiteY2" fmla="*/ 533399 h 1436254"/>
              <a:gd name="connsiteX3" fmla="*/ 665018 w 1427018"/>
              <a:gd name="connsiteY3" fmla="*/ 1212272 h 1436254"/>
              <a:gd name="connsiteX4" fmla="*/ 734291 w 1427018"/>
              <a:gd name="connsiteY4" fmla="*/ 103908 h 1436254"/>
              <a:gd name="connsiteX5" fmla="*/ 789709 w 1427018"/>
              <a:gd name="connsiteY5" fmla="*/ 879763 h 1436254"/>
              <a:gd name="connsiteX6" fmla="*/ 858982 w 1427018"/>
              <a:gd name="connsiteY6" fmla="*/ 658090 h 1436254"/>
              <a:gd name="connsiteX7" fmla="*/ 858982 w 1427018"/>
              <a:gd name="connsiteY7" fmla="*/ 1336963 h 1436254"/>
              <a:gd name="connsiteX8" fmla="*/ 997527 w 1427018"/>
              <a:gd name="connsiteY8" fmla="*/ 62345 h 1436254"/>
              <a:gd name="connsiteX9" fmla="*/ 1052946 w 1427018"/>
              <a:gd name="connsiteY9" fmla="*/ 962890 h 1436254"/>
              <a:gd name="connsiteX10" fmla="*/ 1080655 w 1427018"/>
              <a:gd name="connsiteY10" fmla="*/ 671945 h 1436254"/>
              <a:gd name="connsiteX11" fmla="*/ 1427018 w 1427018"/>
              <a:gd name="connsiteY11" fmla="*/ 685799 h 1436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27018" h="1436254">
                <a:moveTo>
                  <a:pt x="0" y="768927"/>
                </a:moveTo>
                <a:cubicBezTo>
                  <a:pt x="200891" y="781627"/>
                  <a:pt x="401782" y="794327"/>
                  <a:pt x="498764" y="755072"/>
                </a:cubicBezTo>
                <a:cubicBezTo>
                  <a:pt x="595746" y="715817"/>
                  <a:pt x="554182" y="457199"/>
                  <a:pt x="581891" y="533399"/>
                </a:cubicBezTo>
                <a:cubicBezTo>
                  <a:pt x="609600" y="609599"/>
                  <a:pt x="639618" y="1283854"/>
                  <a:pt x="665018" y="1212272"/>
                </a:cubicBezTo>
                <a:cubicBezTo>
                  <a:pt x="690418" y="1140690"/>
                  <a:pt x="713509" y="159326"/>
                  <a:pt x="734291" y="103908"/>
                </a:cubicBezTo>
                <a:cubicBezTo>
                  <a:pt x="755073" y="48490"/>
                  <a:pt x="768927" y="787400"/>
                  <a:pt x="789709" y="879763"/>
                </a:cubicBezTo>
                <a:cubicBezTo>
                  <a:pt x="810491" y="972126"/>
                  <a:pt x="847437" y="581890"/>
                  <a:pt x="858982" y="658090"/>
                </a:cubicBezTo>
                <a:cubicBezTo>
                  <a:pt x="870528" y="734290"/>
                  <a:pt x="835891" y="1436254"/>
                  <a:pt x="858982" y="1336963"/>
                </a:cubicBezTo>
                <a:cubicBezTo>
                  <a:pt x="882073" y="1237672"/>
                  <a:pt x="965200" y="124690"/>
                  <a:pt x="997527" y="62345"/>
                </a:cubicBezTo>
                <a:cubicBezTo>
                  <a:pt x="1029854" y="0"/>
                  <a:pt x="1039091" y="861290"/>
                  <a:pt x="1052946" y="962890"/>
                </a:cubicBezTo>
                <a:cubicBezTo>
                  <a:pt x="1066801" y="1064490"/>
                  <a:pt x="1018310" y="718127"/>
                  <a:pt x="1080655" y="671945"/>
                </a:cubicBezTo>
                <a:cubicBezTo>
                  <a:pt x="1143000" y="625763"/>
                  <a:pt x="1285009" y="655781"/>
                  <a:pt x="1427018" y="685799"/>
                </a:cubicBezTo>
              </a:path>
            </a:pathLst>
          </a:custGeom>
          <a:noFill/>
          <a:ln w="38100" cap="flat" cmpd="sng" algn="ctr">
            <a:solidFill>
              <a:srgbClr val="3366FF"/>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800" b="1" i="0" u="none" strike="noStrike" cap="none" normalizeH="0" baseline="0" dirty="0">
              <a:ln>
                <a:noFill/>
              </a:ln>
              <a:solidFill>
                <a:schemeClr val="tx2"/>
              </a:solidFill>
              <a:effectLst/>
              <a:latin typeface="Gill Sans MT" pitchFamily="-107" charset="-18"/>
            </a:endParaRPr>
          </a:p>
        </p:txBody>
      </p:sp>
      <p:sp>
        <p:nvSpPr>
          <p:cNvPr id="30" name="Freeform 29"/>
          <p:cNvSpPr/>
          <p:nvPr/>
        </p:nvSpPr>
        <p:spPr bwMode="auto">
          <a:xfrm>
            <a:off x="4821382" y="3893127"/>
            <a:ext cx="2161309" cy="163945"/>
          </a:xfrm>
          <a:custGeom>
            <a:avLst/>
            <a:gdLst>
              <a:gd name="connsiteX0" fmla="*/ 0 w 2161309"/>
              <a:gd name="connsiteY0" fmla="*/ 69273 h 163945"/>
              <a:gd name="connsiteX1" fmla="*/ 845127 w 2161309"/>
              <a:gd name="connsiteY1" fmla="*/ 152400 h 163945"/>
              <a:gd name="connsiteX2" fmla="*/ 2161309 w 2161309"/>
              <a:gd name="connsiteY2" fmla="*/ 0 h 163945"/>
              <a:gd name="connsiteX3" fmla="*/ 2161309 w 2161309"/>
              <a:gd name="connsiteY3" fmla="*/ 0 h 163945"/>
              <a:gd name="connsiteX4" fmla="*/ 2133600 w 2161309"/>
              <a:gd name="connsiteY4" fmla="*/ 13855 h 1639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1309" h="163945">
                <a:moveTo>
                  <a:pt x="0" y="69273"/>
                </a:moveTo>
                <a:cubicBezTo>
                  <a:pt x="242454" y="116609"/>
                  <a:pt x="484909" y="163945"/>
                  <a:pt x="845127" y="152400"/>
                </a:cubicBezTo>
                <a:cubicBezTo>
                  <a:pt x="1205345" y="140855"/>
                  <a:pt x="2161309" y="0"/>
                  <a:pt x="2161309" y="0"/>
                </a:cubicBezTo>
                <a:lnTo>
                  <a:pt x="2161309" y="0"/>
                </a:lnTo>
                <a:lnTo>
                  <a:pt x="2133600" y="13855"/>
                </a:lnTo>
              </a:path>
            </a:pathLst>
          </a:custGeom>
          <a:noFill/>
          <a:ln w="3810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800" b="1" i="0" u="none" strike="noStrike" cap="none" normalizeH="0" baseline="0" dirty="0">
              <a:ln>
                <a:noFill/>
              </a:ln>
              <a:solidFill>
                <a:schemeClr val="tx2"/>
              </a:solidFill>
              <a:effectLst/>
              <a:latin typeface="Gill Sans MT" pitchFamily="-107" charset="-18"/>
            </a:endParaRPr>
          </a:p>
        </p:txBody>
      </p:sp>
      <p:sp>
        <p:nvSpPr>
          <p:cNvPr id="31" name="Freeform 30"/>
          <p:cNvSpPr/>
          <p:nvPr/>
        </p:nvSpPr>
        <p:spPr bwMode="auto">
          <a:xfrm>
            <a:off x="6331526" y="4689764"/>
            <a:ext cx="1427018" cy="1436254"/>
          </a:xfrm>
          <a:custGeom>
            <a:avLst/>
            <a:gdLst>
              <a:gd name="connsiteX0" fmla="*/ 0 w 1427018"/>
              <a:gd name="connsiteY0" fmla="*/ 768927 h 1436254"/>
              <a:gd name="connsiteX1" fmla="*/ 498764 w 1427018"/>
              <a:gd name="connsiteY1" fmla="*/ 755072 h 1436254"/>
              <a:gd name="connsiteX2" fmla="*/ 581891 w 1427018"/>
              <a:gd name="connsiteY2" fmla="*/ 533399 h 1436254"/>
              <a:gd name="connsiteX3" fmla="*/ 665018 w 1427018"/>
              <a:gd name="connsiteY3" fmla="*/ 1212272 h 1436254"/>
              <a:gd name="connsiteX4" fmla="*/ 734291 w 1427018"/>
              <a:gd name="connsiteY4" fmla="*/ 103908 h 1436254"/>
              <a:gd name="connsiteX5" fmla="*/ 789709 w 1427018"/>
              <a:gd name="connsiteY5" fmla="*/ 879763 h 1436254"/>
              <a:gd name="connsiteX6" fmla="*/ 858982 w 1427018"/>
              <a:gd name="connsiteY6" fmla="*/ 658090 h 1436254"/>
              <a:gd name="connsiteX7" fmla="*/ 858982 w 1427018"/>
              <a:gd name="connsiteY7" fmla="*/ 1336963 h 1436254"/>
              <a:gd name="connsiteX8" fmla="*/ 997527 w 1427018"/>
              <a:gd name="connsiteY8" fmla="*/ 62345 h 1436254"/>
              <a:gd name="connsiteX9" fmla="*/ 1052946 w 1427018"/>
              <a:gd name="connsiteY9" fmla="*/ 962890 h 1436254"/>
              <a:gd name="connsiteX10" fmla="*/ 1080655 w 1427018"/>
              <a:gd name="connsiteY10" fmla="*/ 671945 h 1436254"/>
              <a:gd name="connsiteX11" fmla="*/ 1427018 w 1427018"/>
              <a:gd name="connsiteY11" fmla="*/ 685799 h 1436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27018" h="1436254">
                <a:moveTo>
                  <a:pt x="0" y="768927"/>
                </a:moveTo>
                <a:cubicBezTo>
                  <a:pt x="200891" y="781627"/>
                  <a:pt x="401782" y="794327"/>
                  <a:pt x="498764" y="755072"/>
                </a:cubicBezTo>
                <a:cubicBezTo>
                  <a:pt x="595746" y="715817"/>
                  <a:pt x="554182" y="457199"/>
                  <a:pt x="581891" y="533399"/>
                </a:cubicBezTo>
                <a:cubicBezTo>
                  <a:pt x="609600" y="609599"/>
                  <a:pt x="639618" y="1283854"/>
                  <a:pt x="665018" y="1212272"/>
                </a:cubicBezTo>
                <a:cubicBezTo>
                  <a:pt x="690418" y="1140690"/>
                  <a:pt x="713509" y="159326"/>
                  <a:pt x="734291" y="103908"/>
                </a:cubicBezTo>
                <a:cubicBezTo>
                  <a:pt x="755073" y="48490"/>
                  <a:pt x="768927" y="787400"/>
                  <a:pt x="789709" y="879763"/>
                </a:cubicBezTo>
                <a:cubicBezTo>
                  <a:pt x="810491" y="972126"/>
                  <a:pt x="847437" y="581890"/>
                  <a:pt x="858982" y="658090"/>
                </a:cubicBezTo>
                <a:cubicBezTo>
                  <a:pt x="870528" y="734290"/>
                  <a:pt x="835891" y="1436254"/>
                  <a:pt x="858982" y="1336963"/>
                </a:cubicBezTo>
                <a:cubicBezTo>
                  <a:pt x="882073" y="1237672"/>
                  <a:pt x="965200" y="124690"/>
                  <a:pt x="997527" y="62345"/>
                </a:cubicBezTo>
                <a:cubicBezTo>
                  <a:pt x="1029854" y="0"/>
                  <a:pt x="1039091" y="861290"/>
                  <a:pt x="1052946" y="962890"/>
                </a:cubicBezTo>
                <a:cubicBezTo>
                  <a:pt x="1066801" y="1064490"/>
                  <a:pt x="1018310" y="718127"/>
                  <a:pt x="1080655" y="671945"/>
                </a:cubicBezTo>
                <a:cubicBezTo>
                  <a:pt x="1143000" y="625763"/>
                  <a:pt x="1285009" y="655781"/>
                  <a:pt x="1427018" y="685799"/>
                </a:cubicBezTo>
              </a:path>
            </a:pathLst>
          </a:custGeom>
          <a:noFill/>
          <a:ln w="38100" cap="flat" cmpd="sng" algn="ctr">
            <a:solidFill>
              <a:srgbClr val="3366FF"/>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800" b="1" i="0" u="none" strike="noStrike" cap="none" normalizeH="0" baseline="0" dirty="0">
              <a:ln>
                <a:noFill/>
              </a:ln>
              <a:solidFill>
                <a:schemeClr val="tx2"/>
              </a:solidFill>
              <a:effectLst/>
              <a:latin typeface="Gill Sans MT" pitchFamily="-107" charset="-18"/>
            </a:endParaRPr>
          </a:p>
        </p:txBody>
      </p:sp>
      <p:sp>
        <p:nvSpPr>
          <p:cNvPr id="44" name="Freeform 43"/>
          <p:cNvSpPr/>
          <p:nvPr/>
        </p:nvSpPr>
        <p:spPr bwMode="auto">
          <a:xfrm>
            <a:off x="4819996" y="1715192"/>
            <a:ext cx="1427018" cy="1436254"/>
          </a:xfrm>
          <a:custGeom>
            <a:avLst/>
            <a:gdLst>
              <a:gd name="connsiteX0" fmla="*/ 0 w 1427018"/>
              <a:gd name="connsiteY0" fmla="*/ 768927 h 1436254"/>
              <a:gd name="connsiteX1" fmla="*/ 498764 w 1427018"/>
              <a:gd name="connsiteY1" fmla="*/ 755072 h 1436254"/>
              <a:gd name="connsiteX2" fmla="*/ 581891 w 1427018"/>
              <a:gd name="connsiteY2" fmla="*/ 533399 h 1436254"/>
              <a:gd name="connsiteX3" fmla="*/ 665018 w 1427018"/>
              <a:gd name="connsiteY3" fmla="*/ 1212272 h 1436254"/>
              <a:gd name="connsiteX4" fmla="*/ 734291 w 1427018"/>
              <a:gd name="connsiteY4" fmla="*/ 103908 h 1436254"/>
              <a:gd name="connsiteX5" fmla="*/ 789709 w 1427018"/>
              <a:gd name="connsiteY5" fmla="*/ 879763 h 1436254"/>
              <a:gd name="connsiteX6" fmla="*/ 858982 w 1427018"/>
              <a:gd name="connsiteY6" fmla="*/ 658090 h 1436254"/>
              <a:gd name="connsiteX7" fmla="*/ 858982 w 1427018"/>
              <a:gd name="connsiteY7" fmla="*/ 1336963 h 1436254"/>
              <a:gd name="connsiteX8" fmla="*/ 997527 w 1427018"/>
              <a:gd name="connsiteY8" fmla="*/ 62345 h 1436254"/>
              <a:gd name="connsiteX9" fmla="*/ 1052946 w 1427018"/>
              <a:gd name="connsiteY9" fmla="*/ 962890 h 1436254"/>
              <a:gd name="connsiteX10" fmla="*/ 1080655 w 1427018"/>
              <a:gd name="connsiteY10" fmla="*/ 671945 h 1436254"/>
              <a:gd name="connsiteX11" fmla="*/ 1427018 w 1427018"/>
              <a:gd name="connsiteY11" fmla="*/ 685799 h 1436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27018" h="1436254">
                <a:moveTo>
                  <a:pt x="0" y="768927"/>
                </a:moveTo>
                <a:cubicBezTo>
                  <a:pt x="200891" y="781627"/>
                  <a:pt x="401782" y="794327"/>
                  <a:pt x="498764" y="755072"/>
                </a:cubicBezTo>
                <a:cubicBezTo>
                  <a:pt x="595746" y="715817"/>
                  <a:pt x="554182" y="457199"/>
                  <a:pt x="581891" y="533399"/>
                </a:cubicBezTo>
                <a:cubicBezTo>
                  <a:pt x="609600" y="609599"/>
                  <a:pt x="639618" y="1283854"/>
                  <a:pt x="665018" y="1212272"/>
                </a:cubicBezTo>
                <a:cubicBezTo>
                  <a:pt x="690418" y="1140690"/>
                  <a:pt x="713509" y="159326"/>
                  <a:pt x="734291" y="103908"/>
                </a:cubicBezTo>
                <a:cubicBezTo>
                  <a:pt x="755073" y="48490"/>
                  <a:pt x="768927" y="787400"/>
                  <a:pt x="789709" y="879763"/>
                </a:cubicBezTo>
                <a:cubicBezTo>
                  <a:pt x="810491" y="972126"/>
                  <a:pt x="847437" y="581890"/>
                  <a:pt x="858982" y="658090"/>
                </a:cubicBezTo>
                <a:cubicBezTo>
                  <a:pt x="870528" y="734290"/>
                  <a:pt x="835891" y="1436254"/>
                  <a:pt x="858982" y="1336963"/>
                </a:cubicBezTo>
                <a:cubicBezTo>
                  <a:pt x="882073" y="1237672"/>
                  <a:pt x="965200" y="124690"/>
                  <a:pt x="997527" y="62345"/>
                </a:cubicBezTo>
                <a:cubicBezTo>
                  <a:pt x="1029854" y="0"/>
                  <a:pt x="1039091" y="861290"/>
                  <a:pt x="1052946" y="962890"/>
                </a:cubicBezTo>
                <a:cubicBezTo>
                  <a:pt x="1066801" y="1064490"/>
                  <a:pt x="1018310" y="718127"/>
                  <a:pt x="1080655" y="671945"/>
                </a:cubicBezTo>
                <a:cubicBezTo>
                  <a:pt x="1143000" y="625763"/>
                  <a:pt x="1285009" y="655781"/>
                  <a:pt x="1427018" y="685799"/>
                </a:cubicBezTo>
              </a:path>
            </a:pathLst>
          </a:custGeom>
          <a:noFill/>
          <a:ln w="38100" cap="flat" cmpd="sng" algn="ctr">
            <a:solidFill>
              <a:srgbClr val="FFC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800" b="1" i="0" u="none" strike="noStrike" cap="none" normalizeH="0" baseline="0" dirty="0">
              <a:ln>
                <a:noFill/>
              </a:ln>
              <a:solidFill>
                <a:schemeClr val="tx2"/>
              </a:solidFill>
              <a:effectLst/>
              <a:latin typeface="Gill Sans MT" pitchFamily="-107" charset="-18"/>
            </a:endParaRPr>
          </a:p>
        </p:txBody>
      </p:sp>
      <p:sp>
        <p:nvSpPr>
          <p:cNvPr id="45" name="Freeform 44"/>
          <p:cNvSpPr/>
          <p:nvPr/>
        </p:nvSpPr>
        <p:spPr bwMode="auto">
          <a:xfrm>
            <a:off x="3595255" y="2369589"/>
            <a:ext cx="1191491" cy="113146"/>
          </a:xfrm>
          <a:custGeom>
            <a:avLst/>
            <a:gdLst>
              <a:gd name="connsiteX0" fmla="*/ 0 w 1191491"/>
              <a:gd name="connsiteY0" fmla="*/ 113146 h 113146"/>
              <a:gd name="connsiteX1" fmla="*/ 581891 w 1191491"/>
              <a:gd name="connsiteY1" fmla="*/ 2309 h 113146"/>
              <a:gd name="connsiteX2" fmla="*/ 1191491 w 1191491"/>
              <a:gd name="connsiteY2" fmla="*/ 99291 h 113146"/>
            </a:gdLst>
            <a:ahLst/>
            <a:cxnLst>
              <a:cxn ang="0">
                <a:pos x="connsiteX0" y="connsiteY0"/>
              </a:cxn>
              <a:cxn ang="0">
                <a:pos x="connsiteX1" y="connsiteY1"/>
              </a:cxn>
              <a:cxn ang="0">
                <a:pos x="connsiteX2" y="connsiteY2"/>
              </a:cxn>
            </a:cxnLst>
            <a:rect l="l" t="t" r="r" b="b"/>
            <a:pathLst>
              <a:path w="1191491" h="113146">
                <a:moveTo>
                  <a:pt x="0" y="113146"/>
                </a:moveTo>
                <a:cubicBezTo>
                  <a:pt x="191654" y="58882"/>
                  <a:pt x="383309" y="4618"/>
                  <a:pt x="581891" y="2309"/>
                </a:cubicBezTo>
                <a:cubicBezTo>
                  <a:pt x="780473" y="0"/>
                  <a:pt x="985982" y="49645"/>
                  <a:pt x="1191491" y="99291"/>
                </a:cubicBezTo>
              </a:path>
            </a:pathLst>
          </a:custGeom>
          <a:noFill/>
          <a:ln w="38100" cap="flat" cmpd="sng" algn="ctr">
            <a:solidFill>
              <a:srgbClr val="FFC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800" b="1" i="0" u="none" strike="noStrike" cap="none" normalizeH="0" baseline="0" dirty="0">
              <a:ln>
                <a:noFill/>
              </a:ln>
              <a:solidFill>
                <a:schemeClr val="tx2"/>
              </a:solidFill>
              <a:effectLst/>
              <a:latin typeface="Gill Sans MT" pitchFamily="-107" charset="-18"/>
            </a:endParaRPr>
          </a:p>
        </p:txBody>
      </p:sp>
      <p:sp>
        <p:nvSpPr>
          <p:cNvPr id="47" name="Title 46"/>
          <p:cNvSpPr>
            <a:spLocks noGrp="1"/>
          </p:cNvSpPr>
          <p:nvPr>
            <p:ph type="title"/>
          </p:nvPr>
        </p:nvSpPr>
        <p:spPr/>
        <p:txBody>
          <a:bodyPr/>
          <a:lstStyle/>
          <a:p>
            <a:r>
              <a:rPr lang="en-US" dirty="0">
                <a:solidFill>
                  <a:srgbClr val="FFFF00"/>
                </a:solidFill>
              </a:rPr>
              <a:t>Weak Synchrony Model</a:t>
            </a:r>
          </a:p>
        </p:txBody>
      </p:sp>
      <p:sp>
        <p:nvSpPr>
          <p:cNvPr id="6" name="Slide Number Placeholder 5"/>
          <p:cNvSpPr>
            <a:spLocks noGrp="1"/>
          </p:cNvSpPr>
          <p:nvPr>
            <p:ph type="sldNum" sz="quarter" idx="11"/>
          </p:nvPr>
        </p:nvSpPr>
        <p:spPr/>
        <p:txBody>
          <a:bodyPr/>
          <a:lstStyle/>
          <a:p>
            <a:fld id="{DDA13F16-CD78-4520-9B53-E3A23A002AF0}" type="slidenum">
              <a:rPr lang="en-US" smtClean="0"/>
              <a:pPr/>
              <a:t>13</a:t>
            </a:fld>
            <a:endParaRPr lang="en-US" dirty="0"/>
          </a:p>
        </p:txBody>
      </p:sp>
      <p:sp>
        <p:nvSpPr>
          <p:cNvPr id="50" name="Freeform 49"/>
          <p:cNvSpPr/>
          <p:nvPr/>
        </p:nvSpPr>
        <p:spPr bwMode="auto">
          <a:xfrm>
            <a:off x="6331526" y="3175000"/>
            <a:ext cx="1427018" cy="1436254"/>
          </a:xfrm>
          <a:custGeom>
            <a:avLst/>
            <a:gdLst>
              <a:gd name="connsiteX0" fmla="*/ 0 w 1427018"/>
              <a:gd name="connsiteY0" fmla="*/ 768927 h 1436254"/>
              <a:gd name="connsiteX1" fmla="*/ 498764 w 1427018"/>
              <a:gd name="connsiteY1" fmla="*/ 755072 h 1436254"/>
              <a:gd name="connsiteX2" fmla="*/ 581891 w 1427018"/>
              <a:gd name="connsiteY2" fmla="*/ 533399 h 1436254"/>
              <a:gd name="connsiteX3" fmla="*/ 665018 w 1427018"/>
              <a:gd name="connsiteY3" fmla="*/ 1212272 h 1436254"/>
              <a:gd name="connsiteX4" fmla="*/ 734291 w 1427018"/>
              <a:gd name="connsiteY4" fmla="*/ 103908 h 1436254"/>
              <a:gd name="connsiteX5" fmla="*/ 789709 w 1427018"/>
              <a:gd name="connsiteY5" fmla="*/ 879763 h 1436254"/>
              <a:gd name="connsiteX6" fmla="*/ 858982 w 1427018"/>
              <a:gd name="connsiteY6" fmla="*/ 658090 h 1436254"/>
              <a:gd name="connsiteX7" fmla="*/ 858982 w 1427018"/>
              <a:gd name="connsiteY7" fmla="*/ 1336963 h 1436254"/>
              <a:gd name="connsiteX8" fmla="*/ 997527 w 1427018"/>
              <a:gd name="connsiteY8" fmla="*/ 62345 h 1436254"/>
              <a:gd name="connsiteX9" fmla="*/ 1052946 w 1427018"/>
              <a:gd name="connsiteY9" fmla="*/ 962890 h 1436254"/>
              <a:gd name="connsiteX10" fmla="*/ 1080655 w 1427018"/>
              <a:gd name="connsiteY10" fmla="*/ 671945 h 1436254"/>
              <a:gd name="connsiteX11" fmla="*/ 1427018 w 1427018"/>
              <a:gd name="connsiteY11" fmla="*/ 685799 h 1436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27018" h="1436254">
                <a:moveTo>
                  <a:pt x="0" y="768927"/>
                </a:moveTo>
                <a:cubicBezTo>
                  <a:pt x="200891" y="781627"/>
                  <a:pt x="401782" y="794327"/>
                  <a:pt x="498764" y="755072"/>
                </a:cubicBezTo>
                <a:cubicBezTo>
                  <a:pt x="595746" y="715817"/>
                  <a:pt x="554182" y="457199"/>
                  <a:pt x="581891" y="533399"/>
                </a:cubicBezTo>
                <a:cubicBezTo>
                  <a:pt x="609600" y="609599"/>
                  <a:pt x="639618" y="1283854"/>
                  <a:pt x="665018" y="1212272"/>
                </a:cubicBezTo>
                <a:cubicBezTo>
                  <a:pt x="690418" y="1140690"/>
                  <a:pt x="713509" y="159326"/>
                  <a:pt x="734291" y="103908"/>
                </a:cubicBezTo>
                <a:cubicBezTo>
                  <a:pt x="755073" y="48490"/>
                  <a:pt x="768927" y="787400"/>
                  <a:pt x="789709" y="879763"/>
                </a:cubicBezTo>
                <a:cubicBezTo>
                  <a:pt x="810491" y="972126"/>
                  <a:pt x="847437" y="581890"/>
                  <a:pt x="858982" y="658090"/>
                </a:cubicBezTo>
                <a:cubicBezTo>
                  <a:pt x="870528" y="734290"/>
                  <a:pt x="835891" y="1436254"/>
                  <a:pt x="858982" y="1336963"/>
                </a:cubicBezTo>
                <a:cubicBezTo>
                  <a:pt x="882073" y="1237672"/>
                  <a:pt x="965200" y="124690"/>
                  <a:pt x="997527" y="62345"/>
                </a:cubicBezTo>
                <a:cubicBezTo>
                  <a:pt x="1029854" y="0"/>
                  <a:pt x="1039091" y="861290"/>
                  <a:pt x="1052946" y="962890"/>
                </a:cubicBezTo>
                <a:cubicBezTo>
                  <a:pt x="1066801" y="1064490"/>
                  <a:pt x="1018310" y="718127"/>
                  <a:pt x="1080655" y="671945"/>
                </a:cubicBezTo>
                <a:cubicBezTo>
                  <a:pt x="1143000" y="625763"/>
                  <a:pt x="1285009" y="655781"/>
                  <a:pt x="1427018" y="685799"/>
                </a:cubicBezTo>
              </a:path>
            </a:pathLst>
          </a:custGeom>
          <a:noFill/>
          <a:ln w="3810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800" b="1" i="0" u="none" strike="noStrike" cap="none" normalizeH="0" baseline="0" dirty="0">
              <a:ln>
                <a:noFill/>
              </a:ln>
              <a:solidFill>
                <a:schemeClr val="tx2"/>
              </a:solidFill>
              <a:effectLst/>
              <a:latin typeface="Gill Sans MT" pitchFamily="-107" charset="-18"/>
            </a:endParaRPr>
          </a:p>
        </p:txBody>
      </p:sp>
      <p:sp>
        <p:nvSpPr>
          <p:cNvPr id="51" name="Freeform 50"/>
          <p:cNvSpPr/>
          <p:nvPr/>
        </p:nvSpPr>
        <p:spPr bwMode="auto">
          <a:xfrm>
            <a:off x="6331526" y="1643785"/>
            <a:ext cx="1427018" cy="1436254"/>
          </a:xfrm>
          <a:custGeom>
            <a:avLst/>
            <a:gdLst>
              <a:gd name="connsiteX0" fmla="*/ 0 w 1427018"/>
              <a:gd name="connsiteY0" fmla="*/ 768927 h 1436254"/>
              <a:gd name="connsiteX1" fmla="*/ 498764 w 1427018"/>
              <a:gd name="connsiteY1" fmla="*/ 755072 h 1436254"/>
              <a:gd name="connsiteX2" fmla="*/ 581891 w 1427018"/>
              <a:gd name="connsiteY2" fmla="*/ 533399 h 1436254"/>
              <a:gd name="connsiteX3" fmla="*/ 665018 w 1427018"/>
              <a:gd name="connsiteY3" fmla="*/ 1212272 h 1436254"/>
              <a:gd name="connsiteX4" fmla="*/ 734291 w 1427018"/>
              <a:gd name="connsiteY4" fmla="*/ 103908 h 1436254"/>
              <a:gd name="connsiteX5" fmla="*/ 789709 w 1427018"/>
              <a:gd name="connsiteY5" fmla="*/ 879763 h 1436254"/>
              <a:gd name="connsiteX6" fmla="*/ 858982 w 1427018"/>
              <a:gd name="connsiteY6" fmla="*/ 658090 h 1436254"/>
              <a:gd name="connsiteX7" fmla="*/ 858982 w 1427018"/>
              <a:gd name="connsiteY7" fmla="*/ 1336963 h 1436254"/>
              <a:gd name="connsiteX8" fmla="*/ 997527 w 1427018"/>
              <a:gd name="connsiteY8" fmla="*/ 62345 h 1436254"/>
              <a:gd name="connsiteX9" fmla="*/ 1052946 w 1427018"/>
              <a:gd name="connsiteY9" fmla="*/ 962890 h 1436254"/>
              <a:gd name="connsiteX10" fmla="*/ 1080655 w 1427018"/>
              <a:gd name="connsiteY10" fmla="*/ 671945 h 1436254"/>
              <a:gd name="connsiteX11" fmla="*/ 1427018 w 1427018"/>
              <a:gd name="connsiteY11" fmla="*/ 685799 h 1436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27018" h="1436254">
                <a:moveTo>
                  <a:pt x="0" y="768927"/>
                </a:moveTo>
                <a:cubicBezTo>
                  <a:pt x="200891" y="781627"/>
                  <a:pt x="401782" y="794327"/>
                  <a:pt x="498764" y="755072"/>
                </a:cubicBezTo>
                <a:cubicBezTo>
                  <a:pt x="595746" y="715817"/>
                  <a:pt x="554182" y="457199"/>
                  <a:pt x="581891" y="533399"/>
                </a:cubicBezTo>
                <a:cubicBezTo>
                  <a:pt x="609600" y="609599"/>
                  <a:pt x="639618" y="1283854"/>
                  <a:pt x="665018" y="1212272"/>
                </a:cubicBezTo>
                <a:cubicBezTo>
                  <a:pt x="690418" y="1140690"/>
                  <a:pt x="713509" y="159326"/>
                  <a:pt x="734291" y="103908"/>
                </a:cubicBezTo>
                <a:cubicBezTo>
                  <a:pt x="755073" y="48490"/>
                  <a:pt x="768927" y="787400"/>
                  <a:pt x="789709" y="879763"/>
                </a:cubicBezTo>
                <a:cubicBezTo>
                  <a:pt x="810491" y="972126"/>
                  <a:pt x="847437" y="581890"/>
                  <a:pt x="858982" y="658090"/>
                </a:cubicBezTo>
                <a:cubicBezTo>
                  <a:pt x="870528" y="734290"/>
                  <a:pt x="835891" y="1436254"/>
                  <a:pt x="858982" y="1336963"/>
                </a:cubicBezTo>
                <a:cubicBezTo>
                  <a:pt x="882073" y="1237672"/>
                  <a:pt x="965200" y="124690"/>
                  <a:pt x="997527" y="62345"/>
                </a:cubicBezTo>
                <a:cubicBezTo>
                  <a:pt x="1029854" y="0"/>
                  <a:pt x="1039091" y="861290"/>
                  <a:pt x="1052946" y="962890"/>
                </a:cubicBezTo>
                <a:cubicBezTo>
                  <a:pt x="1066801" y="1064490"/>
                  <a:pt x="1018310" y="718127"/>
                  <a:pt x="1080655" y="671945"/>
                </a:cubicBezTo>
                <a:cubicBezTo>
                  <a:pt x="1143000" y="625763"/>
                  <a:pt x="1285009" y="655781"/>
                  <a:pt x="1427018" y="685799"/>
                </a:cubicBezTo>
              </a:path>
            </a:pathLst>
          </a:custGeom>
          <a:noFill/>
          <a:ln w="38100" cap="flat" cmpd="sng" algn="ctr">
            <a:solidFill>
              <a:srgbClr val="FFC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800" b="1" i="0" u="none" strike="noStrike" cap="none" normalizeH="0" baseline="0" dirty="0">
              <a:ln>
                <a:noFill/>
              </a:ln>
              <a:solidFill>
                <a:schemeClr val="tx2"/>
              </a:solidFill>
              <a:effectLst/>
              <a:latin typeface="Gill Sans MT" pitchFamily="-107" charset="-18"/>
            </a:endParaRPr>
          </a:p>
        </p:txBody>
      </p:sp>
      <p:cxnSp>
        <p:nvCxnSpPr>
          <p:cNvPr id="62" name="Straight Connector 61"/>
          <p:cNvCxnSpPr/>
          <p:nvPr/>
        </p:nvCxnSpPr>
        <p:spPr bwMode="auto">
          <a:xfrm>
            <a:off x="6458989" y="1715192"/>
            <a:ext cx="0" cy="4521662"/>
          </a:xfrm>
          <a:prstGeom prst="line">
            <a:avLst/>
          </a:prstGeom>
          <a:noFill/>
          <a:ln w="76200" cap="flat" cmpd="sng" algn="ctr">
            <a:solidFill>
              <a:schemeClr val="tx1"/>
            </a:solidFill>
            <a:prstDash val="dash"/>
            <a:round/>
            <a:headEnd type="none" w="med" len="med"/>
            <a:tailEnd type="none" w="med" len="med"/>
          </a:ln>
          <a:effectLst/>
        </p:spPr>
      </p:cxnSp>
      <p:cxnSp>
        <p:nvCxnSpPr>
          <p:cNvPr id="46" name="Straight Connector 45"/>
          <p:cNvCxnSpPr/>
          <p:nvPr/>
        </p:nvCxnSpPr>
        <p:spPr bwMode="auto">
          <a:xfrm>
            <a:off x="7906789" y="1715192"/>
            <a:ext cx="0" cy="4521662"/>
          </a:xfrm>
          <a:prstGeom prst="line">
            <a:avLst/>
          </a:prstGeom>
          <a:noFill/>
          <a:ln w="76200" cap="flat" cmpd="sng" algn="ctr">
            <a:solidFill>
              <a:schemeClr val="tx1"/>
            </a:solidFill>
            <a:prstDash val="dash"/>
            <a:round/>
            <a:headEnd type="none" w="med" len="med"/>
            <a:tailEnd type="none" w="med" len="med"/>
          </a:ln>
          <a:effectLst/>
        </p:spPr>
      </p:cxnSp>
      <p:grpSp>
        <p:nvGrpSpPr>
          <p:cNvPr id="48" name="Group 47"/>
          <p:cNvGrpSpPr/>
          <p:nvPr/>
        </p:nvGrpSpPr>
        <p:grpSpPr>
          <a:xfrm>
            <a:off x="6326446" y="5901748"/>
            <a:ext cx="1701108" cy="533401"/>
            <a:chOff x="5224665" y="5638799"/>
            <a:chExt cx="1701108" cy="533401"/>
          </a:xfrm>
        </p:grpSpPr>
        <p:cxnSp>
          <p:nvCxnSpPr>
            <p:cNvPr id="49" name="Straight Arrow Connector 48"/>
            <p:cNvCxnSpPr/>
            <p:nvPr/>
          </p:nvCxnSpPr>
          <p:spPr bwMode="auto">
            <a:xfrm>
              <a:off x="5334001" y="6172200"/>
              <a:ext cx="1482437" cy="0"/>
            </a:xfrm>
            <a:prstGeom prst="straightConnector1">
              <a:avLst/>
            </a:prstGeom>
            <a:solidFill>
              <a:srgbClr val="FFFFCC"/>
            </a:solidFill>
            <a:ln w="76200" cap="flat" cmpd="sng" algn="ctr">
              <a:solidFill>
                <a:srgbClr val="FFFF00"/>
              </a:solidFill>
              <a:prstDash val="solid"/>
              <a:round/>
              <a:headEnd type="triangle" w="med" len="med"/>
              <a:tailEnd type="triangle" w="med" len="med"/>
            </a:ln>
            <a:effectLst/>
          </p:spPr>
        </p:cxnSp>
        <p:sp>
          <p:nvSpPr>
            <p:cNvPr id="63" name="TextBox 62"/>
            <p:cNvSpPr txBox="1"/>
            <p:nvPr/>
          </p:nvSpPr>
          <p:spPr bwMode="auto">
            <a:xfrm>
              <a:off x="5224665" y="5638799"/>
              <a:ext cx="1701108" cy="523220"/>
            </a:xfrm>
            <a:prstGeom prst="rect">
              <a:avLst/>
            </a:prstGeom>
            <a:solidFill>
              <a:schemeClr val="bg1"/>
            </a:solidFill>
            <a:ln w="76200">
              <a:solidFill>
                <a:srgbClr val="FFFF00"/>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b="1" dirty="0">
                  <a:solidFill>
                    <a:srgbClr val="FFFF00"/>
                  </a:solidFill>
                  <a:latin typeface="Arial" panose="020B0604020202020204" pitchFamily="34" charset="0"/>
                  <a:cs typeface="Arial" panose="020B0604020202020204" pitchFamily="34" charset="0"/>
                  <a:sym typeface="Symbol"/>
                </a:rPr>
                <a:t>known </a:t>
              </a:r>
              <a:endParaRPr lang="en-US" sz="2800" b="1" dirty="0">
                <a:solidFill>
                  <a:srgbClr val="FFFF00"/>
                </a:solidFill>
                <a:latin typeface="Arial" panose="020B0604020202020204" pitchFamily="34" charset="0"/>
                <a:cs typeface="Arial" panose="020B0604020202020204" pitchFamily="34" charset="0"/>
              </a:endParaRPr>
            </a:p>
          </p:txBody>
        </p:sp>
      </p:grpSp>
      <p:sp>
        <p:nvSpPr>
          <p:cNvPr id="64" name="TextBox 63"/>
          <p:cNvSpPr txBox="1"/>
          <p:nvPr/>
        </p:nvSpPr>
        <p:spPr bwMode="auto">
          <a:xfrm>
            <a:off x="591115" y="2495147"/>
            <a:ext cx="7463990" cy="954107"/>
          </a:xfrm>
          <a:prstGeom prst="rect">
            <a:avLst/>
          </a:prstGeom>
          <a:solidFill>
            <a:schemeClr val="bg1"/>
          </a:solidFill>
          <a:ln w="76200">
            <a:solidFill>
              <a:srgbClr val="FF0000"/>
            </a:solidFill>
            <a:miter lim="800000"/>
            <a:headEnd/>
            <a:tailEnd/>
          </a:ln>
          <a:effectLst>
            <a:outerShdw blurRad="50800" dist="38100" dir="2700000" algn="tl" rotWithShape="0">
              <a:prstClr val="black">
                <a:alpha val="40000"/>
              </a:prstClr>
            </a:outerShdw>
          </a:effectLst>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dirty="0">
                <a:solidFill>
                  <a:srgbClr val="FFFF00"/>
                </a:solidFill>
                <a:latin typeface="Arial" panose="020B0604020202020204" pitchFamily="34" charset="0"/>
                <a:cs typeface="Arial" panose="020B0604020202020204" pitchFamily="34" charset="0"/>
              </a:rPr>
              <a:t>Network can be controlled by adversary for a long but bounded time (~1 day?)</a:t>
            </a:r>
            <a:endParaRPr lang="en-US" sz="2800" i="1" dirty="0">
              <a:solidFill>
                <a:srgbClr val="FFFF00"/>
              </a:solidFill>
              <a:latin typeface="Arial" panose="020B0604020202020204" pitchFamily="34" charset="0"/>
              <a:cs typeface="Arial" panose="020B0604020202020204" pitchFamily="34" charset="0"/>
            </a:endParaRPr>
          </a:p>
        </p:txBody>
      </p:sp>
      <p:sp>
        <p:nvSpPr>
          <p:cNvPr id="66" name="TextBox 3"/>
          <p:cNvSpPr txBox="1"/>
          <p:nvPr/>
        </p:nvSpPr>
        <p:spPr bwMode="auto">
          <a:xfrm>
            <a:off x="591115" y="4420528"/>
            <a:ext cx="7854543" cy="954107"/>
          </a:xfrm>
          <a:prstGeom prst="rect">
            <a:avLst/>
          </a:prstGeom>
          <a:solidFill>
            <a:schemeClr val="bg1"/>
          </a:solidFill>
          <a:ln w="76200">
            <a:solidFill>
              <a:schemeClr val="accent2">
                <a:lumMod val="40000"/>
                <a:lumOff val="60000"/>
              </a:schemeClr>
            </a:solidFill>
            <a:miter lim="800000"/>
            <a:headEnd/>
            <a:tailEnd/>
          </a:ln>
          <a:effectLst>
            <a:outerShdw blurRad="50800" dist="38100" dir="2700000" algn="tl" rotWithShape="0">
              <a:prstClr val="black">
                <a:alpha val="40000"/>
              </a:prstClr>
            </a:outerShdw>
          </a:effectLst>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dirty="0">
                <a:solidFill>
                  <a:srgbClr val="FFFF00"/>
                </a:solidFill>
                <a:latin typeface="Arial" panose="020B0604020202020204" pitchFamily="34" charset="0"/>
                <a:cs typeface="Arial" panose="020B0604020202020204" pitchFamily="34" charset="0"/>
              </a:rPr>
              <a:t>But then network always becomes synchronous for reasonably long period (~1 day?)</a:t>
            </a:r>
          </a:p>
        </p:txBody>
      </p:sp>
    </p:spTree>
    <p:extLst>
      <p:ext uri="{BB962C8B-B14F-4D97-AF65-F5344CB8AC3E}">
        <p14:creationId xmlns:p14="http://schemas.microsoft.com/office/powerpoint/2010/main" val="370038040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P spid="6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7"/>
          <p:cNvGrpSpPr>
            <a:grpSpLocks/>
          </p:cNvGrpSpPr>
          <p:nvPr/>
        </p:nvGrpSpPr>
        <p:grpSpPr bwMode="auto">
          <a:xfrm>
            <a:off x="1131455" y="3394075"/>
            <a:ext cx="1447800" cy="1295400"/>
            <a:chOff x="3168" y="1824"/>
            <a:chExt cx="912" cy="816"/>
          </a:xfrm>
          <a:effectLst>
            <a:glow rad="101600">
              <a:schemeClr val="accent3">
                <a:satMod val="175000"/>
                <a:alpha val="40000"/>
              </a:schemeClr>
            </a:glow>
          </a:effectLst>
        </p:grpSpPr>
        <p:sp>
          <p:nvSpPr>
            <p:cNvPr id="9" name="Freeform 18"/>
            <p:cNvSpPr>
              <a:spLocks/>
            </p:cNvSpPr>
            <p:nvPr/>
          </p:nvSpPr>
          <p:spPr bwMode="auto">
            <a:xfrm>
              <a:off x="3936" y="2064"/>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1"/>
            </a:solidFill>
            <a:ln w="9525">
              <a:solidFill>
                <a:schemeClr val="bg1"/>
              </a:solidFill>
              <a:round/>
              <a:headEnd/>
              <a:tailEnd/>
            </a:ln>
          </p:spPr>
          <p:txBody>
            <a:bodyPr wrap="none" anchor="ctr"/>
            <a:lstStyle/>
            <a:p>
              <a:endParaRPr lang="en-US" dirty="0">
                <a:latin typeface="Arial" pitchFamily="34" charset="0"/>
              </a:endParaRPr>
            </a:p>
          </p:txBody>
        </p:sp>
        <p:sp>
          <p:nvSpPr>
            <p:cNvPr id="10" name="Freeform 19"/>
            <p:cNvSpPr>
              <a:spLocks/>
            </p:cNvSpPr>
            <p:nvPr/>
          </p:nvSpPr>
          <p:spPr bwMode="auto">
            <a:xfrm>
              <a:off x="3728" y="1920"/>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1"/>
            </a:solidFill>
            <a:ln w="9525">
              <a:solidFill>
                <a:schemeClr val="bg1"/>
              </a:solidFill>
              <a:round/>
              <a:headEnd/>
              <a:tailEnd/>
            </a:ln>
          </p:spPr>
          <p:txBody>
            <a:bodyPr wrap="none" anchor="ctr"/>
            <a:lstStyle/>
            <a:p>
              <a:endParaRPr lang="en-US" dirty="0">
                <a:latin typeface="Arial" pitchFamily="34" charset="0"/>
              </a:endParaRPr>
            </a:p>
          </p:txBody>
        </p:sp>
        <p:sp>
          <p:nvSpPr>
            <p:cNvPr id="11" name="Freeform 20"/>
            <p:cNvSpPr>
              <a:spLocks/>
            </p:cNvSpPr>
            <p:nvPr/>
          </p:nvSpPr>
          <p:spPr bwMode="auto">
            <a:xfrm>
              <a:off x="3504" y="1824"/>
              <a:ext cx="144" cy="288"/>
            </a:xfrm>
            <a:custGeom>
              <a:avLst/>
              <a:gdLst>
                <a:gd name="T0" fmla="*/ 0 w 144"/>
                <a:gd name="T1" fmla="*/ 41 h 336"/>
                <a:gd name="T2" fmla="*/ 96 w 144"/>
                <a:gd name="T3" fmla="*/ 0 h 336"/>
                <a:gd name="T4" fmla="*/ 144 w 144"/>
                <a:gd name="T5" fmla="*/ 41 h 336"/>
                <a:gd name="T6" fmla="*/ 144 w 144"/>
                <a:gd name="T7" fmla="*/ 288 h 336"/>
                <a:gd name="T8" fmla="*/ 96 w 144"/>
                <a:gd name="T9" fmla="*/ 247 h 336"/>
                <a:gd name="T10" fmla="*/ 96 w 144"/>
                <a:gd name="T11" fmla="*/ 82 h 336"/>
                <a:gd name="T12" fmla="*/ 0 w 144"/>
                <a:gd name="T13" fmla="*/ 123 h 336"/>
                <a:gd name="T14" fmla="*/ 0 w 144"/>
                <a:gd name="T15" fmla="*/ 41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1"/>
            </a:solidFill>
            <a:ln w="9525">
              <a:solidFill>
                <a:schemeClr val="bg1"/>
              </a:solidFill>
              <a:round/>
              <a:headEnd/>
              <a:tailEnd/>
            </a:ln>
          </p:spPr>
          <p:txBody>
            <a:bodyPr wrap="none" anchor="ctr"/>
            <a:lstStyle/>
            <a:p>
              <a:endParaRPr lang="en-US" dirty="0">
                <a:latin typeface="Arial" pitchFamily="34" charset="0"/>
              </a:endParaRPr>
            </a:p>
          </p:txBody>
        </p:sp>
        <p:sp>
          <p:nvSpPr>
            <p:cNvPr id="12" name="Freeform 21"/>
            <p:cNvSpPr>
              <a:spLocks/>
            </p:cNvSpPr>
            <p:nvPr/>
          </p:nvSpPr>
          <p:spPr bwMode="auto">
            <a:xfrm>
              <a:off x="3243" y="1824"/>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 name="T10" fmla="*/ 0 60000 65536"/>
                <a:gd name="T11" fmla="*/ 0 60000 65536"/>
                <a:gd name="T12" fmla="*/ 0 60000 65536"/>
                <a:gd name="T13" fmla="*/ 0 60000 65536"/>
                <a:gd name="T14" fmla="*/ 0 60000 65536"/>
                <a:gd name="T15" fmla="*/ 0 w 789"/>
                <a:gd name="T16" fmla="*/ 0 h 535"/>
                <a:gd name="T17" fmla="*/ 789 w 789"/>
                <a:gd name="T18" fmla="*/ 535 h 535"/>
              </a:gdLst>
              <a:ahLst/>
              <a:cxnLst>
                <a:cxn ang="T10">
                  <a:pos x="T0" y="T1"/>
                </a:cxn>
                <a:cxn ang="T11">
                  <a:pos x="T2" y="T3"/>
                </a:cxn>
                <a:cxn ang="T12">
                  <a:pos x="T4" y="T5"/>
                </a:cxn>
                <a:cxn ang="T13">
                  <a:pos x="T6" y="T7"/>
                </a:cxn>
                <a:cxn ang="T14">
                  <a:pos x="T8" y="T9"/>
                </a:cxn>
              </a:cxnLst>
              <a:rect l="T15" t="T16" r="T17" b="T18"/>
              <a:pathLst>
                <a:path w="789" h="535">
                  <a:moveTo>
                    <a:pt x="261" y="0"/>
                  </a:moveTo>
                  <a:lnTo>
                    <a:pt x="789" y="336"/>
                  </a:lnTo>
                  <a:lnTo>
                    <a:pt x="494" y="535"/>
                  </a:lnTo>
                  <a:lnTo>
                    <a:pt x="0" y="96"/>
                  </a:lnTo>
                  <a:lnTo>
                    <a:pt x="261" y="0"/>
                  </a:lnTo>
                  <a:close/>
                </a:path>
              </a:pathLst>
            </a:custGeom>
            <a:solidFill>
              <a:srgbClr val="FF0000"/>
            </a:solidFill>
            <a:ln w="38100">
              <a:solidFill>
                <a:schemeClr val="bg1"/>
              </a:solidFill>
              <a:round/>
              <a:headEnd/>
              <a:tailEnd/>
            </a:ln>
          </p:spPr>
          <p:txBody>
            <a:bodyPr wrap="none" anchor="ctr"/>
            <a:lstStyle/>
            <a:p>
              <a:endParaRPr lang="en-US" dirty="0">
                <a:latin typeface="Arial" pitchFamily="34" charset="0"/>
              </a:endParaRPr>
            </a:p>
          </p:txBody>
        </p:sp>
        <p:sp>
          <p:nvSpPr>
            <p:cNvPr id="13" name="Freeform 22"/>
            <p:cNvSpPr>
              <a:spLocks/>
            </p:cNvSpPr>
            <p:nvPr/>
          </p:nvSpPr>
          <p:spPr bwMode="auto">
            <a:xfrm>
              <a:off x="3253" y="1920"/>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 name="T10" fmla="*/ 0 60000 65536"/>
                <a:gd name="T11" fmla="*/ 0 60000 65536"/>
                <a:gd name="T12" fmla="*/ 0 60000 65536"/>
                <a:gd name="T13" fmla="*/ 0 60000 65536"/>
                <a:gd name="T14" fmla="*/ 0 60000 65536"/>
                <a:gd name="T15" fmla="*/ 0 w 491"/>
                <a:gd name="T16" fmla="*/ 0 h 567"/>
                <a:gd name="T17" fmla="*/ 491 w 491"/>
                <a:gd name="T18" fmla="*/ 567 h 567"/>
              </a:gdLst>
              <a:ahLst/>
              <a:cxnLst>
                <a:cxn ang="T10">
                  <a:pos x="T0" y="T1"/>
                </a:cxn>
                <a:cxn ang="T11">
                  <a:pos x="T2" y="T3"/>
                </a:cxn>
                <a:cxn ang="T12">
                  <a:pos x="T4" y="T5"/>
                </a:cxn>
                <a:cxn ang="T13">
                  <a:pos x="T6" y="T7"/>
                </a:cxn>
                <a:cxn ang="T14">
                  <a:pos x="T8" y="T9"/>
                </a:cxn>
              </a:cxnLst>
              <a:rect l="T15" t="T16" r="T17" b="T18"/>
              <a:pathLst>
                <a:path w="491" h="567">
                  <a:moveTo>
                    <a:pt x="11" y="0"/>
                  </a:moveTo>
                  <a:lnTo>
                    <a:pt x="491" y="432"/>
                  </a:lnTo>
                  <a:lnTo>
                    <a:pt x="484" y="567"/>
                  </a:lnTo>
                  <a:lnTo>
                    <a:pt x="0" y="119"/>
                  </a:lnTo>
                  <a:lnTo>
                    <a:pt x="11" y="0"/>
                  </a:lnTo>
                  <a:close/>
                </a:path>
              </a:pathLst>
            </a:custGeom>
            <a:solidFill>
              <a:srgbClr val="FF0000"/>
            </a:solidFill>
            <a:ln w="38100">
              <a:solidFill>
                <a:schemeClr val="bg1"/>
              </a:solidFill>
              <a:round/>
              <a:headEnd/>
              <a:tailEnd/>
            </a:ln>
          </p:spPr>
          <p:txBody>
            <a:bodyPr wrap="none" anchor="ctr"/>
            <a:lstStyle/>
            <a:p>
              <a:endParaRPr lang="en-US" dirty="0">
                <a:latin typeface="Arial" pitchFamily="34" charset="0"/>
              </a:endParaRPr>
            </a:p>
          </p:txBody>
        </p:sp>
        <p:sp>
          <p:nvSpPr>
            <p:cNvPr id="14" name="Freeform 23"/>
            <p:cNvSpPr>
              <a:spLocks/>
            </p:cNvSpPr>
            <p:nvPr/>
          </p:nvSpPr>
          <p:spPr bwMode="auto">
            <a:xfrm>
              <a:off x="3728" y="2160"/>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 name="T10" fmla="*/ 0 60000 65536"/>
                <a:gd name="T11" fmla="*/ 0 60000 65536"/>
                <a:gd name="T12" fmla="*/ 0 60000 65536"/>
                <a:gd name="T13" fmla="*/ 0 60000 65536"/>
                <a:gd name="T14" fmla="*/ 0 60000 65536"/>
                <a:gd name="T15" fmla="*/ 0 w 304"/>
                <a:gd name="T16" fmla="*/ 0 h 327"/>
                <a:gd name="T17" fmla="*/ 304 w 304"/>
                <a:gd name="T18" fmla="*/ 327 h 327"/>
              </a:gdLst>
              <a:ahLst/>
              <a:cxnLst>
                <a:cxn ang="T10">
                  <a:pos x="T0" y="T1"/>
                </a:cxn>
                <a:cxn ang="T11">
                  <a:pos x="T2" y="T3"/>
                </a:cxn>
                <a:cxn ang="T12">
                  <a:pos x="T4" y="T5"/>
                </a:cxn>
                <a:cxn ang="T13">
                  <a:pos x="T6" y="T7"/>
                </a:cxn>
                <a:cxn ang="T14">
                  <a:pos x="T8" y="T9"/>
                </a:cxn>
              </a:cxnLst>
              <a:rect l="T15" t="T16" r="T17" b="T18"/>
              <a:pathLst>
                <a:path w="304" h="327">
                  <a:moveTo>
                    <a:pt x="304" y="0"/>
                  </a:moveTo>
                  <a:lnTo>
                    <a:pt x="304" y="96"/>
                  </a:lnTo>
                  <a:lnTo>
                    <a:pt x="0" y="327"/>
                  </a:lnTo>
                  <a:lnTo>
                    <a:pt x="18" y="181"/>
                  </a:lnTo>
                  <a:lnTo>
                    <a:pt x="304" y="0"/>
                  </a:lnTo>
                  <a:close/>
                </a:path>
              </a:pathLst>
            </a:custGeom>
            <a:solidFill>
              <a:srgbClr val="FF0000"/>
            </a:solidFill>
            <a:ln w="38100">
              <a:solidFill>
                <a:schemeClr val="bg1"/>
              </a:solidFill>
              <a:round/>
              <a:headEnd/>
              <a:tailEnd/>
            </a:ln>
          </p:spPr>
          <p:txBody>
            <a:bodyPr wrap="none" anchor="ctr"/>
            <a:lstStyle/>
            <a:p>
              <a:endParaRPr lang="en-US" dirty="0">
                <a:latin typeface="Arial" pitchFamily="34" charset="0"/>
              </a:endParaRPr>
            </a:p>
          </p:txBody>
        </p:sp>
        <p:sp>
          <p:nvSpPr>
            <p:cNvPr id="15" name="Freeform 24"/>
            <p:cNvSpPr>
              <a:spLocks/>
            </p:cNvSpPr>
            <p:nvPr/>
          </p:nvSpPr>
          <p:spPr bwMode="auto">
            <a:xfrm>
              <a:off x="3504" y="2304"/>
              <a:ext cx="240" cy="336"/>
            </a:xfrm>
            <a:custGeom>
              <a:avLst/>
              <a:gdLst>
                <a:gd name="T0" fmla="*/ 137 w 336"/>
                <a:gd name="T1" fmla="*/ 0 h 432"/>
                <a:gd name="T2" fmla="*/ 240 w 336"/>
                <a:gd name="T3" fmla="*/ 75 h 432"/>
                <a:gd name="T4" fmla="*/ 69 w 336"/>
                <a:gd name="T5" fmla="*/ 112 h 432"/>
                <a:gd name="T6" fmla="*/ 69 w 336"/>
                <a:gd name="T7" fmla="*/ 336 h 432"/>
                <a:gd name="T8" fmla="*/ 0 w 336"/>
                <a:gd name="T9" fmla="*/ 261 h 432"/>
                <a:gd name="T10" fmla="*/ 0 w 336"/>
                <a:gd name="T11" fmla="*/ 37 h 432"/>
                <a:gd name="T12" fmla="*/ 137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1"/>
            </a:solidFill>
            <a:ln w="9525">
              <a:solidFill>
                <a:schemeClr val="bg1"/>
              </a:solidFill>
              <a:round/>
              <a:headEnd/>
              <a:tailEnd/>
            </a:ln>
          </p:spPr>
          <p:txBody>
            <a:bodyPr wrap="none" anchor="ctr"/>
            <a:lstStyle/>
            <a:p>
              <a:endParaRPr lang="en-US" dirty="0">
                <a:latin typeface="Arial" pitchFamily="34" charset="0"/>
              </a:endParaRPr>
            </a:p>
          </p:txBody>
        </p:sp>
        <p:sp>
          <p:nvSpPr>
            <p:cNvPr id="16" name="Freeform 25"/>
            <p:cNvSpPr>
              <a:spLocks/>
            </p:cNvSpPr>
            <p:nvPr/>
          </p:nvSpPr>
          <p:spPr bwMode="auto">
            <a:xfrm>
              <a:off x="3312" y="2160"/>
              <a:ext cx="240" cy="288"/>
            </a:xfrm>
            <a:custGeom>
              <a:avLst/>
              <a:gdLst>
                <a:gd name="T0" fmla="*/ 137 w 336"/>
                <a:gd name="T1" fmla="*/ 0 h 432"/>
                <a:gd name="T2" fmla="*/ 240 w 336"/>
                <a:gd name="T3" fmla="*/ 64 h 432"/>
                <a:gd name="T4" fmla="*/ 69 w 336"/>
                <a:gd name="T5" fmla="*/ 96 h 432"/>
                <a:gd name="T6" fmla="*/ 69 w 336"/>
                <a:gd name="T7" fmla="*/ 288 h 432"/>
                <a:gd name="T8" fmla="*/ 0 w 336"/>
                <a:gd name="T9" fmla="*/ 224 h 432"/>
                <a:gd name="T10" fmla="*/ 0 w 336"/>
                <a:gd name="T11" fmla="*/ 32 h 432"/>
                <a:gd name="T12" fmla="*/ 137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1"/>
            </a:solidFill>
            <a:ln w="9525">
              <a:solidFill>
                <a:schemeClr val="bg1"/>
              </a:solidFill>
              <a:round/>
              <a:headEnd/>
              <a:tailEnd/>
            </a:ln>
          </p:spPr>
          <p:txBody>
            <a:bodyPr wrap="none" anchor="ctr"/>
            <a:lstStyle/>
            <a:p>
              <a:endParaRPr lang="en-US" dirty="0">
                <a:latin typeface="Arial" pitchFamily="34" charset="0"/>
              </a:endParaRPr>
            </a:p>
          </p:txBody>
        </p:sp>
        <p:sp>
          <p:nvSpPr>
            <p:cNvPr id="17" name="Freeform 26"/>
            <p:cNvSpPr>
              <a:spLocks/>
            </p:cNvSpPr>
            <p:nvPr/>
          </p:nvSpPr>
          <p:spPr bwMode="auto">
            <a:xfrm>
              <a:off x="3168" y="2016"/>
              <a:ext cx="192" cy="288"/>
            </a:xfrm>
            <a:custGeom>
              <a:avLst/>
              <a:gdLst>
                <a:gd name="T0" fmla="*/ 110 w 336"/>
                <a:gd name="T1" fmla="*/ 0 h 432"/>
                <a:gd name="T2" fmla="*/ 192 w 336"/>
                <a:gd name="T3" fmla="*/ 64 h 432"/>
                <a:gd name="T4" fmla="*/ 55 w 336"/>
                <a:gd name="T5" fmla="*/ 96 h 432"/>
                <a:gd name="T6" fmla="*/ 55 w 336"/>
                <a:gd name="T7" fmla="*/ 288 h 432"/>
                <a:gd name="T8" fmla="*/ 0 w 336"/>
                <a:gd name="T9" fmla="*/ 224 h 432"/>
                <a:gd name="T10" fmla="*/ 0 w 336"/>
                <a:gd name="T11" fmla="*/ 32 h 432"/>
                <a:gd name="T12" fmla="*/ 110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1"/>
            </a:solidFill>
            <a:ln w="9525">
              <a:solidFill>
                <a:schemeClr val="bg1"/>
              </a:solidFill>
              <a:round/>
              <a:headEnd/>
              <a:tailEnd/>
            </a:ln>
          </p:spPr>
          <p:txBody>
            <a:bodyPr wrap="none" anchor="ctr"/>
            <a:lstStyle/>
            <a:p>
              <a:endParaRPr lang="en-US" dirty="0">
                <a:latin typeface="Arial" pitchFamily="34" charset="0"/>
              </a:endParaRPr>
            </a:p>
          </p:txBody>
        </p:sp>
      </p:grpSp>
      <p:grpSp>
        <p:nvGrpSpPr>
          <p:cNvPr id="3" name="Group 17"/>
          <p:cNvGrpSpPr>
            <a:grpSpLocks/>
          </p:cNvGrpSpPr>
          <p:nvPr/>
        </p:nvGrpSpPr>
        <p:grpSpPr bwMode="auto">
          <a:xfrm>
            <a:off x="1380837" y="5139748"/>
            <a:ext cx="1447800" cy="1295400"/>
            <a:chOff x="3168" y="1824"/>
            <a:chExt cx="912" cy="816"/>
          </a:xfrm>
          <a:effectLst>
            <a:glow rad="101600">
              <a:schemeClr val="accent3">
                <a:satMod val="175000"/>
                <a:alpha val="40000"/>
              </a:schemeClr>
            </a:glow>
          </a:effectLst>
        </p:grpSpPr>
        <p:sp>
          <p:nvSpPr>
            <p:cNvPr id="20" name="Freeform 18"/>
            <p:cNvSpPr>
              <a:spLocks/>
            </p:cNvSpPr>
            <p:nvPr/>
          </p:nvSpPr>
          <p:spPr bwMode="auto">
            <a:xfrm>
              <a:off x="3936" y="2064"/>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1"/>
            </a:solidFill>
            <a:ln w="9525">
              <a:solidFill>
                <a:schemeClr val="bg1"/>
              </a:solidFill>
              <a:round/>
              <a:headEnd/>
              <a:tailEnd/>
            </a:ln>
          </p:spPr>
          <p:txBody>
            <a:bodyPr wrap="none" anchor="ctr"/>
            <a:lstStyle/>
            <a:p>
              <a:endParaRPr lang="en-US" dirty="0">
                <a:latin typeface="Arial" pitchFamily="34" charset="0"/>
              </a:endParaRPr>
            </a:p>
          </p:txBody>
        </p:sp>
        <p:sp>
          <p:nvSpPr>
            <p:cNvPr id="21" name="Freeform 19"/>
            <p:cNvSpPr>
              <a:spLocks/>
            </p:cNvSpPr>
            <p:nvPr/>
          </p:nvSpPr>
          <p:spPr bwMode="auto">
            <a:xfrm>
              <a:off x="3728" y="1920"/>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1"/>
            </a:solidFill>
            <a:ln w="9525">
              <a:solidFill>
                <a:schemeClr val="bg1"/>
              </a:solidFill>
              <a:round/>
              <a:headEnd/>
              <a:tailEnd/>
            </a:ln>
          </p:spPr>
          <p:txBody>
            <a:bodyPr wrap="none" anchor="ctr"/>
            <a:lstStyle/>
            <a:p>
              <a:endParaRPr lang="en-US" dirty="0">
                <a:latin typeface="Arial" pitchFamily="34" charset="0"/>
              </a:endParaRPr>
            </a:p>
          </p:txBody>
        </p:sp>
        <p:sp>
          <p:nvSpPr>
            <p:cNvPr id="22" name="Freeform 20"/>
            <p:cNvSpPr>
              <a:spLocks/>
            </p:cNvSpPr>
            <p:nvPr/>
          </p:nvSpPr>
          <p:spPr bwMode="auto">
            <a:xfrm>
              <a:off x="3504" y="1824"/>
              <a:ext cx="144" cy="288"/>
            </a:xfrm>
            <a:custGeom>
              <a:avLst/>
              <a:gdLst>
                <a:gd name="T0" fmla="*/ 0 w 144"/>
                <a:gd name="T1" fmla="*/ 41 h 336"/>
                <a:gd name="T2" fmla="*/ 96 w 144"/>
                <a:gd name="T3" fmla="*/ 0 h 336"/>
                <a:gd name="T4" fmla="*/ 144 w 144"/>
                <a:gd name="T5" fmla="*/ 41 h 336"/>
                <a:gd name="T6" fmla="*/ 144 w 144"/>
                <a:gd name="T7" fmla="*/ 288 h 336"/>
                <a:gd name="T8" fmla="*/ 96 w 144"/>
                <a:gd name="T9" fmla="*/ 247 h 336"/>
                <a:gd name="T10" fmla="*/ 96 w 144"/>
                <a:gd name="T11" fmla="*/ 82 h 336"/>
                <a:gd name="T12" fmla="*/ 0 w 144"/>
                <a:gd name="T13" fmla="*/ 123 h 336"/>
                <a:gd name="T14" fmla="*/ 0 w 144"/>
                <a:gd name="T15" fmla="*/ 41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1"/>
            </a:solidFill>
            <a:ln w="9525">
              <a:solidFill>
                <a:schemeClr val="bg1"/>
              </a:solidFill>
              <a:round/>
              <a:headEnd/>
              <a:tailEnd/>
            </a:ln>
          </p:spPr>
          <p:txBody>
            <a:bodyPr wrap="none" anchor="ctr"/>
            <a:lstStyle/>
            <a:p>
              <a:endParaRPr lang="en-US" dirty="0">
                <a:latin typeface="Arial" pitchFamily="34" charset="0"/>
              </a:endParaRPr>
            </a:p>
          </p:txBody>
        </p:sp>
        <p:sp>
          <p:nvSpPr>
            <p:cNvPr id="23" name="Freeform 21"/>
            <p:cNvSpPr>
              <a:spLocks/>
            </p:cNvSpPr>
            <p:nvPr/>
          </p:nvSpPr>
          <p:spPr bwMode="auto">
            <a:xfrm>
              <a:off x="3243" y="1824"/>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 name="T10" fmla="*/ 0 60000 65536"/>
                <a:gd name="T11" fmla="*/ 0 60000 65536"/>
                <a:gd name="T12" fmla="*/ 0 60000 65536"/>
                <a:gd name="T13" fmla="*/ 0 60000 65536"/>
                <a:gd name="T14" fmla="*/ 0 60000 65536"/>
                <a:gd name="T15" fmla="*/ 0 w 789"/>
                <a:gd name="T16" fmla="*/ 0 h 535"/>
                <a:gd name="T17" fmla="*/ 789 w 789"/>
                <a:gd name="T18" fmla="*/ 535 h 535"/>
              </a:gdLst>
              <a:ahLst/>
              <a:cxnLst>
                <a:cxn ang="T10">
                  <a:pos x="T0" y="T1"/>
                </a:cxn>
                <a:cxn ang="T11">
                  <a:pos x="T2" y="T3"/>
                </a:cxn>
                <a:cxn ang="T12">
                  <a:pos x="T4" y="T5"/>
                </a:cxn>
                <a:cxn ang="T13">
                  <a:pos x="T6" y="T7"/>
                </a:cxn>
                <a:cxn ang="T14">
                  <a:pos x="T8" y="T9"/>
                </a:cxn>
              </a:cxnLst>
              <a:rect l="T15" t="T16" r="T17" b="T18"/>
              <a:pathLst>
                <a:path w="789" h="535">
                  <a:moveTo>
                    <a:pt x="261" y="0"/>
                  </a:moveTo>
                  <a:lnTo>
                    <a:pt x="789" y="336"/>
                  </a:lnTo>
                  <a:lnTo>
                    <a:pt x="494" y="535"/>
                  </a:lnTo>
                  <a:lnTo>
                    <a:pt x="0" y="96"/>
                  </a:lnTo>
                  <a:lnTo>
                    <a:pt x="261" y="0"/>
                  </a:lnTo>
                  <a:close/>
                </a:path>
              </a:pathLst>
            </a:custGeom>
            <a:solidFill>
              <a:schemeClr val="accent2"/>
            </a:solidFill>
            <a:ln w="38100">
              <a:solidFill>
                <a:schemeClr val="bg1"/>
              </a:solidFill>
              <a:round/>
              <a:headEnd/>
              <a:tailEnd/>
            </a:ln>
          </p:spPr>
          <p:txBody>
            <a:bodyPr wrap="none" anchor="ctr"/>
            <a:lstStyle/>
            <a:p>
              <a:endParaRPr lang="en-US" dirty="0">
                <a:latin typeface="Arial" pitchFamily="34" charset="0"/>
              </a:endParaRPr>
            </a:p>
          </p:txBody>
        </p:sp>
        <p:sp>
          <p:nvSpPr>
            <p:cNvPr id="24" name="Freeform 22"/>
            <p:cNvSpPr>
              <a:spLocks/>
            </p:cNvSpPr>
            <p:nvPr/>
          </p:nvSpPr>
          <p:spPr bwMode="auto">
            <a:xfrm>
              <a:off x="3253" y="1920"/>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 name="T10" fmla="*/ 0 60000 65536"/>
                <a:gd name="T11" fmla="*/ 0 60000 65536"/>
                <a:gd name="T12" fmla="*/ 0 60000 65536"/>
                <a:gd name="T13" fmla="*/ 0 60000 65536"/>
                <a:gd name="T14" fmla="*/ 0 60000 65536"/>
                <a:gd name="T15" fmla="*/ 0 w 491"/>
                <a:gd name="T16" fmla="*/ 0 h 567"/>
                <a:gd name="T17" fmla="*/ 491 w 491"/>
                <a:gd name="T18" fmla="*/ 567 h 567"/>
              </a:gdLst>
              <a:ahLst/>
              <a:cxnLst>
                <a:cxn ang="T10">
                  <a:pos x="T0" y="T1"/>
                </a:cxn>
                <a:cxn ang="T11">
                  <a:pos x="T2" y="T3"/>
                </a:cxn>
                <a:cxn ang="T12">
                  <a:pos x="T4" y="T5"/>
                </a:cxn>
                <a:cxn ang="T13">
                  <a:pos x="T6" y="T7"/>
                </a:cxn>
                <a:cxn ang="T14">
                  <a:pos x="T8" y="T9"/>
                </a:cxn>
              </a:cxnLst>
              <a:rect l="T15" t="T16" r="T17" b="T18"/>
              <a:pathLst>
                <a:path w="491" h="567">
                  <a:moveTo>
                    <a:pt x="11" y="0"/>
                  </a:moveTo>
                  <a:lnTo>
                    <a:pt x="491" y="432"/>
                  </a:lnTo>
                  <a:lnTo>
                    <a:pt x="484" y="567"/>
                  </a:lnTo>
                  <a:lnTo>
                    <a:pt x="0" y="119"/>
                  </a:lnTo>
                  <a:lnTo>
                    <a:pt x="11" y="0"/>
                  </a:lnTo>
                  <a:close/>
                </a:path>
              </a:pathLst>
            </a:custGeom>
            <a:solidFill>
              <a:schemeClr val="accent2"/>
            </a:solidFill>
            <a:ln w="38100">
              <a:solidFill>
                <a:schemeClr val="bg1"/>
              </a:solidFill>
              <a:round/>
              <a:headEnd/>
              <a:tailEnd/>
            </a:ln>
          </p:spPr>
          <p:txBody>
            <a:bodyPr wrap="none" anchor="ctr"/>
            <a:lstStyle/>
            <a:p>
              <a:endParaRPr lang="en-US" dirty="0">
                <a:latin typeface="Arial" pitchFamily="34" charset="0"/>
              </a:endParaRPr>
            </a:p>
          </p:txBody>
        </p:sp>
        <p:sp>
          <p:nvSpPr>
            <p:cNvPr id="25" name="Freeform 23"/>
            <p:cNvSpPr>
              <a:spLocks/>
            </p:cNvSpPr>
            <p:nvPr/>
          </p:nvSpPr>
          <p:spPr bwMode="auto">
            <a:xfrm>
              <a:off x="3728" y="2160"/>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 name="T10" fmla="*/ 0 60000 65536"/>
                <a:gd name="T11" fmla="*/ 0 60000 65536"/>
                <a:gd name="T12" fmla="*/ 0 60000 65536"/>
                <a:gd name="T13" fmla="*/ 0 60000 65536"/>
                <a:gd name="T14" fmla="*/ 0 60000 65536"/>
                <a:gd name="T15" fmla="*/ 0 w 304"/>
                <a:gd name="T16" fmla="*/ 0 h 327"/>
                <a:gd name="T17" fmla="*/ 304 w 304"/>
                <a:gd name="T18" fmla="*/ 327 h 327"/>
              </a:gdLst>
              <a:ahLst/>
              <a:cxnLst>
                <a:cxn ang="T10">
                  <a:pos x="T0" y="T1"/>
                </a:cxn>
                <a:cxn ang="T11">
                  <a:pos x="T2" y="T3"/>
                </a:cxn>
                <a:cxn ang="T12">
                  <a:pos x="T4" y="T5"/>
                </a:cxn>
                <a:cxn ang="T13">
                  <a:pos x="T6" y="T7"/>
                </a:cxn>
                <a:cxn ang="T14">
                  <a:pos x="T8" y="T9"/>
                </a:cxn>
              </a:cxnLst>
              <a:rect l="T15" t="T16" r="T17" b="T18"/>
              <a:pathLst>
                <a:path w="304" h="327">
                  <a:moveTo>
                    <a:pt x="304" y="0"/>
                  </a:moveTo>
                  <a:lnTo>
                    <a:pt x="304" y="96"/>
                  </a:lnTo>
                  <a:lnTo>
                    <a:pt x="0" y="327"/>
                  </a:lnTo>
                  <a:lnTo>
                    <a:pt x="18" y="181"/>
                  </a:lnTo>
                  <a:lnTo>
                    <a:pt x="304" y="0"/>
                  </a:lnTo>
                  <a:close/>
                </a:path>
              </a:pathLst>
            </a:custGeom>
            <a:solidFill>
              <a:schemeClr val="accent2"/>
            </a:solidFill>
            <a:ln w="38100">
              <a:solidFill>
                <a:schemeClr val="bg1"/>
              </a:solidFill>
              <a:round/>
              <a:headEnd/>
              <a:tailEnd/>
            </a:ln>
          </p:spPr>
          <p:txBody>
            <a:bodyPr wrap="none" anchor="ctr"/>
            <a:lstStyle/>
            <a:p>
              <a:endParaRPr lang="en-US" dirty="0">
                <a:latin typeface="Arial" pitchFamily="34" charset="0"/>
              </a:endParaRPr>
            </a:p>
          </p:txBody>
        </p:sp>
        <p:sp>
          <p:nvSpPr>
            <p:cNvPr id="26" name="Freeform 24"/>
            <p:cNvSpPr>
              <a:spLocks/>
            </p:cNvSpPr>
            <p:nvPr/>
          </p:nvSpPr>
          <p:spPr bwMode="auto">
            <a:xfrm>
              <a:off x="3504" y="2304"/>
              <a:ext cx="240" cy="336"/>
            </a:xfrm>
            <a:custGeom>
              <a:avLst/>
              <a:gdLst>
                <a:gd name="T0" fmla="*/ 137 w 336"/>
                <a:gd name="T1" fmla="*/ 0 h 432"/>
                <a:gd name="T2" fmla="*/ 240 w 336"/>
                <a:gd name="T3" fmla="*/ 75 h 432"/>
                <a:gd name="T4" fmla="*/ 69 w 336"/>
                <a:gd name="T5" fmla="*/ 112 h 432"/>
                <a:gd name="T6" fmla="*/ 69 w 336"/>
                <a:gd name="T7" fmla="*/ 336 h 432"/>
                <a:gd name="T8" fmla="*/ 0 w 336"/>
                <a:gd name="T9" fmla="*/ 261 h 432"/>
                <a:gd name="T10" fmla="*/ 0 w 336"/>
                <a:gd name="T11" fmla="*/ 37 h 432"/>
                <a:gd name="T12" fmla="*/ 137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1"/>
            </a:solidFill>
            <a:ln w="9525">
              <a:solidFill>
                <a:schemeClr val="bg1"/>
              </a:solidFill>
              <a:round/>
              <a:headEnd/>
              <a:tailEnd/>
            </a:ln>
          </p:spPr>
          <p:txBody>
            <a:bodyPr wrap="none" anchor="ctr"/>
            <a:lstStyle/>
            <a:p>
              <a:endParaRPr lang="en-US" dirty="0">
                <a:latin typeface="Arial" pitchFamily="34" charset="0"/>
              </a:endParaRPr>
            </a:p>
          </p:txBody>
        </p:sp>
        <p:sp>
          <p:nvSpPr>
            <p:cNvPr id="27" name="Freeform 25"/>
            <p:cNvSpPr>
              <a:spLocks/>
            </p:cNvSpPr>
            <p:nvPr/>
          </p:nvSpPr>
          <p:spPr bwMode="auto">
            <a:xfrm>
              <a:off x="3312" y="2160"/>
              <a:ext cx="240" cy="288"/>
            </a:xfrm>
            <a:custGeom>
              <a:avLst/>
              <a:gdLst>
                <a:gd name="T0" fmla="*/ 137 w 336"/>
                <a:gd name="T1" fmla="*/ 0 h 432"/>
                <a:gd name="T2" fmla="*/ 240 w 336"/>
                <a:gd name="T3" fmla="*/ 64 h 432"/>
                <a:gd name="T4" fmla="*/ 69 w 336"/>
                <a:gd name="T5" fmla="*/ 96 h 432"/>
                <a:gd name="T6" fmla="*/ 69 w 336"/>
                <a:gd name="T7" fmla="*/ 288 h 432"/>
                <a:gd name="T8" fmla="*/ 0 w 336"/>
                <a:gd name="T9" fmla="*/ 224 h 432"/>
                <a:gd name="T10" fmla="*/ 0 w 336"/>
                <a:gd name="T11" fmla="*/ 32 h 432"/>
                <a:gd name="T12" fmla="*/ 137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1"/>
            </a:solidFill>
            <a:ln w="9525">
              <a:solidFill>
                <a:schemeClr val="bg1"/>
              </a:solidFill>
              <a:round/>
              <a:headEnd/>
              <a:tailEnd/>
            </a:ln>
          </p:spPr>
          <p:txBody>
            <a:bodyPr wrap="none" anchor="ctr"/>
            <a:lstStyle/>
            <a:p>
              <a:endParaRPr lang="en-US" dirty="0">
                <a:latin typeface="Arial" pitchFamily="34" charset="0"/>
              </a:endParaRPr>
            </a:p>
          </p:txBody>
        </p:sp>
        <p:sp>
          <p:nvSpPr>
            <p:cNvPr id="28" name="Freeform 26"/>
            <p:cNvSpPr>
              <a:spLocks/>
            </p:cNvSpPr>
            <p:nvPr/>
          </p:nvSpPr>
          <p:spPr bwMode="auto">
            <a:xfrm>
              <a:off x="3168" y="2016"/>
              <a:ext cx="192" cy="288"/>
            </a:xfrm>
            <a:custGeom>
              <a:avLst/>
              <a:gdLst>
                <a:gd name="T0" fmla="*/ 110 w 336"/>
                <a:gd name="T1" fmla="*/ 0 h 432"/>
                <a:gd name="T2" fmla="*/ 192 w 336"/>
                <a:gd name="T3" fmla="*/ 64 h 432"/>
                <a:gd name="T4" fmla="*/ 55 w 336"/>
                <a:gd name="T5" fmla="*/ 96 h 432"/>
                <a:gd name="T6" fmla="*/ 55 w 336"/>
                <a:gd name="T7" fmla="*/ 288 h 432"/>
                <a:gd name="T8" fmla="*/ 0 w 336"/>
                <a:gd name="T9" fmla="*/ 224 h 432"/>
                <a:gd name="T10" fmla="*/ 0 w 336"/>
                <a:gd name="T11" fmla="*/ 32 h 432"/>
                <a:gd name="T12" fmla="*/ 110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1"/>
            </a:solidFill>
            <a:ln w="9525">
              <a:solidFill>
                <a:schemeClr val="bg1"/>
              </a:solidFill>
              <a:round/>
              <a:headEnd/>
              <a:tailEnd/>
            </a:ln>
          </p:spPr>
          <p:txBody>
            <a:bodyPr wrap="none" anchor="ctr"/>
            <a:lstStyle/>
            <a:p>
              <a:endParaRPr lang="en-US" dirty="0">
                <a:latin typeface="Arial" pitchFamily="34" charset="0"/>
              </a:endParaRPr>
            </a:p>
          </p:txBody>
        </p:sp>
      </p:grpSp>
      <p:sp>
        <p:nvSpPr>
          <p:cNvPr id="47" name="Title 46"/>
          <p:cNvSpPr>
            <a:spLocks noGrp="1"/>
          </p:cNvSpPr>
          <p:nvPr>
            <p:ph type="title"/>
          </p:nvPr>
        </p:nvSpPr>
        <p:spPr/>
        <p:txBody>
          <a:bodyPr/>
          <a:lstStyle/>
          <a:p>
            <a:r>
              <a:rPr lang="en-US" dirty="0">
                <a:solidFill>
                  <a:srgbClr val="FFFF00"/>
                </a:solidFill>
              </a:rPr>
              <a:t>Loosely Synchronized Clocks</a:t>
            </a:r>
          </a:p>
        </p:txBody>
      </p:sp>
      <p:sp>
        <p:nvSpPr>
          <p:cNvPr id="6" name="Slide Number Placeholder 5"/>
          <p:cNvSpPr>
            <a:spLocks noGrp="1"/>
          </p:cNvSpPr>
          <p:nvPr>
            <p:ph type="sldNum" sz="quarter" idx="11"/>
          </p:nvPr>
        </p:nvSpPr>
        <p:spPr/>
        <p:txBody>
          <a:bodyPr/>
          <a:lstStyle/>
          <a:p>
            <a:fld id="{DDA13F16-CD78-4520-9B53-E3A23A002AF0}" type="slidenum">
              <a:rPr lang="en-US" smtClean="0"/>
              <a:pPr/>
              <a:t>14</a:t>
            </a:fld>
            <a:endParaRPr lang="en-US" dirty="0"/>
          </a:p>
        </p:txBody>
      </p:sp>
      <p:grpSp>
        <p:nvGrpSpPr>
          <p:cNvPr id="52" name="Group 17"/>
          <p:cNvGrpSpPr>
            <a:grpSpLocks/>
          </p:cNvGrpSpPr>
          <p:nvPr/>
        </p:nvGrpSpPr>
        <p:grpSpPr bwMode="auto">
          <a:xfrm>
            <a:off x="1186873" y="1828512"/>
            <a:ext cx="1447800" cy="1295400"/>
            <a:chOff x="3168" y="1824"/>
            <a:chExt cx="912" cy="816"/>
          </a:xfrm>
          <a:effectLst>
            <a:glow rad="101600">
              <a:schemeClr val="accent3">
                <a:satMod val="175000"/>
                <a:alpha val="40000"/>
              </a:schemeClr>
            </a:glow>
          </a:effectLst>
        </p:grpSpPr>
        <p:sp>
          <p:nvSpPr>
            <p:cNvPr id="53" name="Freeform 18"/>
            <p:cNvSpPr>
              <a:spLocks/>
            </p:cNvSpPr>
            <p:nvPr/>
          </p:nvSpPr>
          <p:spPr bwMode="auto">
            <a:xfrm>
              <a:off x="3936" y="2064"/>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1"/>
            </a:solidFill>
            <a:ln w="9525">
              <a:solidFill>
                <a:schemeClr val="bg1"/>
              </a:solidFill>
              <a:round/>
              <a:headEnd/>
              <a:tailEnd/>
            </a:ln>
          </p:spPr>
          <p:txBody>
            <a:bodyPr wrap="none" anchor="ctr"/>
            <a:lstStyle/>
            <a:p>
              <a:endParaRPr lang="en-US" dirty="0">
                <a:latin typeface="Arial" pitchFamily="34" charset="0"/>
              </a:endParaRPr>
            </a:p>
          </p:txBody>
        </p:sp>
        <p:sp>
          <p:nvSpPr>
            <p:cNvPr id="54" name="Freeform 19"/>
            <p:cNvSpPr>
              <a:spLocks/>
            </p:cNvSpPr>
            <p:nvPr/>
          </p:nvSpPr>
          <p:spPr bwMode="auto">
            <a:xfrm>
              <a:off x="3728" y="1920"/>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1"/>
            </a:solidFill>
            <a:ln w="9525">
              <a:solidFill>
                <a:schemeClr val="bg1"/>
              </a:solidFill>
              <a:round/>
              <a:headEnd/>
              <a:tailEnd/>
            </a:ln>
          </p:spPr>
          <p:txBody>
            <a:bodyPr wrap="none" anchor="ctr"/>
            <a:lstStyle/>
            <a:p>
              <a:endParaRPr lang="en-US" dirty="0">
                <a:latin typeface="Arial" pitchFamily="34" charset="0"/>
              </a:endParaRPr>
            </a:p>
          </p:txBody>
        </p:sp>
        <p:sp>
          <p:nvSpPr>
            <p:cNvPr id="55" name="Freeform 20"/>
            <p:cNvSpPr>
              <a:spLocks/>
            </p:cNvSpPr>
            <p:nvPr/>
          </p:nvSpPr>
          <p:spPr bwMode="auto">
            <a:xfrm>
              <a:off x="3504" y="1824"/>
              <a:ext cx="144" cy="288"/>
            </a:xfrm>
            <a:custGeom>
              <a:avLst/>
              <a:gdLst>
                <a:gd name="T0" fmla="*/ 0 w 144"/>
                <a:gd name="T1" fmla="*/ 41 h 336"/>
                <a:gd name="T2" fmla="*/ 96 w 144"/>
                <a:gd name="T3" fmla="*/ 0 h 336"/>
                <a:gd name="T4" fmla="*/ 144 w 144"/>
                <a:gd name="T5" fmla="*/ 41 h 336"/>
                <a:gd name="T6" fmla="*/ 144 w 144"/>
                <a:gd name="T7" fmla="*/ 288 h 336"/>
                <a:gd name="T8" fmla="*/ 96 w 144"/>
                <a:gd name="T9" fmla="*/ 247 h 336"/>
                <a:gd name="T10" fmla="*/ 96 w 144"/>
                <a:gd name="T11" fmla="*/ 82 h 336"/>
                <a:gd name="T12" fmla="*/ 0 w 144"/>
                <a:gd name="T13" fmla="*/ 123 h 336"/>
                <a:gd name="T14" fmla="*/ 0 w 144"/>
                <a:gd name="T15" fmla="*/ 41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1"/>
            </a:solidFill>
            <a:ln w="9525">
              <a:solidFill>
                <a:schemeClr val="bg1"/>
              </a:solidFill>
              <a:round/>
              <a:headEnd/>
              <a:tailEnd/>
            </a:ln>
          </p:spPr>
          <p:txBody>
            <a:bodyPr wrap="none" anchor="ctr"/>
            <a:lstStyle/>
            <a:p>
              <a:endParaRPr lang="en-US" dirty="0">
                <a:latin typeface="Arial" pitchFamily="34" charset="0"/>
              </a:endParaRPr>
            </a:p>
          </p:txBody>
        </p:sp>
        <p:sp>
          <p:nvSpPr>
            <p:cNvPr id="56" name="Freeform 21"/>
            <p:cNvSpPr>
              <a:spLocks/>
            </p:cNvSpPr>
            <p:nvPr/>
          </p:nvSpPr>
          <p:spPr bwMode="auto">
            <a:xfrm>
              <a:off x="3243" y="1824"/>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 name="T10" fmla="*/ 0 60000 65536"/>
                <a:gd name="T11" fmla="*/ 0 60000 65536"/>
                <a:gd name="T12" fmla="*/ 0 60000 65536"/>
                <a:gd name="T13" fmla="*/ 0 60000 65536"/>
                <a:gd name="T14" fmla="*/ 0 60000 65536"/>
                <a:gd name="T15" fmla="*/ 0 w 789"/>
                <a:gd name="T16" fmla="*/ 0 h 535"/>
                <a:gd name="T17" fmla="*/ 789 w 789"/>
                <a:gd name="T18" fmla="*/ 535 h 535"/>
              </a:gdLst>
              <a:ahLst/>
              <a:cxnLst>
                <a:cxn ang="T10">
                  <a:pos x="T0" y="T1"/>
                </a:cxn>
                <a:cxn ang="T11">
                  <a:pos x="T2" y="T3"/>
                </a:cxn>
                <a:cxn ang="T12">
                  <a:pos x="T4" y="T5"/>
                </a:cxn>
                <a:cxn ang="T13">
                  <a:pos x="T6" y="T7"/>
                </a:cxn>
                <a:cxn ang="T14">
                  <a:pos x="T8" y="T9"/>
                </a:cxn>
              </a:cxnLst>
              <a:rect l="T15" t="T16" r="T17" b="T18"/>
              <a:pathLst>
                <a:path w="789" h="535">
                  <a:moveTo>
                    <a:pt x="261" y="0"/>
                  </a:moveTo>
                  <a:lnTo>
                    <a:pt x="789" y="336"/>
                  </a:lnTo>
                  <a:lnTo>
                    <a:pt x="494" y="535"/>
                  </a:lnTo>
                  <a:lnTo>
                    <a:pt x="0" y="96"/>
                  </a:lnTo>
                  <a:lnTo>
                    <a:pt x="261" y="0"/>
                  </a:lnTo>
                  <a:close/>
                </a:path>
              </a:pathLst>
            </a:custGeom>
            <a:solidFill>
              <a:srgbClr val="FFC000"/>
            </a:solidFill>
            <a:ln w="38100">
              <a:solidFill>
                <a:schemeClr val="bg1"/>
              </a:solidFill>
              <a:round/>
              <a:headEnd/>
              <a:tailEnd/>
            </a:ln>
          </p:spPr>
          <p:txBody>
            <a:bodyPr wrap="none" anchor="ctr"/>
            <a:lstStyle/>
            <a:p>
              <a:endParaRPr lang="en-US" dirty="0">
                <a:solidFill>
                  <a:srgbClr val="C00000"/>
                </a:solidFill>
                <a:latin typeface="Arial" pitchFamily="34" charset="0"/>
              </a:endParaRPr>
            </a:p>
          </p:txBody>
        </p:sp>
        <p:sp>
          <p:nvSpPr>
            <p:cNvPr id="57" name="Freeform 22"/>
            <p:cNvSpPr>
              <a:spLocks/>
            </p:cNvSpPr>
            <p:nvPr/>
          </p:nvSpPr>
          <p:spPr bwMode="auto">
            <a:xfrm>
              <a:off x="3253" y="1920"/>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 name="T10" fmla="*/ 0 60000 65536"/>
                <a:gd name="T11" fmla="*/ 0 60000 65536"/>
                <a:gd name="T12" fmla="*/ 0 60000 65536"/>
                <a:gd name="T13" fmla="*/ 0 60000 65536"/>
                <a:gd name="T14" fmla="*/ 0 60000 65536"/>
                <a:gd name="T15" fmla="*/ 0 w 491"/>
                <a:gd name="T16" fmla="*/ 0 h 567"/>
                <a:gd name="T17" fmla="*/ 491 w 491"/>
                <a:gd name="T18" fmla="*/ 567 h 567"/>
              </a:gdLst>
              <a:ahLst/>
              <a:cxnLst>
                <a:cxn ang="T10">
                  <a:pos x="T0" y="T1"/>
                </a:cxn>
                <a:cxn ang="T11">
                  <a:pos x="T2" y="T3"/>
                </a:cxn>
                <a:cxn ang="T12">
                  <a:pos x="T4" y="T5"/>
                </a:cxn>
                <a:cxn ang="T13">
                  <a:pos x="T6" y="T7"/>
                </a:cxn>
                <a:cxn ang="T14">
                  <a:pos x="T8" y="T9"/>
                </a:cxn>
              </a:cxnLst>
              <a:rect l="T15" t="T16" r="T17" b="T18"/>
              <a:pathLst>
                <a:path w="491" h="567">
                  <a:moveTo>
                    <a:pt x="11" y="0"/>
                  </a:moveTo>
                  <a:lnTo>
                    <a:pt x="491" y="432"/>
                  </a:lnTo>
                  <a:lnTo>
                    <a:pt x="484" y="567"/>
                  </a:lnTo>
                  <a:lnTo>
                    <a:pt x="0" y="119"/>
                  </a:lnTo>
                  <a:lnTo>
                    <a:pt x="11" y="0"/>
                  </a:lnTo>
                  <a:close/>
                </a:path>
              </a:pathLst>
            </a:custGeom>
            <a:solidFill>
              <a:srgbClr val="FFC000"/>
            </a:solidFill>
            <a:ln w="38100">
              <a:solidFill>
                <a:schemeClr val="bg1"/>
              </a:solidFill>
              <a:round/>
              <a:headEnd/>
              <a:tailEnd/>
            </a:ln>
          </p:spPr>
          <p:txBody>
            <a:bodyPr wrap="none" anchor="ctr"/>
            <a:lstStyle/>
            <a:p>
              <a:endParaRPr lang="en-US" dirty="0">
                <a:latin typeface="Arial" pitchFamily="34" charset="0"/>
              </a:endParaRPr>
            </a:p>
          </p:txBody>
        </p:sp>
        <p:sp>
          <p:nvSpPr>
            <p:cNvPr id="58" name="Freeform 23"/>
            <p:cNvSpPr>
              <a:spLocks/>
            </p:cNvSpPr>
            <p:nvPr/>
          </p:nvSpPr>
          <p:spPr bwMode="auto">
            <a:xfrm>
              <a:off x="3728" y="2160"/>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 name="T10" fmla="*/ 0 60000 65536"/>
                <a:gd name="T11" fmla="*/ 0 60000 65536"/>
                <a:gd name="T12" fmla="*/ 0 60000 65536"/>
                <a:gd name="T13" fmla="*/ 0 60000 65536"/>
                <a:gd name="T14" fmla="*/ 0 60000 65536"/>
                <a:gd name="T15" fmla="*/ 0 w 304"/>
                <a:gd name="T16" fmla="*/ 0 h 327"/>
                <a:gd name="T17" fmla="*/ 304 w 304"/>
                <a:gd name="T18" fmla="*/ 327 h 327"/>
              </a:gdLst>
              <a:ahLst/>
              <a:cxnLst>
                <a:cxn ang="T10">
                  <a:pos x="T0" y="T1"/>
                </a:cxn>
                <a:cxn ang="T11">
                  <a:pos x="T2" y="T3"/>
                </a:cxn>
                <a:cxn ang="T12">
                  <a:pos x="T4" y="T5"/>
                </a:cxn>
                <a:cxn ang="T13">
                  <a:pos x="T6" y="T7"/>
                </a:cxn>
                <a:cxn ang="T14">
                  <a:pos x="T8" y="T9"/>
                </a:cxn>
              </a:cxnLst>
              <a:rect l="T15" t="T16" r="T17" b="T18"/>
              <a:pathLst>
                <a:path w="304" h="327">
                  <a:moveTo>
                    <a:pt x="304" y="0"/>
                  </a:moveTo>
                  <a:lnTo>
                    <a:pt x="304" y="96"/>
                  </a:lnTo>
                  <a:lnTo>
                    <a:pt x="0" y="327"/>
                  </a:lnTo>
                  <a:lnTo>
                    <a:pt x="18" y="181"/>
                  </a:lnTo>
                  <a:lnTo>
                    <a:pt x="304" y="0"/>
                  </a:lnTo>
                  <a:close/>
                </a:path>
              </a:pathLst>
            </a:custGeom>
            <a:solidFill>
              <a:srgbClr val="FFC000"/>
            </a:solidFill>
            <a:ln w="38100">
              <a:solidFill>
                <a:schemeClr val="bg1"/>
              </a:solidFill>
              <a:round/>
              <a:headEnd/>
              <a:tailEnd/>
            </a:ln>
          </p:spPr>
          <p:txBody>
            <a:bodyPr wrap="none" anchor="ctr"/>
            <a:lstStyle/>
            <a:p>
              <a:endParaRPr lang="en-US" dirty="0">
                <a:latin typeface="Arial" pitchFamily="34" charset="0"/>
              </a:endParaRPr>
            </a:p>
          </p:txBody>
        </p:sp>
        <p:sp>
          <p:nvSpPr>
            <p:cNvPr id="59" name="Freeform 24"/>
            <p:cNvSpPr>
              <a:spLocks/>
            </p:cNvSpPr>
            <p:nvPr/>
          </p:nvSpPr>
          <p:spPr bwMode="auto">
            <a:xfrm>
              <a:off x="3504" y="2304"/>
              <a:ext cx="240" cy="336"/>
            </a:xfrm>
            <a:custGeom>
              <a:avLst/>
              <a:gdLst>
                <a:gd name="T0" fmla="*/ 137 w 336"/>
                <a:gd name="T1" fmla="*/ 0 h 432"/>
                <a:gd name="T2" fmla="*/ 240 w 336"/>
                <a:gd name="T3" fmla="*/ 75 h 432"/>
                <a:gd name="T4" fmla="*/ 69 w 336"/>
                <a:gd name="T5" fmla="*/ 112 h 432"/>
                <a:gd name="T6" fmla="*/ 69 w 336"/>
                <a:gd name="T7" fmla="*/ 336 h 432"/>
                <a:gd name="T8" fmla="*/ 0 w 336"/>
                <a:gd name="T9" fmla="*/ 261 h 432"/>
                <a:gd name="T10" fmla="*/ 0 w 336"/>
                <a:gd name="T11" fmla="*/ 37 h 432"/>
                <a:gd name="T12" fmla="*/ 137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1"/>
            </a:solidFill>
            <a:ln w="9525">
              <a:solidFill>
                <a:schemeClr val="bg1"/>
              </a:solidFill>
              <a:round/>
              <a:headEnd/>
              <a:tailEnd/>
            </a:ln>
          </p:spPr>
          <p:txBody>
            <a:bodyPr wrap="none" anchor="ctr"/>
            <a:lstStyle/>
            <a:p>
              <a:endParaRPr lang="en-US" dirty="0">
                <a:latin typeface="Arial" pitchFamily="34" charset="0"/>
              </a:endParaRPr>
            </a:p>
          </p:txBody>
        </p:sp>
        <p:sp>
          <p:nvSpPr>
            <p:cNvPr id="60" name="Freeform 25"/>
            <p:cNvSpPr>
              <a:spLocks/>
            </p:cNvSpPr>
            <p:nvPr/>
          </p:nvSpPr>
          <p:spPr bwMode="auto">
            <a:xfrm>
              <a:off x="3312" y="2160"/>
              <a:ext cx="240" cy="288"/>
            </a:xfrm>
            <a:custGeom>
              <a:avLst/>
              <a:gdLst>
                <a:gd name="T0" fmla="*/ 137 w 336"/>
                <a:gd name="T1" fmla="*/ 0 h 432"/>
                <a:gd name="T2" fmla="*/ 240 w 336"/>
                <a:gd name="T3" fmla="*/ 64 h 432"/>
                <a:gd name="T4" fmla="*/ 69 w 336"/>
                <a:gd name="T5" fmla="*/ 96 h 432"/>
                <a:gd name="T6" fmla="*/ 69 w 336"/>
                <a:gd name="T7" fmla="*/ 288 h 432"/>
                <a:gd name="T8" fmla="*/ 0 w 336"/>
                <a:gd name="T9" fmla="*/ 224 h 432"/>
                <a:gd name="T10" fmla="*/ 0 w 336"/>
                <a:gd name="T11" fmla="*/ 32 h 432"/>
                <a:gd name="T12" fmla="*/ 137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1"/>
            </a:solidFill>
            <a:ln w="9525">
              <a:solidFill>
                <a:schemeClr val="bg1"/>
              </a:solidFill>
              <a:round/>
              <a:headEnd/>
              <a:tailEnd/>
            </a:ln>
          </p:spPr>
          <p:txBody>
            <a:bodyPr wrap="none" anchor="ctr"/>
            <a:lstStyle/>
            <a:p>
              <a:endParaRPr lang="en-US" dirty="0">
                <a:latin typeface="Arial" pitchFamily="34" charset="0"/>
              </a:endParaRPr>
            </a:p>
          </p:txBody>
        </p:sp>
        <p:sp>
          <p:nvSpPr>
            <p:cNvPr id="61" name="Freeform 26"/>
            <p:cNvSpPr>
              <a:spLocks/>
            </p:cNvSpPr>
            <p:nvPr/>
          </p:nvSpPr>
          <p:spPr bwMode="auto">
            <a:xfrm>
              <a:off x="3168" y="2016"/>
              <a:ext cx="192" cy="288"/>
            </a:xfrm>
            <a:custGeom>
              <a:avLst/>
              <a:gdLst>
                <a:gd name="T0" fmla="*/ 110 w 336"/>
                <a:gd name="T1" fmla="*/ 0 h 432"/>
                <a:gd name="T2" fmla="*/ 192 w 336"/>
                <a:gd name="T3" fmla="*/ 64 h 432"/>
                <a:gd name="T4" fmla="*/ 55 w 336"/>
                <a:gd name="T5" fmla="*/ 96 h 432"/>
                <a:gd name="T6" fmla="*/ 55 w 336"/>
                <a:gd name="T7" fmla="*/ 288 h 432"/>
                <a:gd name="T8" fmla="*/ 0 w 336"/>
                <a:gd name="T9" fmla="*/ 224 h 432"/>
                <a:gd name="T10" fmla="*/ 0 w 336"/>
                <a:gd name="T11" fmla="*/ 32 h 432"/>
                <a:gd name="T12" fmla="*/ 110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1"/>
            </a:solidFill>
            <a:ln w="9525">
              <a:solidFill>
                <a:schemeClr val="bg1"/>
              </a:solidFill>
              <a:round/>
              <a:headEnd/>
              <a:tailEnd/>
            </a:ln>
          </p:spPr>
          <p:txBody>
            <a:bodyPr wrap="none" anchor="ctr"/>
            <a:lstStyle/>
            <a:p>
              <a:endParaRPr lang="en-US" dirty="0">
                <a:latin typeface="Arial" pitchFamily="34" charset="0"/>
              </a:endParaRPr>
            </a:p>
          </p:txBody>
        </p:sp>
      </p:grpSp>
      <p:sp>
        <p:nvSpPr>
          <p:cNvPr id="4" name="Cloud Callout 3"/>
          <p:cNvSpPr/>
          <p:nvPr/>
        </p:nvSpPr>
        <p:spPr bwMode="auto">
          <a:xfrm>
            <a:off x="3288704" y="2711731"/>
            <a:ext cx="1523999" cy="702766"/>
          </a:xfrm>
          <a:prstGeom prst="cloudCallout">
            <a:avLst>
              <a:gd name="adj1" fmla="val -61584"/>
              <a:gd name="adj2" fmla="val -38038"/>
            </a:avLst>
          </a:prstGeom>
          <a:solidFill>
            <a:schemeClr val="bg1"/>
          </a:solidFill>
          <a:ln w="38100" cap="flat" cmpd="sng" algn="ctr">
            <a:solidFill>
              <a:srgbClr val="FFC0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FFFF00"/>
              </a:solidFill>
              <a:effectLst/>
              <a:latin typeface="Lucida Console" pitchFamily="49" charset="0"/>
            </a:endParaRPr>
          </a:p>
        </p:txBody>
      </p:sp>
      <p:sp>
        <p:nvSpPr>
          <p:cNvPr id="5" name="TextBox 4"/>
          <p:cNvSpPr txBox="1"/>
          <p:nvPr/>
        </p:nvSpPr>
        <p:spPr bwMode="auto">
          <a:xfrm>
            <a:off x="3597695" y="2801504"/>
            <a:ext cx="906017" cy="523220"/>
          </a:xfrm>
          <a:prstGeom prst="rect">
            <a:avLst/>
          </a:prstGeom>
          <a:solidFill>
            <a:schemeClr val="bg1"/>
          </a:solidFill>
          <a:ln w="76200">
            <a:no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b="1" dirty="0">
                <a:solidFill>
                  <a:srgbClr val="FFFF00"/>
                </a:solidFill>
                <a:latin typeface="Arial" panose="020B0604020202020204" pitchFamily="34" charset="0"/>
                <a:cs typeface="Arial" panose="020B0604020202020204" pitchFamily="34" charset="0"/>
              </a:rPr>
              <a:t>1:13</a:t>
            </a:r>
          </a:p>
        </p:txBody>
      </p:sp>
      <p:sp>
        <p:nvSpPr>
          <p:cNvPr id="65" name="Cloud Callout 64"/>
          <p:cNvSpPr/>
          <p:nvPr/>
        </p:nvSpPr>
        <p:spPr bwMode="auto">
          <a:xfrm>
            <a:off x="3288703" y="4244573"/>
            <a:ext cx="1523999" cy="702766"/>
          </a:xfrm>
          <a:prstGeom prst="cloudCallout">
            <a:avLst>
              <a:gd name="adj1" fmla="val -61584"/>
              <a:gd name="adj2" fmla="val -38038"/>
            </a:avLst>
          </a:prstGeom>
          <a:solidFill>
            <a:schemeClr val="bg1"/>
          </a:solidFill>
          <a:ln w="38100" cap="flat" cmpd="sng" algn="ctr">
            <a:solidFill>
              <a:srgbClr val="C000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FFFF00"/>
              </a:solidFill>
              <a:effectLst/>
              <a:latin typeface="Lucida Console" pitchFamily="49" charset="0"/>
            </a:endParaRPr>
          </a:p>
        </p:txBody>
      </p:sp>
      <p:sp>
        <p:nvSpPr>
          <p:cNvPr id="67" name="TextBox 66"/>
          <p:cNvSpPr txBox="1"/>
          <p:nvPr/>
        </p:nvSpPr>
        <p:spPr bwMode="auto">
          <a:xfrm>
            <a:off x="3597694" y="4334346"/>
            <a:ext cx="906017" cy="523220"/>
          </a:xfrm>
          <a:prstGeom prst="rect">
            <a:avLst/>
          </a:prstGeom>
          <a:solidFill>
            <a:schemeClr val="bg1"/>
          </a:solidFill>
          <a:ln w="76200">
            <a:no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b="1" dirty="0">
                <a:solidFill>
                  <a:srgbClr val="FFFF00"/>
                </a:solidFill>
                <a:latin typeface="Arial" panose="020B0604020202020204" pitchFamily="34" charset="0"/>
                <a:cs typeface="Arial" panose="020B0604020202020204" pitchFamily="34" charset="0"/>
              </a:rPr>
              <a:t>1:14</a:t>
            </a:r>
          </a:p>
        </p:txBody>
      </p:sp>
      <p:sp>
        <p:nvSpPr>
          <p:cNvPr id="68" name="Cloud Callout 67"/>
          <p:cNvSpPr/>
          <p:nvPr/>
        </p:nvSpPr>
        <p:spPr bwMode="auto">
          <a:xfrm>
            <a:off x="3288702" y="5777415"/>
            <a:ext cx="1523999" cy="702766"/>
          </a:xfrm>
          <a:prstGeom prst="cloudCallout">
            <a:avLst>
              <a:gd name="adj1" fmla="val -61584"/>
              <a:gd name="adj2" fmla="val -38038"/>
            </a:avLst>
          </a:prstGeom>
          <a:solidFill>
            <a:schemeClr val="bg1"/>
          </a:solidFill>
          <a:ln w="38100" cap="flat" cmpd="sng" algn="ctr">
            <a:solidFill>
              <a:srgbClr val="0066FF"/>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FFFF00"/>
              </a:solidFill>
              <a:effectLst/>
              <a:latin typeface="Lucida Console" pitchFamily="49" charset="0"/>
            </a:endParaRPr>
          </a:p>
        </p:txBody>
      </p:sp>
      <p:sp>
        <p:nvSpPr>
          <p:cNvPr id="69" name="TextBox 68"/>
          <p:cNvSpPr txBox="1"/>
          <p:nvPr/>
        </p:nvSpPr>
        <p:spPr bwMode="auto">
          <a:xfrm>
            <a:off x="3597693" y="5867188"/>
            <a:ext cx="906017" cy="523220"/>
          </a:xfrm>
          <a:prstGeom prst="rect">
            <a:avLst/>
          </a:prstGeom>
          <a:solidFill>
            <a:schemeClr val="bg1"/>
          </a:solidFill>
          <a:ln w="76200">
            <a:no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b="1" dirty="0">
                <a:solidFill>
                  <a:srgbClr val="FFFF00"/>
                </a:solidFill>
                <a:latin typeface="Arial" panose="020B0604020202020204" pitchFamily="34" charset="0"/>
                <a:cs typeface="Arial" panose="020B0604020202020204" pitchFamily="34" charset="0"/>
              </a:rPr>
              <a:t>1:13</a:t>
            </a:r>
          </a:p>
        </p:txBody>
      </p:sp>
      <p:sp>
        <p:nvSpPr>
          <p:cNvPr id="70" name="TextBox 69"/>
          <p:cNvSpPr txBox="1"/>
          <p:nvPr/>
        </p:nvSpPr>
        <p:spPr bwMode="auto">
          <a:xfrm>
            <a:off x="4812701" y="2024102"/>
            <a:ext cx="3135731" cy="523220"/>
          </a:xfrm>
          <a:prstGeom prst="rect">
            <a:avLst/>
          </a:prstGeom>
          <a:solidFill>
            <a:schemeClr val="bg1"/>
          </a:solidFill>
          <a:ln w="76200">
            <a:solidFill>
              <a:srgbClr val="FF0000"/>
            </a:solidFill>
            <a:miter lim="800000"/>
            <a:headEnd/>
            <a:tailEnd/>
          </a:ln>
          <a:effectLst>
            <a:outerShdw blurRad="50800" dist="38100" dir="2700000" algn="tl" rotWithShape="0">
              <a:prstClr val="black">
                <a:alpha val="40000"/>
              </a:prstClr>
            </a:outerShdw>
          </a:effectLst>
        </p:spPr>
        <p:txBody>
          <a:bodyPr wrap="non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dirty="0">
                <a:solidFill>
                  <a:srgbClr val="FFFF00"/>
                </a:solidFill>
                <a:latin typeface="Arial" panose="020B0604020202020204" pitchFamily="34" charset="0"/>
                <a:cs typeface="Arial" panose="020B0604020202020204" pitchFamily="34" charset="0"/>
              </a:rPr>
              <a:t>Like NTP protocol</a:t>
            </a:r>
            <a:endParaRPr lang="en-US" sz="2800" i="1" dirty="0">
              <a:solidFill>
                <a:srgbClr val="FFFF00"/>
              </a:solidFill>
              <a:latin typeface="Arial" panose="020B0604020202020204" pitchFamily="34" charset="0"/>
              <a:cs typeface="Arial" panose="020B0604020202020204" pitchFamily="34" charset="0"/>
            </a:endParaRPr>
          </a:p>
        </p:txBody>
      </p:sp>
      <p:sp>
        <p:nvSpPr>
          <p:cNvPr id="71" name="TextBox 70"/>
          <p:cNvSpPr txBox="1"/>
          <p:nvPr/>
        </p:nvSpPr>
        <p:spPr bwMode="auto">
          <a:xfrm>
            <a:off x="4812701" y="4983263"/>
            <a:ext cx="4003312" cy="954107"/>
          </a:xfrm>
          <a:prstGeom prst="rect">
            <a:avLst/>
          </a:prstGeom>
          <a:solidFill>
            <a:schemeClr val="bg1"/>
          </a:solidFill>
          <a:ln w="76200">
            <a:solidFill>
              <a:srgbClr val="FFC000"/>
            </a:solidFill>
            <a:miter lim="800000"/>
            <a:headEnd/>
            <a:tailEnd/>
          </a:ln>
          <a:effectLst>
            <a:outerShdw blurRad="50800" dist="38100" dir="2700000" algn="tl" rotWithShape="0">
              <a:prstClr val="black">
                <a:alpha val="40000"/>
              </a:prstClr>
            </a:outerShdw>
          </a:effectLst>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dirty="0">
                <a:solidFill>
                  <a:srgbClr val="FFFF00"/>
                </a:solidFill>
                <a:latin typeface="Arial" panose="020B0604020202020204" pitchFamily="34" charset="0"/>
                <a:cs typeface="Arial" panose="020B0604020202020204" pitchFamily="34" charset="0"/>
              </a:rPr>
              <a:t>Recovery requires clocks not too far apart</a:t>
            </a:r>
          </a:p>
        </p:txBody>
      </p:sp>
      <p:sp>
        <p:nvSpPr>
          <p:cNvPr id="72" name="TextBox 3"/>
          <p:cNvSpPr txBox="1"/>
          <p:nvPr/>
        </p:nvSpPr>
        <p:spPr bwMode="auto">
          <a:xfrm>
            <a:off x="4812701" y="3288239"/>
            <a:ext cx="3713313" cy="954107"/>
          </a:xfrm>
          <a:prstGeom prst="rect">
            <a:avLst/>
          </a:prstGeom>
          <a:solidFill>
            <a:schemeClr val="bg1"/>
          </a:solidFill>
          <a:ln w="76200">
            <a:solidFill>
              <a:schemeClr val="accent2">
                <a:lumMod val="40000"/>
                <a:lumOff val="60000"/>
              </a:schemeClr>
            </a:solidFill>
            <a:miter lim="800000"/>
            <a:headEnd/>
            <a:tailEnd/>
          </a:ln>
          <a:effectLst>
            <a:outerShdw blurRad="50800" dist="38100" dir="2700000" algn="tl" rotWithShape="0">
              <a:prstClr val="black">
                <a:alpha val="40000"/>
              </a:prstClr>
            </a:outerShdw>
          </a:effectLst>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dirty="0">
                <a:solidFill>
                  <a:srgbClr val="FFFF00"/>
                </a:solidFill>
                <a:latin typeface="Arial" panose="020B0604020202020204" pitchFamily="34" charset="0"/>
                <a:cs typeface="Arial" panose="020B0604020202020204" pitchFamily="34" charset="0"/>
              </a:rPr>
              <a:t>Honest users recover at almost same time</a:t>
            </a:r>
          </a:p>
        </p:txBody>
      </p:sp>
    </p:spTree>
    <p:extLst>
      <p:ext uri="{BB962C8B-B14F-4D97-AF65-F5344CB8AC3E}">
        <p14:creationId xmlns:p14="http://schemas.microsoft.com/office/powerpoint/2010/main" val="379938592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animBg="1"/>
      <p:bldP spid="71" grpId="0" animBg="1"/>
      <p:bldP spid="7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FF00"/>
                </a:solidFill>
              </a:rPr>
              <a:t>Weak Synchrony Assumption</a:t>
            </a:r>
          </a:p>
        </p:txBody>
      </p:sp>
      <p:sp>
        <p:nvSpPr>
          <p:cNvPr id="3" name="Slide Number Placeholder 2"/>
          <p:cNvSpPr>
            <a:spLocks noGrp="1"/>
          </p:cNvSpPr>
          <p:nvPr>
            <p:ph type="sldNum" sz="quarter" idx="11"/>
          </p:nvPr>
        </p:nvSpPr>
        <p:spPr/>
        <p:txBody>
          <a:bodyPr/>
          <a:lstStyle/>
          <a:p>
            <a:pPr>
              <a:defRPr/>
            </a:pPr>
            <a:fld id="{D65C4E5D-DA99-460E-9E68-E8A28959880C}" type="slidenum">
              <a:rPr lang="x-none" smtClean="0"/>
              <a:pPr>
                <a:defRPr/>
              </a:pPr>
              <a:t>15</a:t>
            </a:fld>
            <a:endParaRPr lang="en-US" dirty="0"/>
          </a:p>
        </p:txBody>
      </p:sp>
      <p:sp>
        <p:nvSpPr>
          <p:cNvPr id="4" name="Right Arrow 3"/>
          <p:cNvSpPr/>
          <p:nvPr/>
        </p:nvSpPr>
        <p:spPr bwMode="auto">
          <a:xfrm>
            <a:off x="317500" y="3345110"/>
            <a:ext cx="8420100" cy="2687390"/>
          </a:xfrm>
          <a:prstGeom prst="rightArrow">
            <a:avLst/>
          </a:prstGeom>
          <a:solidFill>
            <a:schemeClr val="bg1"/>
          </a:solidFill>
          <a:ln w="76200" cap="flat" cmpd="sng" algn="ctr">
            <a:solidFill>
              <a:srgbClr val="FF00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1" forceAA="0" compatLnSpc="1">
            <a:prstTxWarp prst="textNoShape">
              <a:avLst/>
            </a:prstTxWarp>
            <a:noAutofit/>
          </a:bodyPr>
          <a:lstStyle/>
          <a:p>
            <a:pPr marL="0" marR="0" indent="0" algn="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Period of length </a:t>
            </a:r>
            <a:r>
              <a:rPr kumimoji="0" lang="en-US" sz="2400" b="1" i="1" u="none" strike="noStrike" cap="none" normalizeH="0" baseline="0" dirty="0">
                <a:ln>
                  <a:noFill/>
                </a:ln>
                <a:solidFill>
                  <a:srgbClr val="FFFF00"/>
                </a:solidFill>
                <a:effectLst/>
                <a:latin typeface="Arial" panose="020B0604020202020204" pitchFamily="34" charset="0"/>
                <a:cs typeface="Arial" panose="020B0604020202020204" pitchFamily="34" charset="0"/>
              </a:rPr>
              <a:t>b</a:t>
            </a:r>
          </a:p>
        </p:txBody>
      </p:sp>
      <p:sp>
        <p:nvSpPr>
          <p:cNvPr id="5" name="Right Arrow 4"/>
          <p:cNvSpPr/>
          <p:nvPr/>
        </p:nvSpPr>
        <p:spPr bwMode="auto">
          <a:xfrm>
            <a:off x="2051050" y="4230266"/>
            <a:ext cx="4953000" cy="917079"/>
          </a:xfrm>
          <a:prstGeom prst="rightArrow">
            <a:avLst/>
          </a:prstGeom>
          <a:solidFill>
            <a:schemeClr val="bg1">
              <a:lumMod val="50000"/>
              <a:lumOff val="50000"/>
            </a:schemeClr>
          </a:solidFill>
          <a:ln w="38100" cap="flat" cmpd="sng" algn="ctr">
            <a:solidFill>
              <a:srgbClr val="FF00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Synchronous period of length </a:t>
            </a:r>
            <a:r>
              <a:rPr kumimoji="0" lang="en-US" sz="2400" b="1" i="1" u="none" strike="noStrike" cap="none" normalizeH="0" baseline="0" dirty="0">
                <a:ln>
                  <a:noFill/>
                </a:ln>
                <a:solidFill>
                  <a:srgbClr val="FFFF00"/>
                </a:solidFill>
                <a:effectLst/>
                <a:latin typeface="Arial" panose="020B0604020202020204" pitchFamily="34" charset="0"/>
                <a:cs typeface="Arial" panose="020B0604020202020204" pitchFamily="34" charset="0"/>
              </a:rPr>
              <a:t>s</a:t>
            </a:r>
          </a:p>
        </p:txBody>
      </p:sp>
    </p:spTree>
    <p:extLst>
      <p:ext uri="{BB962C8B-B14F-4D97-AF65-F5344CB8AC3E}">
        <p14:creationId xmlns:p14="http://schemas.microsoft.com/office/powerpoint/2010/main" val="20301671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FF00"/>
                </a:solidFill>
              </a:rPr>
              <a:t>Strong Synchrony Assumption</a:t>
            </a:r>
          </a:p>
        </p:txBody>
      </p:sp>
      <p:sp>
        <p:nvSpPr>
          <p:cNvPr id="4" name="Slide Number Placeholder 3"/>
          <p:cNvSpPr>
            <a:spLocks noGrp="1"/>
          </p:cNvSpPr>
          <p:nvPr>
            <p:ph type="sldNum" sz="quarter" idx="4294967295"/>
          </p:nvPr>
        </p:nvSpPr>
        <p:spPr>
          <a:xfrm>
            <a:off x="6553200" y="6248400"/>
            <a:ext cx="1905000" cy="457200"/>
          </a:xfrm>
          <a:prstGeom prst="rect">
            <a:avLst/>
          </a:prstGeom>
        </p:spPr>
        <p:txBody>
          <a:bodyPr/>
          <a:lstStyle/>
          <a:p>
            <a:fld id="{E43608CE-920D-4F6F-98C9-0491388AB413}" type="slidenum">
              <a:rPr lang="en-US" smtClean="0"/>
              <a:pPr/>
              <a:t>16</a:t>
            </a:fld>
            <a:endParaRPr lang="en-US" dirty="0"/>
          </a:p>
        </p:txBody>
      </p:sp>
      <p:grpSp>
        <p:nvGrpSpPr>
          <p:cNvPr id="3" name="Group 2"/>
          <p:cNvGrpSpPr/>
          <p:nvPr/>
        </p:nvGrpSpPr>
        <p:grpSpPr>
          <a:xfrm>
            <a:off x="1645029" y="4762649"/>
            <a:ext cx="5853942" cy="990600"/>
            <a:chOff x="1645029" y="4762649"/>
            <a:chExt cx="5853942" cy="990600"/>
          </a:xfrm>
          <a:effectLst>
            <a:glow rad="139700">
              <a:schemeClr val="accent3">
                <a:satMod val="175000"/>
                <a:alpha val="40000"/>
              </a:schemeClr>
            </a:glow>
          </a:effectLst>
        </p:grpSpPr>
        <p:grpSp>
          <p:nvGrpSpPr>
            <p:cNvPr id="5" name="Group 2"/>
            <p:cNvGrpSpPr>
              <a:grpSpLocks/>
            </p:cNvGrpSpPr>
            <p:nvPr/>
          </p:nvGrpSpPr>
          <p:grpSpPr bwMode="auto">
            <a:xfrm flipH="1">
              <a:off x="1645029" y="4762649"/>
              <a:ext cx="1107141" cy="990600"/>
              <a:chOff x="3168" y="1824"/>
              <a:chExt cx="912" cy="816"/>
            </a:xfrm>
          </p:grpSpPr>
          <p:sp>
            <p:nvSpPr>
              <p:cNvPr id="6" name="Freeform 3"/>
              <p:cNvSpPr>
                <a:spLocks/>
              </p:cNvSpPr>
              <p:nvPr/>
            </p:nvSpPr>
            <p:spPr bwMode="auto">
              <a:xfrm>
                <a:off x="3936" y="2064"/>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7" name="Freeform 4"/>
              <p:cNvSpPr>
                <a:spLocks/>
              </p:cNvSpPr>
              <p:nvPr/>
            </p:nvSpPr>
            <p:spPr bwMode="auto">
              <a:xfrm>
                <a:off x="3728" y="1920"/>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8" name="Freeform 5"/>
              <p:cNvSpPr>
                <a:spLocks/>
              </p:cNvSpPr>
              <p:nvPr/>
            </p:nvSpPr>
            <p:spPr bwMode="auto">
              <a:xfrm>
                <a:off x="3504" y="1824"/>
                <a:ext cx="144" cy="288"/>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9" name="Freeform 6"/>
              <p:cNvSpPr>
                <a:spLocks/>
              </p:cNvSpPr>
              <p:nvPr/>
            </p:nvSpPr>
            <p:spPr bwMode="auto">
              <a:xfrm>
                <a:off x="3243" y="1824"/>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Lst>
                <a:ahLst/>
                <a:cxnLst>
                  <a:cxn ang="0">
                    <a:pos x="T0" y="T1"/>
                  </a:cxn>
                  <a:cxn ang="0">
                    <a:pos x="T2" y="T3"/>
                  </a:cxn>
                  <a:cxn ang="0">
                    <a:pos x="T4" y="T5"/>
                  </a:cxn>
                  <a:cxn ang="0">
                    <a:pos x="T6" y="T7"/>
                  </a:cxn>
                  <a:cxn ang="0">
                    <a:pos x="T8" y="T9"/>
                  </a:cxn>
                </a:cxnLst>
                <a:rect l="0" t="0" r="r" b="b"/>
                <a:pathLst>
                  <a:path w="789" h="535">
                    <a:moveTo>
                      <a:pt x="261" y="0"/>
                    </a:moveTo>
                    <a:lnTo>
                      <a:pt x="789" y="336"/>
                    </a:lnTo>
                    <a:lnTo>
                      <a:pt x="494" y="535"/>
                    </a:lnTo>
                    <a:lnTo>
                      <a:pt x="0" y="96"/>
                    </a:lnTo>
                    <a:lnTo>
                      <a:pt x="261" y="0"/>
                    </a:lnTo>
                    <a:close/>
                  </a:path>
                </a:pathLst>
              </a:custGeom>
              <a:solidFill>
                <a:srgbClr val="00B050"/>
              </a:solidFill>
              <a:ln w="38100"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10" name="Freeform 7"/>
              <p:cNvSpPr>
                <a:spLocks/>
              </p:cNvSpPr>
              <p:nvPr/>
            </p:nvSpPr>
            <p:spPr bwMode="auto">
              <a:xfrm>
                <a:off x="3253" y="1920"/>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Lst>
                <a:ahLst/>
                <a:cxnLst>
                  <a:cxn ang="0">
                    <a:pos x="T0" y="T1"/>
                  </a:cxn>
                  <a:cxn ang="0">
                    <a:pos x="T2" y="T3"/>
                  </a:cxn>
                  <a:cxn ang="0">
                    <a:pos x="T4" y="T5"/>
                  </a:cxn>
                  <a:cxn ang="0">
                    <a:pos x="T6" y="T7"/>
                  </a:cxn>
                  <a:cxn ang="0">
                    <a:pos x="T8" y="T9"/>
                  </a:cxn>
                </a:cxnLst>
                <a:rect l="0" t="0" r="r" b="b"/>
                <a:pathLst>
                  <a:path w="491" h="567">
                    <a:moveTo>
                      <a:pt x="11" y="0"/>
                    </a:moveTo>
                    <a:lnTo>
                      <a:pt x="491" y="432"/>
                    </a:lnTo>
                    <a:lnTo>
                      <a:pt x="484" y="567"/>
                    </a:lnTo>
                    <a:lnTo>
                      <a:pt x="0" y="119"/>
                    </a:lnTo>
                    <a:lnTo>
                      <a:pt x="11" y="0"/>
                    </a:lnTo>
                    <a:close/>
                  </a:path>
                </a:pathLst>
              </a:custGeom>
              <a:solidFill>
                <a:srgbClr val="00B050"/>
              </a:solidFill>
              <a:ln w="38100"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11" name="Freeform 8"/>
              <p:cNvSpPr>
                <a:spLocks/>
              </p:cNvSpPr>
              <p:nvPr/>
            </p:nvSpPr>
            <p:spPr bwMode="auto">
              <a:xfrm>
                <a:off x="3728" y="2160"/>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Lst>
                <a:ahLst/>
                <a:cxnLst>
                  <a:cxn ang="0">
                    <a:pos x="T0" y="T1"/>
                  </a:cxn>
                  <a:cxn ang="0">
                    <a:pos x="T2" y="T3"/>
                  </a:cxn>
                  <a:cxn ang="0">
                    <a:pos x="T4" y="T5"/>
                  </a:cxn>
                  <a:cxn ang="0">
                    <a:pos x="T6" y="T7"/>
                  </a:cxn>
                  <a:cxn ang="0">
                    <a:pos x="T8" y="T9"/>
                  </a:cxn>
                </a:cxnLst>
                <a:rect l="0" t="0" r="r" b="b"/>
                <a:pathLst>
                  <a:path w="304" h="327">
                    <a:moveTo>
                      <a:pt x="304" y="0"/>
                    </a:moveTo>
                    <a:lnTo>
                      <a:pt x="304" y="96"/>
                    </a:lnTo>
                    <a:lnTo>
                      <a:pt x="0" y="327"/>
                    </a:lnTo>
                    <a:lnTo>
                      <a:pt x="18" y="181"/>
                    </a:lnTo>
                    <a:lnTo>
                      <a:pt x="304" y="0"/>
                    </a:lnTo>
                    <a:close/>
                  </a:path>
                </a:pathLst>
              </a:custGeom>
              <a:solidFill>
                <a:srgbClr val="00B050"/>
              </a:solidFill>
              <a:ln w="38100"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12" name="Freeform 9"/>
              <p:cNvSpPr>
                <a:spLocks/>
              </p:cNvSpPr>
              <p:nvPr/>
            </p:nvSpPr>
            <p:spPr bwMode="auto">
              <a:xfrm>
                <a:off x="3504" y="2304"/>
                <a:ext cx="240" cy="336"/>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13" name="Freeform 10"/>
              <p:cNvSpPr>
                <a:spLocks/>
              </p:cNvSpPr>
              <p:nvPr/>
            </p:nvSpPr>
            <p:spPr bwMode="auto">
              <a:xfrm>
                <a:off x="3312" y="2160"/>
                <a:ext cx="240" cy="288"/>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14" name="Freeform 11"/>
              <p:cNvSpPr>
                <a:spLocks/>
              </p:cNvSpPr>
              <p:nvPr/>
            </p:nvSpPr>
            <p:spPr bwMode="auto">
              <a:xfrm>
                <a:off x="3168" y="2016"/>
                <a:ext cx="192" cy="288"/>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grpSp>
        <p:grpSp>
          <p:nvGrpSpPr>
            <p:cNvPr id="15" name="Group 2"/>
            <p:cNvGrpSpPr>
              <a:grpSpLocks/>
            </p:cNvGrpSpPr>
            <p:nvPr/>
          </p:nvGrpSpPr>
          <p:grpSpPr bwMode="auto">
            <a:xfrm flipH="1">
              <a:off x="3227296" y="4762649"/>
              <a:ext cx="1107141" cy="990600"/>
              <a:chOff x="3168" y="1824"/>
              <a:chExt cx="912" cy="816"/>
            </a:xfrm>
          </p:grpSpPr>
          <p:sp>
            <p:nvSpPr>
              <p:cNvPr id="16" name="Freeform 3"/>
              <p:cNvSpPr>
                <a:spLocks/>
              </p:cNvSpPr>
              <p:nvPr/>
            </p:nvSpPr>
            <p:spPr bwMode="auto">
              <a:xfrm>
                <a:off x="3936" y="2064"/>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17" name="Freeform 4"/>
              <p:cNvSpPr>
                <a:spLocks/>
              </p:cNvSpPr>
              <p:nvPr/>
            </p:nvSpPr>
            <p:spPr bwMode="auto">
              <a:xfrm>
                <a:off x="3728" y="1920"/>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18" name="Freeform 5"/>
              <p:cNvSpPr>
                <a:spLocks/>
              </p:cNvSpPr>
              <p:nvPr/>
            </p:nvSpPr>
            <p:spPr bwMode="auto">
              <a:xfrm>
                <a:off x="3504" y="1824"/>
                <a:ext cx="144" cy="288"/>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19" name="Freeform 6"/>
              <p:cNvSpPr>
                <a:spLocks/>
              </p:cNvSpPr>
              <p:nvPr/>
            </p:nvSpPr>
            <p:spPr bwMode="auto">
              <a:xfrm>
                <a:off x="3243" y="1824"/>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Lst>
                <a:ahLst/>
                <a:cxnLst>
                  <a:cxn ang="0">
                    <a:pos x="T0" y="T1"/>
                  </a:cxn>
                  <a:cxn ang="0">
                    <a:pos x="T2" y="T3"/>
                  </a:cxn>
                  <a:cxn ang="0">
                    <a:pos x="T4" y="T5"/>
                  </a:cxn>
                  <a:cxn ang="0">
                    <a:pos x="T6" y="T7"/>
                  </a:cxn>
                  <a:cxn ang="0">
                    <a:pos x="T8" y="T9"/>
                  </a:cxn>
                </a:cxnLst>
                <a:rect l="0" t="0" r="r" b="b"/>
                <a:pathLst>
                  <a:path w="789" h="535">
                    <a:moveTo>
                      <a:pt x="261" y="0"/>
                    </a:moveTo>
                    <a:lnTo>
                      <a:pt x="789" y="336"/>
                    </a:lnTo>
                    <a:lnTo>
                      <a:pt x="494" y="535"/>
                    </a:lnTo>
                    <a:lnTo>
                      <a:pt x="0" y="96"/>
                    </a:lnTo>
                    <a:lnTo>
                      <a:pt x="261" y="0"/>
                    </a:lnTo>
                    <a:close/>
                  </a:path>
                </a:pathLst>
              </a:custGeom>
              <a:solidFill>
                <a:srgbClr val="00B050"/>
              </a:solidFill>
              <a:ln w="38100"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20" name="Freeform 7"/>
              <p:cNvSpPr>
                <a:spLocks/>
              </p:cNvSpPr>
              <p:nvPr/>
            </p:nvSpPr>
            <p:spPr bwMode="auto">
              <a:xfrm>
                <a:off x="3253" y="1920"/>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Lst>
                <a:ahLst/>
                <a:cxnLst>
                  <a:cxn ang="0">
                    <a:pos x="T0" y="T1"/>
                  </a:cxn>
                  <a:cxn ang="0">
                    <a:pos x="T2" y="T3"/>
                  </a:cxn>
                  <a:cxn ang="0">
                    <a:pos x="T4" y="T5"/>
                  </a:cxn>
                  <a:cxn ang="0">
                    <a:pos x="T6" y="T7"/>
                  </a:cxn>
                  <a:cxn ang="0">
                    <a:pos x="T8" y="T9"/>
                  </a:cxn>
                </a:cxnLst>
                <a:rect l="0" t="0" r="r" b="b"/>
                <a:pathLst>
                  <a:path w="491" h="567">
                    <a:moveTo>
                      <a:pt x="11" y="0"/>
                    </a:moveTo>
                    <a:lnTo>
                      <a:pt x="491" y="432"/>
                    </a:lnTo>
                    <a:lnTo>
                      <a:pt x="484" y="567"/>
                    </a:lnTo>
                    <a:lnTo>
                      <a:pt x="0" y="119"/>
                    </a:lnTo>
                    <a:lnTo>
                      <a:pt x="11" y="0"/>
                    </a:lnTo>
                    <a:close/>
                  </a:path>
                </a:pathLst>
              </a:custGeom>
              <a:solidFill>
                <a:srgbClr val="00B050"/>
              </a:solidFill>
              <a:ln w="38100"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21" name="Freeform 8"/>
              <p:cNvSpPr>
                <a:spLocks/>
              </p:cNvSpPr>
              <p:nvPr/>
            </p:nvSpPr>
            <p:spPr bwMode="auto">
              <a:xfrm>
                <a:off x="3728" y="2160"/>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Lst>
                <a:ahLst/>
                <a:cxnLst>
                  <a:cxn ang="0">
                    <a:pos x="T0" y="T1"/>
                  </a:cxn>
                  <a:cxn ang="0">
                    <a:pos x="T2" y="T3"/>
                  </a:cxn>
                  <a:cxn ang="0">
                    <a:pos x="T4" y="T5"/>
                  </a:cxn>
                  <a:cxn ang="0">
                    <a:pos x="T6" y="T7"/>
                  </a:cxn>
                  <a:cxn ang="0">
                    <a:pos x="T8" y="T9"/>
                  </a:cxn>
                </a:cxnLst>
                <a:rect l="0" t="0" r="r" b="b"/>
                <a:pathLst>
                  <a:path w="304" h="327">
                    <a:moveTo>
                      <a:pt x="304" y="0"/>
                    </a:moveTo>
                    <a:lnTo>
                      <a:pt x="304" y="96"/>
                    </a:lnTo>
                    <a:lnTo>
                      <a:pt x="0" y="327"/>
                    </a:lnTo>
                    <a:lnTo>
                      <a:pt x="18" y="181"/>
                    </a:lnTo>
                    <a:lnTo>
                      <a:pt x="304" y="0"/>
                    </a:lnTo>
                    <a:close/>
                  </a:path>
                </a:pathLst>
              </a:custGeom>
              <a:solidFill>
                <a:srgbClr val="00B050"/>
              </a:solidFill>
              <a:ln w="38100"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22" name="Freeform 9"/>
              <p:cNvSpPr>
                <a:spLocks/>
              </p:cNvSpPr>
              <p:nvPr/>
            </p:nvSpPr>
            <p:spPr bwMode="auto">
              <a:xfrm>
                <a:off x="3504" y="2304"/>
                <a:ext cx="240" cy="336"/>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23" name="Freeform 10"/>
              <p:cNvSpPr>
                <a:spLocks/>
              </p:cNvSpPr>
              <p:nvPr/>
            </p:nvSpPr>
            <p:spPr bwMode="auto">
              <a:xfrm>
                <a:off x="3312" y="2160"/>
                <a:ext cx="240" cy="288"/>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24" name="Freeform 11"/>
              <p:cNvSpPr>
                <a:spLocks/>
              </p:cNvSpPr>
              <p:nvPr/>
            </p:nvSpPr>
            <p:spPr bwMode="auto">
              <a:xfrm>
                <a:off x="3168" y="2016"/>
                <a:ext cx="192" cy="288"/>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grpSp>
        <p:grpSp>
          <p:nvGrpSpPr>
            <p:cNvPr id="25" name="Group 2"/>
            <p:cNvGrpSpPr>
              <a:grpSpLocks/>
            </p:cNvGrpSpPr>
            <p:nvPr/>
          </p:nvGrpSpPr>
          <p:grpSpPr bwMode="auto">
            <a:xfrm flipH="1">
              <a:off x="4809563" y="4762649"/>
              <a:ext cx="1107141" cy="990600"/>
              <a:chOff x="3168" y="1824"/>
              <a:chExt cx="912" cy="816"/>
            </a:xfrm>
          </p:grpSpPr>
          <p:sp>
            <p:nvSpPr>
              <p:cNvPr id="26" name="Freeform 3"/>
              <p:cNvSpPr>
                <a:spLocks/>
              </p:cNvSpPr>
              <p:nvPr/>
            </p:nvSpPr>
            <p:spPr bwMode="auto">
              <a:xfrm>
                <a:off x="3936" y="2064"/>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27" name="Freeform 4"/>
              <p:cNvSpPr>
                <a:spLocks/>
              </p:cNvSpPr>
              <p:nvPr/>
            </p:nvSpPr>
            <p:spPr bwMode="auto">
              <a:xfrm>
                <a:off x="3728" y="1920"/>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28" name="Freeform 5"/>
              <p:cNvSpPr>
                <a:spLocks/>
              </p:cNvSpPr>
              <p:nvPr/>
            </p:nvSpPr>
            <p:spPr bwMode="auto">
              <a:xfrm>
                <a:off x="3504" y="1824"/>
                <a:ext cx="144" cy="288"/>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29" name="Freeform 6"/>
              <p:cNvSpPr>
                <a:spLocks/>
              </p:cNvSpPr>
              <p:nvPr/>
            </p:nvSpPr>
            <p:spPr bwMode="auto">
              <a:xfrm>
                <a:off x="3243" y="1824"/>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Lst>
                <a:ahLst/>
                <a:cxnLst>
                  <a:cxn ang="0">
                    <a:pos x="T0" y="T1"/>
                  </a:cxn>
                  <a:cxn ang="0">
                    <a:pos x="T2" y="T3"/>
                  </a:cxn>
                  <a:cxn ang="0">
                    <a:pos x="T4" y="T5"/>
                  </a:cxn>
                  <a:cxn ang="0">
                    <a:pos x="T6" y="T7"/>
                  </a:cxn>
                  <a:cxn ang="0">
                    <a:pos x="T8" y="T9"/>
                  </a:cxn>
                </a:cxnLst>
                <a:rect l="0" t="0" r="r" b="b"/>
                <a:pathLst>
                  <a:path w="789" h="535">
                    <a:moveTo>
                      <a:pt x="261" y="0"/>
                    </a:moveTo>
                    <a:lnTo>
                      <a:pt x="789" y="336"/>
                    </a:lnTo>
                    <a:lnTo>
                      <a:pt x="494" y="535"/>
                    </a:lnTo>
                    <a:lnTo>
                      <a:pt x="0" y="96"/>
                    </a:lnTo>
                    <a:lnTo>
                      <a:pt x="261" y="0"/>
                    </a:lnTo>
                    <a:close/>
                  </a:path>
                </a:pathLst>
              </a:custGeom>
              <a:solidFill>
                <a:srgbClr val="00B050"/>
              </a:solidFill>
              <a:ln w="38100"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30" name="Freeform 7"/>
              <p:cNvSpPr>
                <a:spLocks/>
              </p:cNvSpPr>
              <p:nvPr/>
            </p:nvSpPr>
            <p:spPr bwMode="auto">
              <a:xfrm>
                <a:off x="3253" y="1920"/>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Lst>
                <a:ahLst/>
                <a:cxnLst>
                  <a:cxn ang="0">
                    <a:pos x="T0" y="T1"/>
                  </a:cxn>
                  <a:cxn ang="0">
                    <a:pos x="T2" y="T3"/>
                  </a:cxn>
                  <a:cxn ang="0">
                    <a:pos x="T4" y="T5"/>
                  </a:cxn>
                  <a:cxn ang="0">
                    <a:pos x="T6" y="T7"/>
                  </a:cxn>
                  <a:cxn ang="0">
                    <a:pos x="T8" y="T9"/>
                  </a:cxn>
                </a:cxnLst>
                <a:rect l="0" t="0" r="r" b="b"/>
                <a:pathLst>
                  <a:path w="491" h="567">
                    <a:moveTo>
                      <a:pt x="11" y="0"/>
                    </a:moveTo>
                    <a:lnTo>
                      <a:pt x="491" y="432"/>
                    </a:lnTo>
                    <a:lnTo>
                      <a:pt x="484" y="567"/>
                    </a:lnTo>
                    <a:lnTo>
                      <a:pt x="0" y="119"/>
                    </a:lnTo>
                    <a:lnTo>
                      <a:pt x="11" y="0"/>
                    </a:lnTo>
                    <a:close/>
                  </a:path>
                </a:pathLst>
              </a:custGeom>
              <a:solidFill>
                <a:srgbClr val="00B050"/>
              </a:solidFill>
              <a:ln w="38100"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31" name="Freeform 8"/>
              <p:cNvSpPr>
                <a:spLocks/>
              </p:cNvSpPr>
              <p:nvPr/>
            </p:nvSpPr>
            <p:spPr bwMode="auto">
              <a:xfrm>
                <a:off x="3728" y="2160"/>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Lst>
                <a:ahLst/>
                <a:cxnLst>
                  <a:cxn ang="0">
                    <a:pos x="T0" y="T1"/>
                  </a:cxn>
                  <a:cxn ang="0">
                    <a:pos x="T2" y="T3"/>
                  </a:cxn>
                  <a:cxn ang="0">
                    <a:pos x="T4" y="T5"/>
                  </a:cxn>
                  <a:cxn ang="0">
                    <a:pos x="T6" y="T7"/>
                  </a:cxn>
                  <a:cxn ang="0">
                    <a:pos x="T8" y="T9"/>
                  </a:cxn>
                </a:cxnLst>
                <a:rect l="0" t="0" r="r" b="b"/>
                <a:pathLst>
                  <a:path w="304" h="327">
                    <a:moveTo>
                      <a:pt x="304" y="0"/>
                    </a:moveTo>
                    <a:lnTo>
                      <a:pt x="304" y="96"/>
                    </a:lnTo>
                    <a:lnTo>
                      <a:pt x="0" y="327"/>
                    </a:lnTo>
                    <a:lnTo>
                      <a:pt x="18" y="181"/>
                    </a:lnTo>
                    <a:lnTo>
                      <a:pt x="304" y="0"/>
                    </a:lnTo>
                    <a:close/>
                  </a:path>
                </a:pathLst>
              </a:custGeom>
              <a:solidFill>
                <a:srgbClr val="00B050"/>
              </a:solidFill>
              <a:ln w="38100"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32" name="Freeform 9"/>
              <p:cNvSpPr>
                <a:spLocks/>
              </p:cNvSpPr>
              <p:nvPr/>
            </p:nvSpPr>
            <p:spPr bwMode="auto">
              <a:xfrm>
                <a:off x="3504" y="2304"/>
                <a:ext cx="240" cy="336"/>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33" name="Freeform 10"/>
              <p:cNvSpPr>
                <a:spLocks/>
              </p:cNvSpPr>
              <p:nvPr/>
            </p:nvSpPr>
            <p:spPr bwMode="auto">
              <a:xfrm>
                <a:off x="3312" y="2160"/>
                <a:ext cx="240" cy="288"/>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34" name="Freeform 11"/>
              <p:cNvSpPr>
                <a:spLocks/>
              </p:cNvSpPr>
              <p:nvPr/>
            </p:nvSpPr>
            <p:spPr bwMode="auto">
              <a:xfrm>
                <a:off x="3168" y="2016"/>
                <a:ext cx="192" cy="288"/>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grpSp>
        <p:grpSp>
          <p:nvGrpSpPr>
            <p:cNvPr id="35" name="Group 2"/>
            <p:cNvGrpSpPr>
              <a:grpSpLocks/>
            </p:cNvGrpSpPr>
            <p:nvPr/>
          </p:nvGrpSpPr>
          <p:grpSpPr bwMode="auto">
            <a:xfrm flipH="1">
              <a:off x="6391830" y="4762649"/>
              <a:ext cx="1107141" cy="990600"/>
              <a:chOff x="3168" y="1824"/>
              <a:chExt cx="912" cy="816"/>
            </a:xfrm>
          </p:grpSpPr>
          <p:sp>
            <p:nvSpPr>
              <p:cNvPr id="36" name="Freeform 3"/>
              <p:cNvSpPr>
                <a:spLocks/>
              </p:cNvSpPr>
              <p:nvPr/>
            </p:nvSpPr>
            <p:spPr bwMode="auto">
              <a:xfrm>
                <a:off x="3936" y="2064"/>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37" name="Freeform 4"/>
              <p:cNvSpPr>
                <a:spLocks/>
              </p:cNvSpPr>
              <p:nvPr/>
            </p:nvSpPr>
            <p:spPr bwMode="auto">
              <a:xfrm>
                <a:off x="3728" y="1920"/>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38" name="Freeform 5"/>
              <p:cNvSpPr>
                <a:spLocks/>
              </p:cNvSpPr>
              <p:nvPr/>
            </p:nvSpPr>
            <p:spPr bwMode="auto">
              <a:xfrm>
                <a:off x="3504" y="1824"/>
                <a:ext cx="144" cy="288"/>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39" name="Freeform 6"/>
              <p:cNvSpPr>
                <a:spLocks/>
              </p:cNvSpPr>
              <p:nvPr/>
            </p:nvSpPr>
            <p:spPr bwMode="auto">
              <a:xfrm>
                <a:off x="3243" y="1824"/>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Lst>
                <a:ahLst/>
                <a:cxnLst>
                  <a:cxn ang="0">
                    <a:pos x="T0" y="T1"/>
                  </a:cxn>
                  <a:cxn ang="0">
                    <a:pos x="T2" y="T3"/>
                  </a:cxn>
                  <a:cxn ang="0">
                    <a:pos x="T4" y="T5"/>
                  </a:cxn>
                  <a:cxn ang="0">
                    <a:pos x="T6" y="T7"/>
                  </a:cxn>
                  <a:cxn ang="0">
                    <a:pos x="T8" y="T9"/>
                  </a:cxn>
                </a:cxnLst>
                <a:rect l="0" t="0" r="r" b="b"/>
                <a:pathLst>
                  <a:path w="789" h="535">
                    <a:moveTo>
                      <a:pt x="261" y="0"/>
                    </a:moveTo>
                    <a:lnTo>
                      <a:pt x="789" y="336"/>
                    </a:lnTo>
                    <a:lnTo>
                      <a:pt x="494" y="535"/>
                    </a:lnTo>
                    <a:lnTo>
                      <a:pt x="0" y="96"/>
                    </a:lnTo>
                    <a:lnTo>
                      <a:pt x="261" y="0"/>
                    </a:lnTo>
                    <a:close/>
                  </a:path>
                </a:pathLst>
              </a:custGeom>
              <a:solidFill>
                <a:srgbClr val="00B050"/>
              </a:solidFill>
              <a:ln w="38100"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40" name="Freeform 7"/>
              <p:cNvSpPr>
                <a:spLocks/>
              </p:cNvSpPr>
              <p:nvPr/>
            </p:nvSpPr>
            <p:spPr bwMode="auto">
              <a:xfrm>
                <a:off x="3253" y="1920"/>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Lst>
                <a:ahLst/>
                <a:cxnLst>
                  <a:cxn ang="0">
                    <a:pos x="T0" y="T1"/>
                  </a:cxn>
                  <a:cxn ang="0">
                    <a:pos x="T2" y="T3"/>
                  </a:cxn>
                  <a:cxn ang="0">
                    <a:pos x="T4" y="T5"/>
                  </a:cxn>
                  <a:cxn ang="0">
                    <a:pos x="T6" y="T7"/>
                  </a:cxn>
                  <a:cxn ang="0">
                    <a:pos x="T8" y="T9"/>
                  </a:cxn>
                </a:cxnLst>
                <a:rect l="0" t="0" r="r" b="b"/>
                <a:pathLst>
                  <a:path w="491" h="567">
                    <a:moveTo>
                      <a:pt x="11" y="0"/>
                    </a:moveTo>
                    <a:lnTo>
                      <a:pt x="491" y="432"/>
                    </a:lnTo>
                    <a:lnTo>
                      <a:pt x="484" y="567"/>
                    </a:lnTo>
                    <a:lnTo>
                      <a:pt x="0" y="119"/>
                    </a:lnTo>
                    <a:lnTo>
                      <a:pt x="11" y="0"/>
                    </a:lnTo>
                    <a:close/>
                  </a:path>
                </a:pathLst>
              </a:custGeom>
              <a:solidFill>
                <a:srgbClr val="00B050"/>
              </a:solidFill>
              <a:ln w="38100"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41" name="Freeform 8"/>
              <p:cNvSpPr>
                <a:spLocks/>
              </p:cNvSpPr>
              <p:nvPr/>
            </p:nvSpPr>
            <p:spPr bwMode="auto">
              <a:xfrm>
                <a:off x="3728" y="2160"/>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Lst>
                <a:ahLst/>
                <a:cxnLst>
                  <a:cxn ang="0">
                    <a:pos x="T0" y="T1"/>
                  </a:cxn>
                  <a:cxn ang="0">
                    <a:pos x="T2" y="T3"/>
                  </a:cxn>
                  <a:cxn ang="0">
                    <a:pos x="T4" y="T5"/>
                  </a:cxn>
                  <a:cxn ang="0">
                    <a:pos x="T6" y="T7"/>
                  </a:cxn>
                  <a:cxn ang="0">
                    <a:pos x="T8" y="T9"/>
                  </a:cxn>
                </a:cxnLst>
                <a:rect l="0" t="0" r="r" b="b"/>
                <a:pathLst>
                  <a:path w="304" h="327">
                    <a:moveTo>
                      <a:pt x="304" y="0"/>
                    </a:moveTo>
                    <a:lnTo>
                      <a:pt x="304" y="96"/>
                    </a:lnTo>
                    <a:lnTo>
                      <a:pt x="0" y="327"/>
                    </a:lnTo>
                    <a:lnTo>
                      <a:pt x="18" y="181"/>
                    </a:lnTo>
                    <a:lnTo>
                      <a:pt x="304" y="0"/>
                    </a:lnTo>
                    <a:close/>
                  </a:path>
                </a:pathLst>
              </a:custGeom>
              <a:solidFill>
                <a:srgbClr val="00B050"/>
              </a:solidFill>
              <a:ln w="38100"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42" name="Freeform 9"/>
              <p:cNvSpPr>
                <a:spLocks/>
              </p:cNvSpPr>
              <p:nvPr/>
            </p:nvSpPr>
            <p:spPr bwMode="auto">
              <a:xfrm>
                <a:off x="3504" y="2304"/>
                <a:ext cx="240" cy="336"/>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43" name="Freeform 10"/>
              <p:cNvSpPr>
                <a:spLocks/>
              </p:cNvSpPr>
              <p:nvPr/>
            </p:nvSpPr>
            <p:spPr bwMode="auto">
              <a:xfrm>
                <a:off x="3312" y="2160"/>
                <a:ext cx="240" cy="288"/>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44" name="Freeform 11"/>
              <p:cNvSpPr>
                <a:spLocks/>
              </p:cNvSpPr>
              <p:nvPr/>
            </p:nvSpPr>
            <p:spPr bwMode="auto">
              <a:xfrm>
                <a:off x="3168" y="2016"/>
                <a:ext cx="192" cy="288"/>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grpSp>
      </p:grpSp>
      <p:grpSp>
        <p:nvGrpSpPr>
          <p:cNvPr id="64" name="Group 63"/>
          <p:cNvGrpSpPr/>
          <p:nvPr/>
        </p:nvGrpSpPr>
        <p:grpSpPr>
          <a:xfrm>
            <a:off x="1645029" y="2082949"/>
            <a:ext cx="5853942" cy="990600"/>
            <a:chOff x="1645029" y="4762649"/>
            <a:chExt cx="5853942" cy="990600"/>
          </a:xfrm>
          <a:effectLst>
            <a:glow rad="139700">
              <a:schemeClr val="accent3">
                <a:satMod val="175000"/>
                <a:alpha val="40000"/>
              </a:schemeClr>
            </a:glow>
          </a:effectLst>
        </p:grpSpPr>
        <p:grpSp>
          <p:nvGrpSpPr>
            <p:cNvPr id="65" name="Group 2"/>
            <p:cNvGrpSpPr>
              <a:grpSpLocks/>
            </p:cNvGrpSpPr>
            <p:nvPr/>
          </p:nvGrpSpPr>
          <p:grpSpPr bwMode="auto">
            <a:xfrm flipH="1">
              <a:off x="1645029" y="4762649"/>
              <a:ext cx="1107141" cy="990600"/>
              <a:chOff x="3168" y="1824"/>
              <a:chExt cx="912" cy="816"/>
            </a:xfrm>
          </p:grpSpPr>
          <p:sp>
            <p:nvSpPr>
              <p:cNvPr id="102" name="Freeform 3"/>
              <p:cNvSpPr>
                <a:spLocks/>
              </p:cNvSpPr>
              <p:nvPr/>
            </p:nvSpPr>
            <p:spPr bwMode="auto">
              <a:xfrm>
                <a:off x="3936" y="2064"/>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103" name="Freeform 4"/>
              <p:cNvSpPr>
                <a:spLocks/>
              </p:cNvSpPr>
              <p:nvPr/>
            </p:nvSpPr>
            <p:spPr bwMode="auto">
              <a:xfrm>
                <a:off x="3728" y="1920"/>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104" name="Freeform 5"/>
              <p:cNvSpPr>
                <a:spLocks/>
              </p:cNvSpPr>
              <p:nvPr/>
            </p:nvSpPr>
            <p:spPr bwMode="auto">
              <a:xfrm>
                <a:off x="3504" y="1824"/>
                <a:ext cx="144" cy="288"/>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105" name="Freeform 6"/>
              <p:cNvSpPr>
                <a:spLocks/>
              </p:cNvSpPr>
              <p:nvPr/>
            </p:nvSpPr>
            <p:spPr bwMode="auto">
              <a:xfrm>
                <a:off x="3243" y="1824"/>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Lst>
                <a:ahLst/>
                <a:cxnLst>
                  <a:cxn ang="0">
                    <a:pos x="T0" y="T1"/>
                  </a:cxn>
                  <a:cxn ang="0">
                    <a:pos x="T2" y="T3"/>
                  </a:cxn>
                  <a:cxn ang="0">
                    <a:pos x="T4" y="T5"/>
                  </a:cxn>
                  <a:cxn ang="0">
                    <a:pos x="T6" y="T7"/>
                  </a:cxn>
                  <a:cxn ang="0">
                    <a:pos x="T8" y="T9"/>
                  </a:cxn>
                </a:cxnLst>
                <a:rect l="0" t="0" r="r" b="b"/>
                <a:pathLst>
                  <a:path w="789" h="535">
                    <a:moveTo>
                      <a:pt x="261" y="0"/>
                    </a:moveTo>
                    <a:lnTo>
                      <a:pt x="789" y="336"/>
                    </a:lnTo>
                    <a:lnTo>
                      <a:pt x="494" y="535"/>
                    </a:lnTo>
                    <a:lnTo>
                      <a:pt x="0" y="96"/>
                    </a:lnTo>
                    <a:lnTo>
                      <a:pt x="261" y="0"/>
                    </a:lnTo>
                    <a:close/>
                  </a:path>
                </a:pathLst>
              </a:custGeom>
              <a:solidFill>
                <a:srgbClr val="00B050"/>
              </a:solidFill>
              <a:ln w="38100"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106" name="Freeform 7"/>
              <p:cNvSpPr>
                <a:spLocks/>
              </p:cNvSpPr>
              <p:nvPr/>
            </p:nvSpPr>
            <p:spPr bwMode="auto">
              <a:xfrm>
                <a:off x="3253" y="1920"/>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Lst>
                <a:ahLst/>
                <a:cxnLst>
                  <a:cxn ang="0">
                    <a:pos x="T0" y="T1"/>
                  </a:cxn>
                  <a:cxn ang="0">
                    <a:pos x="T2" y="T3"/>
                  </a:cxn>
                  <a:cxn ang="0">
                    <a:pos x="T4" y="T5"/>
                  </a:cxn>
                  <a:cxn ang="0">
                    <a:pos x="T6" y="T7"/>
                  </a:cxn>
                  <a:cxn ang="0">
                    <a:pos x="T8" y="T9"/>
                  </a:cxn>
                </a:cxnLst>
                <a:rect l="0" t="0" r="r" b="b"/>
                <a:pathLst>
                  <a:path w="491" h="567">
                    <a:moveTo>
                      <a:pt x="11" y="0"/>
                    </a:moveTo>
                    <a:lnTo>
                      <a:pt x="491" y="432"/>
                    </a:lnTo>
                    <a:lnTo>
                      <a:pt x="484" y="567"/>
                    </a:lnTo>
                    <a:lnTo>
                      <a:pt x="0" y="119"/>
                    </a:lnTo>
                    <a:lnTo>
                      <a:pt x="11" y="0"/>
                    </a:lnTo>
                    <a:close/>
                  </a:path>
                </a:pathLst>
              </a:custGeom>
              <a:solidFill>
                <a:srgbClr val="00B050"/>
              </a:solidFill>
              <a:ln w="38100"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107" name="Freeform 8"/>
              <p:cNvSpPr>
                <a:spLocks/>
              </p:cNvSpPr>
              <p:nvPr/>
            </p:nvSpPr>
            <p:spPr bwMode="auto">
              <a:xfrm>
                <a:off x="3728" y="2160"/>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Lst>
                <a:ahLst/>
                <a:cxnLst>
                  <a:cxn ang="0">
                    <a:pos x="T0" y="T1"/>
                  </a:cxn>
                  <a:cxn ang="0">
                    <a:pos x="T2" y="T3"/>
                  </a:cxn>
                  <a:cxn ang="0">
                    <a:pos x="T4" y="T5"/>
                  </a:cxn>
                  <a:cxn ang="0">
                    <a:pos x="T6" y="T7"/>
                  </a:cxn>
                  <a:cxn ang="0">
                    <a:pos x="T8" y="T9"/>
                  </a:cxn>
                </a:cxnLst>
                <a:rect l="0" t="0" r="r" b="b"/>
                <a:pathLst>
                  <a:path w="304" h="327">
                    <a:moveTo>
                      <a:pt x="304" y="0"/>
                    </a:moveTo>
                    <a:lnTo>
                      <a:pt x="304" y="96"/>
                    </a:lnTo>
                    <a:lnTo>
                      <a:pt x="0" y="327"/>
                    </a:lnTo>
                    <a:lnTo>
                      <a:pt x="18" y="181"/>
                    </a:lnTo>
                    <a:lnTo>
                      <a:pt x="304" y="0"/>
                    </a:lnTo>
                    <a:close/>
                  </a:path>
                </a:pathLst>
              </a:custGeom>
              <a:solidFill>
                <a:srgbClr val="00B050"/>
              </a:solidFill>
              <a:ln w="38100"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108" name="Freeform 9"/>
              <p:cNvSpPr>
                <a:spLocks/>
              </p:cNvSpPr>
              <p:nvPr/>
            </p:nvSpPr>
            <p:spPr bwMode="auto">
              <a:xfrm>
                <a:off x="3504" y="2304"/>
                <a:ext cx="240" cy="336"/>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109" name="Freeform 10"/>
              <p:cNvSpPr>
                <a:spLocks/>
              </p:cNvSpPr>
              <p:nvPr/>
            </p:nvSpPr>
            <p:spPr bwMode="auto">
              <a:xfrm>
                <a:off x="3312" y="2160"/>
                <a:ext cx="240" cy="288"/>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110" name="Freeform 11"/>
              <p:cNvSpPr>
                <a:spLocks/>
              </p:cNvSpPr>
              <p:nvPr/>
            </p:nvSpPr>
            <p:spPr bwMode="auto">
              <a:xfrm>
                <a:off x="3168" y="2016"/>
                <a:ext cx="192" cy="288"/>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grpSp>
        <p:grpSp>
          <p:nvGrpSpPr>
            <p:cNvPr id="66" name="Group 2"/>
            <p:cNvGrpSpPr>
              <a:grpSpLocks/>
            </p:cNvGrpSpPr>
            <p:nvPr/>
          </p:nvGrpSpPr>
          <p:grpSpPr bwMode="auto">
            <a:xfrm flipH="1">
              <a:off x="3227296" y="4762649"/>
              <a:ext cx="1107141" cy="990600"/>
              <a:chOff x="3168" y="1824"/>
              <a:chExt cx="912" cy="816"/>
            </a:xfrm>
          </p:grpSpPr>
          <p:sp>
            <p:nvSpPr>
              <p:cNvPr id="93" name="Freeform 3"/>
              <p:cNvSpPr>
                <a:spLocks/>
              </p:cNvSpPr>
              <p:nvPr/>
            </p:nvSpPr>
            <p:spPr bwMode="auto">
              <a:xfrm>
                <a:off x="3936" y="2064"/>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94" name="Freeform 4"/>
              <p:cNvSpPr>
                <a:spLocks/>
              </p:cNvSpPr>
              <p:nvPr/>
            </p:nvSpPr>
            <p:spPr bwMode="auto">
              <a:xfrm>
                <a:off x="3728" y="1920"/>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95" name="Freeform 5"/>
              <p:cNvSpPr>
                <a:spLocks/>
              </p:cNvSpPr>
              <p:nvPr/>
            </p:nvSpPr>
            <p:spPr bwMode="auto">
              <a:xfrm>
                <a:off x="3504" y="1824"/>
                <a:ext cx="144" cy="288"/>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96" name="Freeform 6"/>
              <p:cNvSpPr>
                <a:spLocks/>
              </p:cNvSpPr>
              <p:nvPr/>
            </p:nvSpPr>
            <p:spPr bwMode="auto">
              <a:xfrm>
                <a:off x="3243" y="1824"/>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Lst>
                <a:ahLst/>
                <a:cxnLst>
                  <a:cxn ang="0">
                    <a:pos x="T0" y="T1"/>
                  </a:cxn>
                  <a:cxn ang="0">
                    <a:pos x="T2" y="T3"/>
                  </a:cxn>
                  <a:cxn ang="0">
                    <a:pos x="T4" y="T5"/>
                  </a:cxn>
                  <a:cxn ang="0">
                    <a:pos x="T6" y="T7"/>
                  </a:cxn>
                  <a:cxn ang="0">
                    <a:pos x="T8" y="T9"/>
                  </a:cxn>
                </a:cxnLst>
                <a:rect l="0" t="0" r="r" b="b"/>
                <a:pathLst>
                  <a:path w="789" h="535">
                    <a:moveTo>
                      <a:pt x="261" y="0"/>
                    </a:moveTo>
                    <a:lnTo>
                      <a:pt x="789" y="336"/>
                    </a:lnTo>
                    <a:lnTo>
                      <a:pt x="494" y="535"/>
                    </a:lnTo>
                    <a:lnTo>
                      <a:pt x="0" y="96"/>
                    </a:lnTo>
                    <a:lnTo>
                      <a:pt x="261" y="0"/>
                    </a:lnTo>
                    <a:close/>
                  </a:path>
                </a:pathLst>
              </a:custGeom>
              <a:solidFill>
                <a:srgbClr val="00B050"/>
              </a:solidFill>
              <a:ln w="38100"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97" name="Freeform 7"/>
              <p:cNvSpPr>
                <a:spLocks/>
              </p:cNvSpPr>
              <p:nvPr/>
            </p:nvSpPr>
            <p:spPr bwMode="auto">
              <a:xfrm>
                <a:off x="3253" y="1920"/>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Lst>
                <a:ahLst/>
                <a:cxnLst>
                  <a:cxn ang="0">
                    <a:pos x="T0" y="T1"/>
                  </a:cxn>
                  <a:cxn ang="0">
                    <a:pos x="T2" y="T3"/>
                  </a:cxn>
                  <a:cxn ang="0">
                    <a:pos x="T4" y="T5"/>
                  </a:cxn>
                  <a:cxn ang="0">
                    <a:pos x="T6" y="T7"/>
                  </a:cxn>
                  <a:cxn ang="0">
                    <a:pos x="T8" y="T9"/>
                  </a:cxn>
                </a:cxnLst>
                <a:rect l="0" t="0" r="r" b="b"/>
                <a:pathLst>
                  <a:path w="491" h="567">
                    <a:moveTo>
                      <a:pt x="11" y="0"/>
                    </a:moveTo>
                    <a:lnTo>
                      <a:pt x="491" y="432"/>
                    </a:lnTo>
                    <a:lnTo>
                      <a:pt x="484" y="567"/>
                    </a:lnTo>
                    <a:lnTo>
                      <a:pt x="0" y="119"/>
                    </a:lnTo>
                    <a:lnTo>
                      <a:pt x="11" y="0"/>
                    </a:lnTo>
                    <a:close/>
                  </a:path>
                </a:pathLst>
              </a:custGeom>
              <a:solidFill>
                <a:srgbClr val="00B050"/>
              </a:solidFill>
              <a:ln w="38100"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98" name="Freeform 8"/>
              <p:cNvSpPr>
                <a:spLocks/>
              </p:cNvSpPr>
              <p:nvPr/>
            </p:nvSpPr>
            <p:spPr bwMode="auto">
              <a:xfrm>
                <a:off x="3728" y="2160"/>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Lst>
                <a:ahLst/>
                <a:cxnLst>
                  <a:cxn ang="0">
                    <a:pos x="T0" y="T1"/>
                  </a:cxn>
                  <a:cxn ang="0">
                    <a:pos x="T2" y="T3"/>
                  </a:cxn>
                  <a:cxn ang="0">
                    <a:pos x="T4" y="T5"/>
                  </a:cxn>
                  <a:cxn ang="0">
                    <a:pos x="T6" y="T7"/>
                  </a:cxn>
                  <a:cxn ang="0">
                    <a:pos x="T8" y="T9"/>
                  </a:cxn>
                </a:cxnLst>
                <a:rect l="0" t="0" r="r" b="b"/>
                <a:pathLst>
                  <a:path w="304" h="327">
                    <a:moveTo>
                      <a:pt x="304" y="0"/>
                    </a:moveTo>
                    <a:lnTo>
                      <a:pt x="304" y="96"/>
                    </a:lnTo>
                    <a:lnTo>
                      <a:pt x="0" y="327"/>
                    </a:lnTo>
                    <a:lnTo>
                      <a:pt x="18" y="181"/>
                    </a:lnTo>
                    <a:lnTo>
                      <a:pt x="304" y="0"/>
                    </a:lnTo>
                    <a:close/>
                  </a:path>
                </a:pathLst>
              </a:custGeom>
              <a:solidFill>
                <a:srgbClr val="00B050"/>
              </a:solidFill>
              <a:ln w="38100"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99" name="Freeform 9"/>
              <p:cNvSpPr>
                <a:spLocks/>
              </p:cNvSpPr>
              <p:nvPr/>
            </p:nvSpPr>
            <p:spPr bwMode="auto">
              <a:xfrm>
                <a:off x="3504" y="2304"/>
                <a:ext cx="240" cy="336"/>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100" name="Freeform 10"/>
              <p:cNvSpPr>
                <a:spLocks/>
              </p:cNvSpPr>
              <p:nvPr/>
            </p:nvSpPr>
            <p:spPr bwMode="auto">
              <a:xfrm>
                <a:off x="3312" y="2160"/>
                <a:ext cx="240" cy="288"/>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101" name="Freeform 11"/>
              <p:cNvSpPr>
                <a:spLocks/>
              </p:cNvSpPr>
              <p:nvPr/>
            </p:nvSpPr>
            <p:spPr bwMode="auto">
              <a:xfrm>
                <a:off x="3168" y="2016"/>
                <a:ext cx="192" cy="288"/>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grpSp>
        <p:grpSp>
          <p:nvGrpSpPr>
            <p:cNvPr id="67" name="Group 2"/>
            <p:cNvGrpSpPr>
              <a:grpSpLocks/>
            </p:cNvGrpSpPr>
            <p:nvPr/>
          </p:nvGrpSpPr>
          <p:grpSpPr bwMode="auto">
            <a:xfrm flipH="1">
              <a:off x="4809563" y="4762649"/>
              <a:ext cx="1107141" cy="990600"/>
              <a:chOff x="3168" y="1824"/>
              <a:chExt cx="912" cy="816"/>
            </a:xfrm>
          </p:grpSpPr>
          <p:sp>
            <p:nvSpPr>
              <p:cNvPr id="84" name="Freeform 3"/>
              <p:cNvSpPr>
                <a:spLocks/>
              </p:cNvSpPr>
              <p:nvPr/>
            </p:nvSpPr>
            <p:spPr bwMode="auto">
              <a:xfrm>
                <a:off x="3936" y="2064"/>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85" name="Freeform 4"/>
              <p:cNvSpPr>
                <a:spLocks/>
              </p:cNvSpPr>
              <p:nvPr/>
            </p:nvSpPr>
            <p:spPr bwMode="auto">
              <a:xfrm>
                <a:off x="3728" y="1920"/>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86" name="Freeform 5"/>
              <p:cNvSpPr>
                <a:spLocks/>
              </p:cNvSpPr>
              <p:nvPr/>
            </p:nvSpPr>
            <p:spPr bwMode="auto">
              <a:xfrm>
                <a:off x="3504" y="1824"/>
                <a:ext cx="144" cy="288"/>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87" name="Freeform 6"/>
              <p:cNvSpPr>
                <a:spLocks/>
              </p:cNvSpPr>
              <p:nvPr/>
            </p:nvSpPr>
            <p:spPr bwMode="auto">
              <a:xfrm>
                <a:off x="3243" y="1824"/>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Lst>
                <a:ahLst/>
                <a:cxnLst>
                  <a:cxn ang="0">
                    <a:pos x="T0" y="T1"/>
                  </a:cxn>
                  <a:cxn ang="0">
                    <a:pos x="T2" y="T3"/>
                  </a:cxn>
                  <a:cxn ang="0">
                    <a:pos x="T4" y="T5"/>
                  </a:cxn>
                  <a:cxn ang="0">
                    <a:pos x="T6" y="T7"/>
                  </a:cxn>
                  <a:cxn ang="0">
                    <a:pos x="T8" y="T9"/>
                  </a:cxn>
                </a:cxnLst>
                <a:rect l="0" t="0" r="r" b="b"/>
                <a:pathLst>
                  <a:path w="789" h="535">
                    <a:moveTo>
                      <a:pt x="261" y="0"/>
                    </a:moveTo>
                    <a:lnTo>
                      <a:pt x="789" y="336"/>
                    </a:lnTo>
                    <a:lnTo>
                      <a:pt x="494" y="535"/>
                    </a:lnTo>
                    <a:lnTo>
                      <a:pt x="0" y="96"/>
                    </a:lnTo>
                    <a:lnTo>
                      <a:pt x="261" y="0"/>
                    </a:lnTo>
                    <a:close/>
                  </a:path>
                </a:pathLst>
              </a:custGeom>
              <a:solidFill>
                <a:srgbClr val="00B050"/>
              </a:solidFill>
              <a:ln w="38100"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88" name="Freeform 7"/>
              <p:cNvSpPr>
                <a:spLocks/>
              </p:cNvSpPr>
              <p:nvPr/>
            </p:nvSpPr>
            <p:spPr bwMode="auto">
              <a:xfrm>
                <a:off x="3253" y="1920"/>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Lst>
                <a:ahLst/>
                <a:cxnLst>
                  <a:cxn ang="0">
                    <a:pos x="T0" y="T1"/>
                  </a:cxn>
                  <a:cxn ang="0">
                    <a:pos x="T2" y="T3"/>
                  </a:cxn>
                  <a:cxn ang="0">
                    <a:pos x="T4" y="T5"/>
                  </a:cxn>
                  <a:cxn ang="0">
                    <a:pos x="T6" y="T7"/>
                  </a:cxn>
                  <a:cxn ang="0">
                    <a:pos x="T8" y="T9"/>
                  </a:cxn>
                </a:cxnLst>
                <a:rect l="0" t="0" r="r" b="b"/>
                <a:pathLst>
                  <a:path w="491" h="567">
                    <a:moveTo>
                      <a:pt x="11" y="0"/>
                    </a:moveTo>
                    <a:lnTo>
                      <a:pt x="491" y="432"/>
                    </a:lnTo>
                    <a:lnTo>
                      <a:pt x="484" y="567"/>
                    </a:lnTo>
                    <a:lnTo>
                      <a:pt x="0" y="119"/>
                    </a:lnTo>
                    <a:lnTo>
                      <a:pt x="11" y="0"/>
                    </a:lnTo>
                    <a:close/>
                  </a:path>
                </a:pathLst>
              </a:custGeom>
              <a:solidFill>
                <a:srgbClr val="00B050"/>
              </a:solidFill>
              <a:ln w="38100"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89" name="Freeform 8"/>
              <p:cNvSpPr>
                <a:spLocks/>
              </p:cNvSpPr>
              <p:nvPr/>
            </p:nvSpPr>
            <p:spPr bwMode="auto">
              <a:xfrm>
                <a:off x="3728" y="2160"/>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Lst>
                <a:ahLst/>
                <a:cxnLst>
                  <a:cxn ang="0">
                    <a:pos x="T0" y="T1"/>
                  </a:cxn>
                  <a:cxn ang="0">
                    <a:pos x="T2" y="T3"/>
                  </a:cxn>
                  <a:cxn ang="0">
                    <a:pos x="T4" y="T5"/>
                  </a:cxn>
                  <a:cxn ang="0">
                    <a:pos x="T6" y="T7"/>
                  </a:cxn>
                  <a:cxn ang="0">
                    <a:pos x="T8" y="T9"/>
                  </a:cxn>
                </a:cxnLst>
                <a:rect l="0" t="0" r="r" b="b"/>
                <a:pathLst>
                  <a:path w="304" h="327">
                    <a:moveTo>
                      <a:pt x="304" y="0"/>
                    </a:moveTo>
                    <a:lnTo>
                      <a:pt x="304" y="96"/>
                    </a:lnTo>
                    <a:lnTo>
                      <a:pt x="0" y="327"/>
                    </a:lnTo>
                    <a:lnTo>
                      <a:pt x="18" y="181"/>
                    </a:lnTo>
                    <a:lnTo>
                      <a:pt x="304" y="0"/>
                    </a:lnTo>
                    <a:close/>
                  </a:path>
                </a:pathLst>
              </a:custGeom>
              <a:solidFill>
                <a:srgbClr val="00B050"/>
              </a:solidFill>
              <a:ln w="38100"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90" name="Freeform 9"/>
              <p:cNvSpPr>
                <a:spLocks/>
              </p:cNvSpPr>
              <p:nvPr/>
            </p:nvSpPr>
            <p:spPr bwMode="auto">
              <a:xfrm>
                <a:off x="3504" y="2304"/>
                <a:ext cx="240" cy="336"/>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91" name="Freeform 10"/>
              <p:cNvSpPr>
                <a:spLocks/>
              </p:cNvSpPr>
              <p:nvPr/>
            </p:nvSpPr>
            <p:spPr bwMode="auto">
              <a:xfrm>
                <a:off x="3312" y="2160"/>
                <a:ext cx="240" cy="288"/>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92" name="Freeform 11"/>
              <p:cNvSpPr>
                <a:spLocks/>
              </p:cNvSpPr>
              <p:nvPr/>
            </p:nvSpPr>
            <p:spPr bwMode="auto">
              <a:xfrm>
                <a:off x="3168" y="2016"/>
                <a:ext cx="192" cy="288"/>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grpSp>
        <p:grpSp>
          <p:nvGrpSpPr>
            <p:cNvPr id="68" name="Group 2"/>
            <p:cNvGrpSpPr>
              <a:grpSpLocks/>
            </p:cNvGrpSpPr>
            <p:nvPr/>
          </p:nvGrpSpPr>
          <p:grpSpPr bwMode="auto">
            <a:xfrm flipH="1">
              <a:off x="6391830" y="4762649"/>
              <a:ext cx="1107141" cy="990600"/>
              <a:chOff x="3168" y="1824"/>
              <a:chExt cx="912" cy="816"/>
            </a:xfrm>
          </p:grpSpPr>
          <p:sp>
            <p:nvSpPr>
              <p:cNvPr id="70" name="Freeform 3"/>
              <p:cNvSpPr>
                <a:spLocks/>
              </p:cNvSpPr>
              <p:nvPr/>
            </p:nvSpPr>
            <p:spPr bwMode="auto">
              <a:xfrm>
                <a:off x="3936" y="2064"/>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71" name="Freeform 4"/>
              <p:cNvSpPr>
                <a:spLocks/>
              </p:cNvSpPr>
              <p:nvPr/>
            </p:nvSpPr>
            <p:spPr bwMode="auto">
              <a:xfrm>
                <a:off x="3728" y="1920"/>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72" name="Freeform 5"/>
              <p:cNvSpPr>
                <a:spLocks/>
              </p:cNvSpPr>
              <p:nvPr/>
            </p:nvSpPr>
            <p:spPr bwMode="auto">
              <a:xfrm>
                <a:off x="3504" y="1824"/>
                <a:ext cx="144" cy="288"/>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77" name="Freeform 6"/>
              <p:cNvSpPr>
                <a:spLocks/>
              </p:cNvSpPr>
              <p:nvPr/>
            </p:nvSpPr>
            <p:spPr bwMode="auto">
              <a:xfrm>
                <a:off x="3243" y="1824"/>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Lst>
                <a:ahLst/>
                <a:cxnLst>
                  <a:cxn ang="0">
                    <a:pos x="T0" y="T1"/>
                  </a:cxn>
                  <a:cxn ang="0">
                    <a:pos x="T2" y="T3"/>
                  </a:cxn>
                  <a:cxn ang="0">
                    <a:pos x="T4" y="T5"/>
                  </a:cxn>
                  <a:cxn ang="0">
                    <a:pos x="T6" y="T7"/>
                  </a:cxn>
                  <a:cxn ang="0">
                    <a:pos x="T8" y="T9"/>
                  </a:cxn>
                </a:cxnLst>
                <a:rect l="0" t="0" r="r" b="b"/>
                <a:pathLst>
                  <a:path w="789" h="535">
                    <a:moveTo>
                      <a:pt x="261" y="0"/>
                    </a:moveTo>
                    <a:lnTo>
                      <a:pt x="789" y="336"/>
                    </a:lnTo>
                    <a:lnTo>
                      <a:pt x="494" y="535"/>
                    </a:lnTo>
                    <a:lnTo>
                      <a:pt x="0" y="96"/>
                    </a:lnTo>
                    <a:lnTo>
                      <a:pt x="261" y="0"/>
                    </a:lnTo>
                    <a:close/>
                  </a:path>
                </a:pathLst>
              </a:custGeom>
              <a:solidFill>
                <a:srgbClr val="00B050"/>
              </a:solidFill>
              <a:ln w="38100"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78" name="Freeform 7"/>
              <p:cNvSpPr>
                <a:spLocks/>
              </p:cNvSpPr>
              <p:nvPr/>
            </p:nvSpPr>
            <p:spPr bwMode="auto">
              <a:xfrm>
                <a:off x="3253" y="1920"/>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Lst>
                <a:ahLst/>
                <a:cxnLst>
                  <a:cxn ang="0">
                    <a:pos x="T0" y="T1"/>
                  </a:cxn>
                  <a:cxn ang="0">
                    <a:pos x="T2" y="T3"/>
                  </a:cxn>
                  <a:cxn ang="0">
                    <a:pos x="T4" y="T5"/>
                  </a:cxn>
                  <a:cxn ang="0">
                    <a:pos x="T6" y="T7"/>
                  </a:cxn>
                  <a:cxn ang="0">
                    <a:pos x="T8" y="T9"/>
                  </a:cxn>
                </a:cxnLst>
                <a:rect l="0" t="0" r="r" b="b"/>
                <a:pathLst>
                  <a:path w="491" h="567">
                    <a:moveTo>
                      <a:pt x="11" y="0"/>
                    </a:moveTo>
                    <a:lnTo>
                      <a:pt x="491" y="432"/>
                    </a:lnTo>
                    <a:lnTo>
                      <a:pt x="484" y="567"/>
                    </a:lnTo>
                    <a:lnTo>
                      <a:pt x="0" y="119"/>
                    </a:lnTo>
                    <a:lnTo>
                      <a:pt x="11" y="0"/>
                    </a:lnTo>
                    <a:close/>
                  </a:path>
                </a:pathLst>
              </a:custGeom>
              <a:solidFill>
                <a:srgbClr val="00B050"/>
              </a:solidFill>
              <a:ln w="38100"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79" name="Freeform 8"/>
              <p:cNvSpPr>
                <a:spLocks/>
              </p:cNvSpPr>
              <p:nvPr/>
            </p:nvSpPr>
            <p:spPr bwMode="auto">
              <a:xfrm>
                <a:off x="3728" y="2160"/>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Lst>
                <a:ahLst/>
                <a:cxnLst>
                  <a:cxn ang="0">
                    <a:pos x="T0" y="T1"/>
                  </a:cxn>
                  <a:cxn ang="0">
                    <a:pos x="T2" y="T3"/>
                  </a:cxn>
                  <a:cxn ang="0">
                    <a:pos x="T4" y="T5"/>
                  </a:cxn>
                  <a:cxn ang="0">
                    <a:pos x="T6" y="T7"/>
                  </a:cxn>
                  <a:cxn ang="0">
                    <a:pos x="T8" y="T9"/>
                  </a:cxn>
                </a:cxnLst>
                <a:rect l="0" t="0" r="r" b="b"/>
                <a:pathLst>
                  <a:path w="304" h="327">
                    <a:moveTo>
                      <a:pt x="304" y="0"/>
                    </a:moveTo>
                    <a:lnTo>
                      <a:pt x="304" y="96"/>
                    </a:lnTo>
                    <a:lnTo>
                      <a:pt x="0" y="327"/>
                    </a:lnTo>
                    <a:lnTo>
                      <a:pt x="18" y="181"/>
                    </a:lnTo>
                    <a:lnTo>
                      <a:pt x="304" y="0"/>
                    </a:lnTo>
                    <a:close/>
                  </a:path>
                </a:pathLst>
              </a:custGeom>
              <a:solidFill>
                <a:srgbClr val="00B050"/>
              </a:solidFill>
              <a:ln w="38100"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81" name="Freeform 9"/>
              <p:cNvSpPr>
                <a:spLocks/>
              </p:cNvSpPr>
              <p:nvPr/>
            </p:nvSpPr>
            <p:spPr bwMode="auto">
              <a:xfrm>
                <a:off x="3504" y="2304"/>
                <a:ext cx="240" cy="336"/>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82" name="Freeform 10"/>
              <p:cNvSpPr>
                <a:spLocks/>
              </p:cNvSpPr>
              <p:nvPr/>
            </p:nvSpPr>
            <p:spPr bwMode="auto">
              <a:xfrm>
                <a:off x="3312" y="2160"/>
                <a:ext cx="240" cy="288"/>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83" name="Freeform 11"/>
              <p:cNvSpPr>
                <a:spLocks/>
              </p:cNvSpPr>
              <p:nvPr/>
            </p:nvSpPr>
            <p:spPr bwMode="auto">
              <a:xfrm>
                <a:off x="3168" y="2016"/>
                <a:ext cx="192" cy="288"/>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grpSp>
      </p:grpSp>
      <p:grpSp>
        <p:nvGrpSpPr>
          <p:cNvPr id="145" name="Group 144"/>
          <p:cNvGrpSpPr/>
          <p:nvPr/>
        </p:nvGrpSpPr>
        <p:grpSpPr>
          <a:xfrm>
            <a:off x="2227735" y="3263900"/>
            <a:ext cx="4513718" cy="1498749"/>
            <a:chOff x="2227735" y="3263900"/>
            <a:chExt cx="4513718" cy="1498749"/>
          </a:xfrm>
        </p:grpSpPr>
        <p:cxnSp>
          <p:nvCxnSpPr>
            <p:cNvPr id="58" name="Straight Arrow Connector 57"/>
            <p:cNvCxnSpPr/>
            <p:nvPr/>
          </p:nvCxnSpPr>
          <p:spPr bwMode="auto">
            <a:xfrm>
              <a:off x="2256870" y="3263900"/>
              <a:ext cx="0" cy="1409700"/>
            </a:xfrm>
            <a:prstGeom prst="straightConnector1">
              <a:avLst/>
            </a:prstGeom>
            <a:solidFill>
              <a:srgbClr val="FFFFCC"/>
            </a:solidFill>
            <a:ln w="76200" cap="flat" cmpd="sng" algn="ctr">
              <a:solidFill>
                <a:srgbClr val="00CC99"/>
              </a:solidFill>
              <a:prstDash val="solid"/>
              <a:round/>
              <a:headEnd type="none" w="med" len="med"/>
              <a:tailEnd type="triangle" w="med" len="med"/>
            </a:ln>
            <a:effectLst/>
          </p:spPr>
        </p:cxnSp>
        <p:cxnSp>
          <p:nvCxnSpPr>
            <p:cNvPr id="111" name="Straight Arrow Connector 110"/>
            <p:cNvCxnSpPr/>
            <p:nvPr/>
          </p:nvCxnSpPr>
          <p:spPr bwMode="auto">
            <a:xfrm>
              <a:off x="3751731" y="3263900"/>
              <a:ext cx="0" cy="1409700"/>
            </a:xfrm>
            <a:prstGeom prst="straightConnector1">
              <a:avLst/>
            </a:prstGeom>
            <a:solidFill>
              <a:srgbClr val="FFFFCC"/>
            </a:solidFill>
            <a:ln w="76200" cap="flat" cmpd="sng" algn="ctr">
              <a:solidFill>
                <a:srgbClr val="00CC99"/>
              </a:solidFill>
              <a:prstDash val="solid"/>
              <a:round/>
              <a:headEnd type="none" w="med" len="med"/>
              <a:tailEnd type="triangle" w="med" len="med"/>
            </a:ln>
            <a:effectLst/>
          </p:spPr>
        </p:cxnSp>
        <p:cxnSp>
          <p:nvCxnSpPr>
            <p:cNvPr id="112" name="Straight Arrow Connector 111"/>
            <p:cNvCxnSpPr/>
            <p:nvPr/>
          </p:nvCxnSpPr>
          <p:spPr bwMode="auto">
            <a:xfrm>
              <a:off x="5246592" y="3263900"/>
              <a:ext cx="0" cy="1409700"/>
            </a:xfrm>
            <a:prstGeom prst="straightConnector1">
              <a:avLst/>
            </a:prstGeom>
            <a:solidFill>
              <a:srgbClr val="FFFFCC"/>
            </a:solidFill>
            <a:ln w="76200" cap="flat" cmpd="sng" algn="ctr">
              <a:solidFill>
                <a:srgbClr val="00CC99"/>
              </a:solidFill>
              <a:prstDash val="solid"/>
              <a:round/>
              <a:headEnd type="none" w="med" len="med"/>
              <a:tailEnd type="triangle" w="med" len="med"/>
            </a:ln>
            <a:effectLst/>
          </p:spPr>
        </p:cxnSp>
        <p:cxnSp>
          <p:nvCxnSpPr>
            <p:cNvPr id="113" name="Straight Arrow Connector 112"/>
            <p:cNvCxnSpPr/>
            <p:nvPr/>
          </p:nvCxnSpPr>
          <p:spPr bwMode="auto">
            <a:xfrm>
              <a:off x="6741453" y="3263900"/>
              <a:ext cx="0" cy="1409700"/>
            </a:xfrm>
            <a:prstGeom prst="straightConnector1">
              <a:avLst/>
            </a:prstGeom>
            <a:solidFill>
              <a:srgbClr val="FFFFCC"/>
            </a:solidFill>
            <a:ln w="76200" cap="flat" cmpd="sng" algn="ctr">
              <a:solidFill>
                <a:srgbClr val="00CC99"/>
              </a:solidFill>
              <a:prstDash val="sysDot"/>
              <a:round/>
              <a:headEnd type="none" w="med" len="med"/>
              <a:tailEnd type="triangle" w="med" len="med"/>
            </a:ln>
            <a:effectLst/>
          </p:spPr>
        </p:cxnSp>
        <p:cxnSp>
          <p:nvCxnSpPr>
            <p:cNvPr id="114" name="Straight Arrow Connector 113"/>
            <p:cNvCxnSpPr/>
            <p:nvPr/>
          </p:nvCxnSpPr>
          <p:spPr bwMode="auto">
            <a:xfrm>
              <a:off x="2286005" y="3263900"/>
              <a:ext cx="1465726" cy="1409700"/>
            </a:xfrm>
            <a:prstGeom prst="straightConnector1">
              <a:avLst/>
            </a:prstGeom>
            <a:solidFill>
              <a:srgbClr val="FFFFCC"/>
            </a:solidFill>
            <a:ln w="76200" cap="flat" cmpd="sng" algn="ctr">
              <a:solidFill>
                <a:srgbClr val="00CC99"/>
              </a:solidFill>
              <a:prstDash val="solid"/>
              <a:round/>
              <a:headEnd type="none" w="med" len="med"/>
              <a:tailEnd type="triangle" w="med" len="med"/>
            </a:ln>
            <a:effectLst/>
          </p:spPr>
        </p:cxnSp>
        <p:cxnSp>
          <p:nvCxnSpPr>
            <p:cNvPr id="115" name="Straight Arrow Connector 114"/>
            <p:cNvCxnSpPr/>
            <p:nvPr/>
          </p:nvCxnSpPr>
          <p:spPr bwMode="auto">
            <a:xfrm>
              <a:off x="2315140" y="3263900"/>
              <a:ext cx="2931452" cy="1409700"/>
            </a:xfrm>
            <a:prstGeom prst="straightConnector1">
              <a:avLst/>
            </a:prstGeom>
            <a:solidFill>
              <a:srgbClr val="FFFFCC"/>
            </a:solidFill>
            <a:ln w="76200" cap="flat" cmpd="sng" algn="ctr">
              <a:solidFill>
                <a:srgbClr val="00CC99"/>
              </a:solidFill>
              <a:prstDash val="solid"/>
              <a:round/>
              <a:headEnd type="none" w="med" len="med"/>
              <a:tailEnd type="triangle" w="med" len="med"/>
            </a:ln>
            <a:effectLst/>
          </p:spPr>
        </p:cxnSp>
        <p:cxnSp>
          <p:nvCxnSpPr>
            <p:cNvPr id="117" name="Straight Arrow Connector 116"/>
            <p:cNvCxnSpPr/>
            <p:nvPr/>
          </p:nvCxnSpPr>
          <p:spPr bwMode="auto">
            <a:xfrm>
              <a:off x="2256870" y="3263900"/>
              <a:ext cx="4484583" cy="1409700"/>
            </a:xfrm>
            <a:prstGeom prst="straightConnector1">
              <a:avLst/>
            </a:prstGeom>
            <a:solidFill>
              <a:srgbClr val="FFFFCC"/>
            </a:solidFill>
            <a:ln w="76200" cap="flat" cmpd="sng" algn="ctr">
              <a:solidFill>
                <a:srgbClr val="00CC99"/>
              </a:solidFill>
              <a:prstDash val="solid"/>
              <a:round/>
              <a:headEnd type="none" w="med" len="med"/>
              <a:tailEnd type="triangle" w="med" len="med"/>
            </a:ln>
            <a:effectLst/>
          </p:spPr>
        </p:cxnSp>
        <p:cxnSp>
          <p:nvCxnSpPr>
            <p:cNvPr id="120" name="Straight Arrow Connector 119"/>
            <p:cNvCxnSpPr>
              <a:endCxn id="8" idx="1"/>
            </p:cNvCxnSpPr>
            <p:nvPr/>
          </p:nvCxnSpPr>
          <p:spPr bwMode="auto">
            <a:xfrm flipH="1">
              <a:off x="2227735" y="3263900"/>
              <a:ext cx="1523996" cy="1498749"/>
            </a:xfrm>
            <a:prstGeom prst="straightConnector1">
              <a:avLst/>
            </a:prstGeom>
            <a:solidFill>
              <a:srgbClr val="FFFFCC"/>
            </a:solidFill>
            <a:ln w="76200" cap="flat" cmpd="sng" algn="ctr">
              <a:solidFill>
                <a:srgbClr val="00CC99"/>
              </a:solidFill>
              <a:prstDash val="solid"/>
              <a:round/>
              <a:headEnd type="none" w="med" len="med"/>
              <a:tailEnd type="triangle" w="med" len="med"/>
            </a:ln>
            <a:effectLst/>
          </p:spPr>
        </p:cxnSp>
        <p:cxnSp>
          <p:nvCxnSpPr>
            <p:cNvPr id="123" name="Straight Arrow Connector 122"/>
            <p:cNvCxnSpPr/>
            <p:nvPr/>
          </p:nvCxnSpPr>
          <p:spPr bwMode="auto">
            <a:xfrm>
              <a:off x="3693461" y="3263900"/>
              <a:ext cx="1523996" cy="1409700"/>
            </a:xfrm>
            <a:prstGeom prst="straightConnector1">
              <a:avLst/>
            </a:prstGeom>
            <a:solidFill>
              <a:srgbClr val="FFFFCC"/>
            </a:solidFill>
            <a:ln w="76200" cap="flat" cmpd="sng" algn="ctr">
              <a:solidFill>
                <a:srgbClr val="00CC99"/>
              </a:solidFill>
              <a:prstDash val="solid"/>
              <a:round/>
              <a:headEnd type="none" w="med" len="med"/>
              <a:tailEnd type="triangle" w="med" len="med"/>
            </a:ln>
            <a:effectLst/>
          </p:spPr>
        </p:cxnSp>
        <p:cxnSp>
          <p:nvCxnSpPr>
            <p:cNvPr id="125" name="Straight Arrow Connector 124"/>
            <p:cNvCxnSpPr/>
            <p:nvPr/>
          </p:nvCxnSpPr>
          <p:spPr bwMode="auto">
            <a:xfrm>
              <a:off x="3751731" y="3263900"/>
              <a:ext cx="2931452" cy="1409700"/>
            </a:xfrm>
            <a:prstGeom prst="straightConnector1">
              <a:avLst/>
            </a:prstGeom>
            <a:solidFill>
              <a:srgbClr val="FFFFCC"/>
            </a:solidFill>
            <a:ln w="76200" cap="flat" cmpd="sng" algn="ctr">
              <a:solidFill>
                <a:srgbClr val="00CC99"/>
              </a:solidFill>
              <a:prstDash val="solid"/>
              <a:round/>
              <a:headEnd type="none" w="med" len="med"/>
              <a:tailEnd type="triangle" w="med" len="med"/>
            </a:ln>
            <a:effectLst/>
          </p:spPr>
        </p:cxnSp>
        <p:cxnSp>
          <p:nvCxnSpPr>
            <p:cNvPr id="127" name="Straight Arrow Connector 126"/>
            <p:cNvCxnSpPr>
              <a:endCxn id="8" idx="1"/>
            </p:cNvCxnSpPr>
            <p:nvPr/>
          </p:nvCxnSpPr>
          <p:spPr bwMode="auto">
            <a:xfrm flipH="1">
              <a:off x="2227735" y="3263900"/>
              <a:ext cx="3018857" cy="1498749"/>
            </a:xfrm>
            <a:prstGeom prst="straightConnector1">
              <a:avLst/>
            </a:prstGeom>
            <a:solidFill>
              <a:srgbClr val="FFFFCC"/>
            </a:solidFill>
            <a:ln w="76200" cap="flat" cmpd="sng" algn="ctr">
              <a:solidFill>
                <a:srgbClr val="00CC99"/>
              </a:solidFill>
              <a:prstDash val="solid"/>
              <a:round/>
              <a:headEnd type="none" w="med" len="med"/>
              <a:tailEnd type="triangle" w="med" len="med"/>
            </a:ln>
            <a:effectLst/>
          </p:spPr>
        </p:cxnSp>
        <p:cxnSp>
          <p:nvCxnSpPr>
            <p:cNvPr id="131" name="Straight Arrow Connector 130"/>
            <p:cNvCxnSpPr/>
            <p:nvPr/>
          </p:nvCxnSpPr>
          <p:spPr bwMode="auto">
            <a:xfrm flipH="1">
              <a:off x="3849977" y="3263900"/>
              <a:ext cx="1396615" cy="1421802"/>
            </a:xfrm>
            <a:prstGeom prst="straightConnector1">
              <a:avLst/>
            </a:prstGeom>
            <a:solidFill>
              <a:srgbClr val="FFFFCC"/>
            </a:solidFill>
            <a:ln w="76200" cap="flat" cmpd="sng" algn="ctr">
              <a:solidFill>
                <a:srgbClr val="00CC99"/>
              </a:solidFill>
              <a:prstDash val="solid"/>
              <a:round/>
              <a:headEnd type="none" w="med" len="med"/>
              <a:tailEnd type="triangle" w="med" len="med"/>
            </a:ln>
            <a:effectLst/>
          </p:spPr>
        </p:cxnSp>
        <p:cxnSp>
          <p:nvCxnSpPr>
            <p:cNvPr id="133" name="Straight Arrow Connector 132"/>
            <p:cNvCxnSpPr/>
            <p:nvPr/>
          </p:nvCxnSpPr>
          <p:spPr bwMode="auto">
            <a:xfrm>
              <a:off x="5246592" y="3263900"/>
              <a:ext cx="1494861" cy="1421802"/>
            </a:xfrm>
            <a:prstGeom prst="straightConnector1">
              <a:avLst/>
            </a:prstGeom>
            <a:solidFill>
              <a:srgbClr val="FFFFCC"/>
            </a:solidFill>
            <a:ln w="76200" cap="flat" cmpd="sng" algn="ctr">
              <a:solidFill>
                <a:srgbClr val="00CC99"/>
              </a:solidFill>
              <a:prstDash val="sysDot"/>
              <a:round/>
              <a:headEnd type="none" w="med" len="med"/>
              <a:tailEnd type="triangle" w="med" len="med"/>
            </a:ln>
            <a:effectLst/>
          </p:spPr>
        </p:cxnSp>
        <p:cxnSp>
          <p:nvCxnSpPr>
            <p:cNvPr id="136" name="Straight Arrow Connector 135"/>
            <p:cNvCxnSpPr/>
            <p:nvPr/>
          </p:nvCxnSpPr>
          <p:spPr bwMode="auto">
            <a:xfrm flipH="1">
              <a:off x="2431681" y="3263900"/>
              <a:ext cx="4300061" cy="1421802"/>
            </a:xfrm>
            <a:prstGeom prst="straightConnector1">
              <a:avLst/>
            </a:prstGeom>
            <a:solidFill>
              <a:srgbClr val="FFFFCC"/>
            </a:solidFill>
            <a:ln w="76200" cap="flat" cmpd="sng" algn="ctr">
              <a:solidFill>
                <a:srgbClr val="00CC99"/>
              </a:solidFill>
              <a:prstDash val="solid"/>
              <a:round/>
              <a:headEnd type="none" w="med" len="med"/>
              <a:tailEnd type="triangle" w="med" len="med"/>
            </a:ln>
            <a:effectLst/>
          </p:spPr>
        </p:cxnSp>
        <p:cxnSp>
          <p:nvCxnSpPr>
            <p:cNvPr id="139" name="Straight Arrow Connector 138"/>
            <p:cNvCxnSpPr/>
            <p:nvPr/>
          </p:nvCxnSpPr>
          <p:spPr bwMode="auto">
            <a:xfrm flipH="1">
              <a:off x="4013948" y="3263900"/>
              <a:ext cx="2669235" cy="1409700"/>
            </a:xfrm>
            <a:prstGeom prst="straightConnector1">
              <a:avLst/>
            </a:prstGeom>
            <a:solidFill>
              <a:srgbClr val="FFFFCC"/>
            </a:solidFill>
            <a:ln w="76200" cap="flat" cmpd="sng" algn="ctr">
              <a:solidFill>
                <a:srgbClr val="00CC99"/>
              </a:solidFill>
              <a:prstDash val="solid"/>
              <a:round/>
              <a:headEnd type="none" w="med" len="med"/>
              <a:tailEnd type="triangle" w="med" len="med"/>
            </a:ln>
            <a:effectLst/>
          </p:spPr>
        </p:cxnSp>
        <p:cxnSp>
          <p:nvCxnSpPr>
            <p:cNvPr id="142" name="Straight Arrow Connector 141"/>
            <p:cNvCxnSpPr/>
            <p:nvPr/>
          </p:nvCxnSpPr>
          <p:spPr bwMode="auto">
            <a:xfrm flipH="1">
              <a:off x="5246592" y="3263900"/>
              <a:ext cx="1436592" cy="1498749"/>
            </a:xfrm>
            <a:prstGeom prst="straightConnector1">
              <a:avLst/>
            </a:prstGeom>
            <a:solidFill>
              <a:srgbClr val="FFFFCC"/>
            </a:solidFill>
            <a:ln w="76200" cap="flat" cmpd="sng" algn="ctr">
              <a:solidFill>
                <a:srgbClr val="00CC99"/>
              </a:solidFill>
              <a:prstDash val="solid"/>
              <a:round/>
              <a:headEnd type="none" w="med" len="med"/>
              <a:tailEnd type="triangle" w="med" len="med"/>
            </a:ln>
            <a:effectLst/>
          </p:spPr>
        </p:cxnSp>
      </p:grpSp>
      <p:sp>
        <p:nvSpPr>
          <p:cNvPr id="146" name="TextBox 145"/>
          <p:cNvSpPr txBox="1"/>
          <p:nvPr/>
        </p:nvSpPr>
        <p:spPr bwMode="auto">
          <a:xfrm>
            <a:off x="828509" y="2161207"/>
            <a:ext cx="1604927" cy="523220"/>
          </a:xfrm>
          <a:prstGeom prst="rect">
            <a:avLst/>
          </a:prstGeom>
          <a:solidFill>
            <a:schemeClr val="bg1"/>
          </a:solidFill>
          <a:ln w="76200">
            <a:solidFill>
              <a:srgbClr val="FF0000"/>
            </a:solidFill>
            <a:miter lim="800000"/>
            <a:headEnd/>
            <a:tailEnd/>
          </a:ln>
          <a:effectLst>
            <a:outerShdw blurRad="50800" dist="38100" dir="2700000" algn="tl" rotWithShape="0">
              <a:prstClr val="black">
                <a:alpha val="40000"/>
              </a:prstClr>
            </a:outerShdw>
          </a:effectLst>
        </p:spPr>
        <p:txBody>
          <a:bodyPr wrap="non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dirty="0">
                <a:solidFill>
                  <a:srgbClr val="FFFF00"/>
                </a:solidFill>
                <a:latin typeface="Arial" panose="020B0604020202020204" pitchFamily="34" charset="0"/>
                <a:cs typeface="Arial" panose="020B0604020202020204" pitchFamily="34" charset="0"/>
              </a:rPr>
              <a:t>Liveness</a:t>
            </a:r>
            <a:endParaRPr lang="en-US" sz="2800" i="1" dirty="0">
              <a:solidFill>
                <a:srgbClr val="FFFF00"/>
              </a:solidFill>
              <a:latin typeface="Arial" panose="020B0604020202020204" pitchFamily="34" charset="0"/>
              <a:cs typeface="Arial" panose="020B0604020202020204" pitchFamily="34" charset="0"/>
            </a:endParaRPr>
          </a:p>
        </p:txBody>
      </p:sp>
      <p:sp>
        <p:nvSpPr>
          <p:cNvPr id="147" name="TextBox 146"/>
          <p:cNvSpPr txBox="1"/>
          <p:nvPr/>
        </p:nvSpPr>
        <p:spPr bwMode="auto">
          <a:xfrm>
            <a:off x="828509" y="3843373"/>
            <a:ext cx="6332183" cy="523220"/>
          </a:xfrm>
          <a:prstGeom prst="rect">
            <a:avLst/>
          </a:prstGeom>
          <a:solidFill>
            <a:schemeClr val="bg1"/>
          </a:solidFill>
          <a:ln w="76200">
            <a:solidFill>
              <a:srgbClr val="FFC000"/>
            </a:solidFill>
            <a:miter lim="800000"/>
            <a:headEnd/>
            <a:tailEnd/>
          </a:ln>
          <a:effectLst>
            <a:outerShdw blurRad="50800" dist="38100" dir="2700000" algn="tl" rotWithShape="0">
              <a:prstClr val="black">
                <a:alpha val="40000"/>
              </a:prstClr>
            </a:outerShdw>
          </a:effectLst>
        </p:spPr>
        <p:txBody>
          <a:bodyPr wrap="non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dirty="0">
                <a:solidFill>
                  <a:srgbClr val="FFFF00"/>
                </a:solidFill>
                <a:latin typeface="Arial" panose="020B0604020202020204" pitchFamily="34" charset="0"/>
                <a:cs typeface="Arial" panose="020B0604020202020204" pitchFamily="34" charset="0"/>
              </a:rPr>
              <a:t>received by most honest users (</a:t>
            </a:r>
            <a:r>
              <a:rPr lang="en-US" sz="2800" dirty="0">
                <a:solidFill>
                  <a:schemeClr val="tx1"/>
                </a:solidFill>
                <a:latin typeface="Arial" panose="020B0604020202020204" pitchFamily="34" charset="0"/>
                <a:cs typeface="Arial" panose="020B0604020202020204" pitchFamily="34" charset="0"/>
              </a:rPr>
              <a:t>~95%</a:t>
            </a:r>
            <a:r>
              <a:rPr lang="en-US" sz="2800" dirty="0">
                <a:solidFill>
                  <a:srgbClr val="FFFF00"/>
                </a:solidFill>
                <a:latin typeface="Arial" panose="020B0604020202020204" pitchFamily="34" charset="0"/>
                <a:cs typeface="Arial" panose="020B0604020202020204" pitchFamily="34" charset="0"/>
              </a:rPr>
              <a:t>)</a:t>
            </a:r>
          </a:p>
        </p:txBody>
      </p:sp>
      <p:sp>
        <p:nvSpPr>
          <p:cNvPr id="148" name="TextBox 3"/>
          <p:cNvSpPr txBox="1"/>
          <p:nvPr/>
        </p:nvSpPr>
        <p:spPr bwMode="auto">
          <a:xfrm>
            <a:off x="828509" y="3002290"/>
            <a:ext cx="7011856" cy="523220"/>
          </a:xfrm>
          <a:prstGeom prst="rect">
            <a:avLst/>
          </a:prstGeom>
          <a:solidFill>
            <a:schemeClr val="bg1"/>
          </a:solidFill>
          <a:ln w="76200">
            <a:solidFill>
              <a:schemeClr val="accent2">
                <a:lumMod val="40000"/>
                <a:lumOff val="60000"/>
              </a:schemeClr>
            </a:solidFill>
            <a:miter lim="800000"/>
            <a:headEnd/>
            <a:tailEnd/>
          </a:ln>
          <a:effectLst>
            <a:outerShdw blurRad="50800" dist="38100" dir="2700000" algn="tl" rotWithShape="0">
              <a:prstClr val="black">
                <a:alpha val="40000"/>
              </a:prstClr>
            </a:outerShdw>
          </a:effectLst>
        </p:spPr>
        <p:txBody>
          <a:bodyPr wrap="non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dirty="0">
                <a:solidFill>
                  <a:srgbClr val="FFFF00"/>
                </a:solidFill>
                <a:latin typeface="Arial" panose="020B0604020202020204" pitchFamily="34" charset="0"/>
                <a:cs typeface="Arial" panose="020B0604020202020204" pitchFamily="34" charset="0"/>
              </a:rPr>
              <a:t>Most honest users (</a:t>
            </a:r>
            <a:r>
              <a:rPr lang="en-US" sz="2800" dirty="0">
                <a:solidFill>
                  <a:schemeClr val="tx1"/>
                </a:solidFill>
                <a:latin typeface="Arial" panose="020B0604020202020204" pitchFamily="34" charset="0"/>
                <a:cs typeface="Arial" panose="020B0604020202020204" pitchFamily="34" charset="0"/>
              </a:rPr>
              <a:t>~95%</a:t>
            </a:r>
            <a:r>
              <a:rPr lang="en-US" sz="2800" dirty="0">
                <a:solidFill>
                  <a:srgbClr val="FFFF00"/>
                </a:solidFill>
                <a:latin typeface="Arial" panose="020B0604020202020204" pitchFamily="34" charset="0"/>
                <a:cs typeface="Arial" panose="020B0604020202020204" pitchFamily="34" charset="0"/>
              </a:rPr>
              <a:t>) send messages</a:t>
            </a:r>
          </a:p>
        </p:txBody>
      </p:sp>
      <p:sp>
        <p:nvSpPr>
          <p:cNvPr id="149" name="TextBox 148"/>
          <p:cNvSpPr txBox="1"/>
          <p:nvPr/>
        </p:nvSpPr>
        <p:spPr bwMode="auto">
          <a:xfrm>
            <a:off x="828509" y="4684456"/>
            <a:ext cx="4503157" cy="523220"/>
          </a:xfrm>
          <a:prstGeom prst="rect">
            <a:avLst/>
          </a:prstGeom>
          <a:solidFill>
            <a:schemeClr val="bg1"/>
          </a:solidFill>
          <a:ln w="76200">
            <a:solidFill>
              <a:srgbClr val="FF66FF"/>
            </a:solidFill>
            <a:miter lim="800000"/>
            <a:headEnd/>
            <a:tailEnd/>
          </a:ln>
          <a:effectLst>
            <a:outerShdw blurRad="50800" dist="38100" dir="2700000" algn="tl" rotWithShape="0">
              <a:prstClr val="black">
                <a:alpha val="40000"/>
              </a:prstClr>
            </a:outerShdw>
          </a:effectLst>
        </p:spPr>
        <p:txBody>
          <a:bodyPr wrap="non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dirty="0">
                <a:solidFill>
                  <a:srgbClr val="FFFF00"/>
                </a:solidFill>
                <a:latin typeface="Arial" panose="020B0604020202020204" pitchFamily="34" charset="0"/>
                <a:cs typeface="Arial" panose="020B0604020202020204" pitchFamily="34" charset="0"/>
              </a:rPr>
              <a:t>Within a known time bound</a:t>
            </a:r>
          </a:p>
        </p:txBody>
      </p:sp>
    </p:spTree>
    <p:extLst>
      <p:ext uri="{BB962C8B-B14F-4D97-AF65-F5344CB8AC3E}">
        <p14:creationId xmlns:p14="http://schemas.microsoft.com/office/powerpoint/2010/main" val="387288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6" grpId="0" animBg="1"/>
      <p:bldP spid="147" grpId="0" animBg="1"/>
      <p:bldP spid="148" grpId="0" animBg="1"/>
      <p:bldP spid="149"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BF313AE-6A9A-5214-AE38-1D5B89881901}"/>
              </a:ext>
            </a:extLst>
          </p:cNvPr>
          <p:cNvSpPr>
            <a:spLocks noGrp="1"/>
          </p:cNvSpPr>
          <p:nvPr>
            <p:ph type="title"/>
          </p:nvPr>
        </p:nvSpPr>
        <p:spPr/>
        <p:txBody>
          <a:bodyPr/>
          <a:lstStyle/>
          <a:p>
            <a:r>
              <a:rPr lang="en-US" dirty="0">
                <a:solidFill>
                  <a:srgbClr val="FFFF00"/>
                </a:solidFill>
              </a:rPr>
              <a:t>Safety vs Liveness</a:t>
            </a:r>
          </a:p>
        </p:txBody>
      </p:sp>
      <p:sp>
        <p:nvSpPr>
          <p:cNvPr id="2" name="Slide Number Placeholder 1"/>
          <p:cNvSpPr>
            <a:spLocks noGrp="1"/>
          </p:cNvSpPr>
          <p:nvPr>
            <p:ph type="sldNum" sz="quarter" idx="11"/>
          </p:nvPr>
        </p:nvSpPr>
        <p:spPr/>
        <p:txBody>
          <a:bodyPr/>
          <a:lstStyle/>
          <a:p>
            <a:pPr>
              <a:defRPr/>
            </a:pPr>
            <a:fld id="{FE25F947-77F5-4CA6-8472-B4B2967773ED}" type="slidenum">
              <a:rPr lang="x-none" smtClean="0"/>
              <a:pPr>
                <a:defRPr/>
              </a:pPr>
              <a:t>17</a:t>
            </a:fld>
            <a:endParaRPr lang="en-US" dirty="0"/>
          </a:p>
        </p:txBody>
      </p:sp>
      <p:sp>
        <p:nvSpPr>
          <p:cNvPr id="4" name="AutoShape 2" descr="Image result for algorand logo"/>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5" name="AutoShape 4" descr="Image result for algorand logo"/>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 name="TextBox 7"/>
          <p:cNvSpPr txBox="1"/>
          <p:nvPr/>
        </p:nvSpPr>
        <p:spPr bwMode="auto">
          <a:xfrm>
            <a:off x="949786" y="2215655"/>
            <a:ext cx="5041765" cy="523220"/>
          </a:xfrm>
          <a:prstGeom prst="rect">
            <a:avLst/>
          </a:prstGeom>
          <a:solidFill>
            <a:schemeClr val="bg1"/>
          </a:solidFill>
          <a:ln w="76200">
            <a:solidFill>
              <a:srgbClr val="FF0000"/>
            </a:solidFill>
            <a:miter lim="800000"/>
            <a:headEnd/>
            <a:tailEnd/>
          </a:ln>
          <a:effectLst>
            <a:outerShdw blurRad="50800" dist="38100" dir="2700000" algn="tl" rotWithShape="0">
              <a:prstClr val="black">
                <a:alpha val="40000"/>
              </a:prstClr>
            </a:outerShdw>
          </a:effectLst>
        </p:spPr>
        <p:txBody>
          <a:bodyPr wrap="non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dirty="0">
                <a:solidFill>
                  <a:srgbClr val="FFFF00"/>
                </a:solidFill>
                <a:latin typeface="Arial" panose="020B0604020202020204" pitchFamily="34" charset="0"/>
                <a:cs typeface="Arial" panose="020B0604020202020204" pitchFamily="34" charset="0"/>
              </a:rPr>
              <a:t>While network is </a:t>
            </a:r>
            <a:r>
              <a:rPr lang="en-US" sz="2800" i="1" dirty="0">
                <a:solidFill>
                  <a:schemeClr val="tx1"/>
                </a:solidFill>
                <a:latin typeface="Arial" panose="020B0604020202020204" pitchFamily="34" charset="0"/>
                <a:cs typeface="Arial" panose="020B0604020202020204" pitchFamily="34" charset="0"/>
              </a:rPr>
              <a:t>synchronous</a:t>
            </a:r>
            <a:r>
              <a:rPr lang="en-US" sz="2800" dirty="0">
                <a:solidFill>
                  <a:srgbClr val="FFFF00"/>
                </a:solidFill>
                <a:latin typeface="Arial" panose="020B0604020202020204" pitchFamily="34" charset="0"/>
                <a:cs typeface="Arial" panose="020B0604020202020204" pitchFamily="34" charset="0"/>
              </a:rPr>
              <a:t>,</a:t>
            </a:r>
            <a:endParaRPr lang="en-US" sz="2800" i="1" dirty="0">
              <a:solidFill>
                <a:srgbClr val="FFFF00"/>
              </a:solidFill>
              <a:latin typeface="Arial" panose="020B0604020202020204" pitchFamily="34" charset="0"/>
              <a:cs typeface="Arial" panose="020B0604020202020204" pitchFamily="34" charset="0"/>
            </a:endParaRPr>
          </a:p>
        </p:txBody>
      </p:sp>
      <p:sp>
        <p:nvSpPr>
          <p:cNvPr id="9" name="TextBox 8"/>
          <p:cNvSpPr txBox="1"/>
          <p:nvPr/>
        </p:nvSpPr>
        <p:spPr bwMode="auto">
          <a:xfrm>
            <a:off x="949786" y="3897821"/>
            <a:ext cx="5221302" cy="523220"/>
          </a:xfrm>
          <a:prstGeom prst="rect">
            <a:avLst/>
          </a:prstGeom>
          <a:solidFill>
            <a:schemeClr val="bg1"/>
          </a:solidFill>
          <a:ln w="76200">
            <a:solidFill>
              <a:srgbClr val="FFC000"/>
            </a:solidFill>
            <a:miter lim="800000"/>
            <a:headEnd/>
            <a:tailEnd/>
          </a:ln>
          <a:effectLst>
            <a:outerShdw blurRad="50800" dist="38100" dir="2700000" algn="tl" rotWithShape="0">
              <a:prstClr val="black">
                <a:alpha val="40000"/>
              </a:prstClr>
            </a:outerShdw>
          </a:effectLst>
        </p:spPr>
        <p:txBody>
          <a:bodyPr wrap="non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dirty="0">
                <a:solidFill>
                  <a:srgbClr val="FFFF00"/>
                </a:solidFill>
                <a:latin typeface="Arial" panose="020B0604020202020204" pitchFamily="34" charset="0"/>
                <a:cs typeface="Arial" panose="020B0604020202020204" pitchFamily="34" charset="0"/>
              </a:rPr>
              <a:t>While network is </a:t>
            </a:r>
            <a:r>
              <a:rPr lang="en-US" sz="2800" i="1" dirty="0">
                <a:solidFill>
                  <a:schemeClr val="tx1"/>
                </a:solidFill>
                <a:latin typeface="Arial" panose="020B0604020202020204" pitchFamily="34" charset="0"/>
                <a:cs typeface="Arial" panose="020B0604020202020204" pitchFamily="34" charset="0"/>
              </a:rPr>
              <a:t>asynchronous</a:t>
            </a:r>
            <a:r>
              <a:rPr lang="en-US" sz="2800" dirty="0">
                <a:solidFill>
                  <a:srgbClr val="FFFF00"/>
                </a:solidFill>
                <a:latin typeface="Arial" panose="020B0604020202020204" pitchFamily="34" charset="0"/>
                <a:cs typeface="Arial" panose="020B0604020202020204" pitchFamily="34" charset="0"/>
              </a:rPr>
              <a:t>,</a:t>
            </a:r>
            <a:endParaRPr lang="en-US" sz="2800" i="1" dirty="0">
              <a:solidFill>
                <a:srgbClr val="FFFF00"/>
              </a:solidFill>
              <a:latin typeface="Arial" panose="020B0604020202020204" pitchFamily="34" charset="0"/>
              <a:cs typeface="Arial" panose="020B0604020202020204" pitchFamily="34" charset="0"/>
            </a:endParaRPr>
          </a:p>
        </p:txBody>
      </p:sp>
      <p:sp>
        <p:nvSpPr>
          <p:cNvPr id="10" name="TextBox 3"/>
          <p:cNvSpPr txBox="1"/>
          <p:nvPr/>
        </p:nvSpPr>
        <p:spPr bwMode="auto">
          <a:xfrm>
            <a:off x="949786" y="3056738"/>
            <a:ext cx="6782626" cy="523220"/>
          </a:xfrm>
          <a:prstGeom prst="rect">
            <a:avLst/>
          </a:prstGeom>
          <a:solidFill>
            <a:schemeClr val="bg1"/>
          </a:solidFill>
          <a:ln w="76200">
            <a:solidFill>
              <a:schemeClr val="accent2">
                <a:lumMod val="40000"/>
                <a:lumOff val="60000"/>
              </a:schemeClr>
            </a:solidFill>
            <a:miter lim="800000"/>
            <a:headEnd/>
            <a:tailEnd/>
          </a:ln>
          <a:effectLst>
            <a:outerShdw blurRad="50800" dist="38100" dir="2700000" algn="tl" rotWithShape="0">
              <a:prstClr val="black">
                <a:alpha val="40000"/>
              </a:prstClr>
            </a:outerShdw>
          </a:effectLst>
        </p:spPr>
        <p:txBody>
          <a:bodyPr wrap="non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dirty="0">
                <a:solidFill>
                  <a:srgbClr val="FFFF00"/>
                </a:solidFill>
                <a:latin typeface="Arial" panose="020B0604020202020204" pitchFamily="34" charset="0"/>
                <a:cs typeface="Arial" panose="020B0604020202020204" pitchFamily="34" charset="0"/>
              </a:rPr>
              <a:t>Algorand is </a:t>
            </a:r>
            <a:r>
              <a:rPr lang="en-US" sz="2800" i="1" dirty="0">
                <a:solidFill>
                  <a:schemeClr val="tx1"/>
                </a:solidFill>
                <a:latin typeface="Arial" panose="020B0604020202020204" pitchFamily="34" charset="0"/>
                <a:cs typeface="Arial" panose="020B0604020202020204" pitchFamily="34" charset="0"/>
              </a:rPr>
              <a:t>live</a:t>
            </a:r>
            <a:r>
              <a:rPr lang="en-US" sz="2800" i="1" dirty="0">
                <a:solidFill>
                  <a:srgbClr val="FFFF00"/>
                </a:solidFill>
                <a:latin typeface="Arial" panose="020B0604020202020204" pitchFamily="34" charset="0"/>
                <a:cs typeface="Arial" panose="020B0604020202020204" pitchFamily="34" charset="0"/>
              </a:rPr>
              <a:t>:</a:t>
            </a:r>
            <a:r>
              <a:rPr lang="en-US" sz="2800" dirty="0">
                <a:solidFill>
                  <a:srgbClr val="FFFF00"/>
                </a:solidFill>
                <a:latin typeface="Arial" panose="020B0604020202020204" pitchFamily="34" charset="0"/>
                <a:cs typeface="Arial" panose="020B0604020202020204" pitchFamily="34" charset="0"/>
              </a:rPr>
              <a:t> all transactions complete</a:t>
            </a:r>
          </a:p>
        </p:txBody>
      </p:sp>
      <p:sp>
        <p:nvSpPr>
          <p:cNvPr id="11" name="TextBox 10"/>
          <p:cNvSpPr txBox="1"/>
          <p:nvPr/>
        </p:nvSpPr>
        <p:spPr bwMode="auto">
          <a:xfrm>
            <a:off x="949786" y="4738904"/>
            <a:ext cx="6324168" cy="523220"/>
          </a:xfrm>
          <a:prstGeom prst="rect">
            <a:avLst/>
          </a:prstGeom>
          <a:solidFill>
            <a:schemeClr val="bg1"/>
          </a:solidFill>
          <a:ln w="76200">
            <a:solidFill>
              <a:srgbClr val="FF66FF"/>
            </a:solidFill>
            <a:miter lim="800000"/>
            <a:headEnd/>
            <a:tailEnd/>
          </a:ln>
          <a:effectLst>
            <a:outerShdw blurRad="50800" dist="38100" dir="2700000" algn="tl" rotWithShape="0">
              <a:prstClr val="black">
                <a:alpha val="40000"/>
              </a:prstClr>
            </a:outerShdw>
          </a:effectLst>
        </p:spPr>
        <p:txBody>
          <a:bodyPr wrap="non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dirty="0">
                <a:solidFill>
                  <a:srgbClr val="FFFF00"/>
                </a:solidFill>
                <a:latin typeface="Arial" panose="020B0604020202020204" pitchFamily="34" charset="0"/>
                <a:cs typeface="Arial" panose="020B0604020202020204" pitchFamily="34" charset="0"/>
              </a:rPr>
              <a:t>Algorand is </a:t>
            </a:r>
            <a:r>
              <a:rPr lang="en-US" sz="2800" i="1" dirty="0">
                <a:solidFill>
                  <a:schemeClr val="tx1"/>
                </a:solidFill>
                <a:latin typeface="Arial" panose="020B0604020202020204" pitchFamily="34" charset="0"/>
                <a:cs typeface="Arial" panose="020B0604020202020204" pitchFamily="34" charset="0"/>
              </a:rPr>
              <a:t>safe</a:t>
            </a:r>
            <a:r>
              <a:rPr lang="en-US" sz="2800" i="1" dirty="0">
                <a:solidFill>
                  <a:srgbClr val="FFFF00"/>
                </a:solidFill>
                <a:latin typeface="Arial" panose="020B0604020202020204" pitchFamily="34" charset="0"/>
                <a:cs typeface="Arial" panose="020B0604020202020204" pitchFamily="34" charset="0"/>
              </a:rPr>
              <a:t>:</a:t>
            </a:r>
            <a:r>
              <a:rPr lang="en-US" sz="2800" dirty="0">
                <a:solidFill>
                  <a:srgbClr val="FFFF00"/>
                </a:solidFill>
                <a:latin typeface="Arial" panose="020B0604020202020204" pitchFamily="34" charset="0"/>
                <a:cs typeface="Arial" panose="020B0604020202020204" pitchFamily="34" charset="0"/>
              </a:rPr>
              <a:t> no incorrect behavior</a:t>
            </a:r>
          </a:p>
        </p:txBody>
      </p:sp>
    </p:spTree>
    <p:extLst>
      <p:ext uri="{BB962C8B-B14F-4D97-AF65-F5344CB8AC3E}">
        <p14:creationId xmlns:p14="http://schemas.microsoft.com/office/powerpoint/2010/main" val="2008729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Image result for roman senat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9500" y="-94357"/>
            <a:ext cx="11303000" cy="704671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solidFill>
                  <a:srgbClr val="FFFF00"/>
                </a:solidFill>
              </a:rPr>
              <a:t>Scalability: Elect a Committee</a:t>
            </a:r>
          </a:p>
        </p:txBody>
      </p:sp>
      <p:sp>
        <p:nvSpPr>
          <p:cNvPr id="3" name="Slide Number Placeholder 2"/>
          <p:cNvSpPr>
            <a:spLocks noGrp="1"/>
          </p:cNvSpPr>
          <p:nvPr>
            <p:ph type="sldNum" sz="quarter" idx="11"/>
          </p:nvPr>
        </p:nvSpPr>
        <p:spPr/>
        <p:txBody>
          <a:bodyPr/>
          <a:lstStyle/>
          <a:p>
            <a:pPr>
              <a:defRPr/>
            </a:pPr>
            <a:fld id="{D65C4E5D-DA99-460E-9E68-E8A28959880C}" type="slidenum">
              <a:rPr lang="x-none" smtClean="0"/>
              <a:pPr>
                <a:defRPr/>
              </a:pPr>
              <a:t>18</a:t>
            </a:fld>
            <a:endParaRPr lang="en-US" dirty="0"/>
          </a:p>
        </p:txBody>
      </p:sp>
      <p:sp>
        <p:nvSpPr>
          <p:cNvPr id="4" name="Rounded Rectangular Callout 3"/>
          <p:cNvSpPr/>
          <p:nvPr/>
        </p:nvSpPr>
        <p:spPr bwMode="auto">
          <a:xfrm>
            <a:off x="279400" y="1558489"/>
            <a:ext cx="4102100" cy="1328023"/>
          </a:xfrm>
          <a:prstGeom prst="wedgeRoundRectCallout">
            <a:avLst>
              <a:gd name="adj1" fmla="val -43815"/>
              <a:gd name="adj2" fmla="val 100502"/>
              <a:gd name="adj3" fmla="val 16667"/>
            </a:avLst>
          </a:prstGeom>
          <a:solidFill>
            <a:schemeClr val="bg1"/>
          </a:solidFill>
          <a:ln w="38100" cap="flat" cmpd="sng" algn="ctr">
            <a:solidFill>
              <a:srgbClr val="FFFF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dirty="0">
                <a:solidFill>
                  <a:srgbClr val="FFFF00"/>
                </a:solidFill>
                <a:latin typeface="Arial" panose="020B0604020202020204" pitchFamily="34" charset="0"/>
                <a:cs typeface="Arial" panose="020B0604020202020204" pitchFamily="34" charset="0"/>
              </a:rPr>
              <a:t>We, a small group, </a:t>
            </a:r>
          </a:p>
          <a:p>
            <a:pPr marL="0" marR="0" indent="0" algn="ctr" defTabSz="914400" rtl="0" eaLnBrk="0" fontAlgn="base" latinLnBrk="0" hangingPunct="0">
              <a:lnSpc>
                <a:spcPct val="100000"/>
              </a:lnSpc>
              <a:spcBef>
                <a:spcPct val="0"/>
              </a:spcBef>
              <a:spcAft>
                <a:spcPct val="0"/>
              </a:spcAft>
              <a:buClrTx/>
              <a:buSzTx/>
              <a:buFontTx/>
              <a:buNone/>
              <a:tabLst/>
            </a:pPr>
            <a:r>
              <a:rPr lang="en-US" dirty="0">
                <a:solidFill>
                  <a:srgbClr val="FFFF00"/>
                </a:solidFill>
                <a:latin typeface="Arial" panose="020B0604020202020204" pitchFamily="34" charset="0"/>
                <a:cs typeface="Arial" panose="020B0604020202020204" pitchFamily="34" charset="0"/>
              </a:rPr>
              <a:t>make quick decisions</a:t>
            </a:r>
          </a:p>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on behalf</a:t>
            </a:r>
            <a:r>
              <a:rPr kumimoji="0" lang="en-US" sz="2400" b="0" i="0" u="none" strike="noStrike" cap="none" normalizeH="0" dirty="0">
                <a:ln>
                  <a:noFill/>
                </a:ln>
                <a:solidFill>
                  <a:srgbClr val="FFFF00"/>
                </a:solidFill>
                <a:effectLst/>
                <a:latin typeface="Arial" panose="020B0604020202020204" pitchFamily="34" charset="0"/>
                <a:cs typeface="Arial" panose="020B0604020202020204" pitchFamily="34" charset="0"/>
              </a:rPr>
              <a:t> of the masses</a:t>
            </a:r>
            <a:endParaRPr kumimoji="0" lang="en-US" sz="2400" b="0" i="0" u="none" strike="noStrike" cap="none" normalizeH="0" baseline="0" dirty="0">
              <a:ln>
                <a:noFill/>
              </a:ln>
              <a:solidFill>
                <a:srgbClr val="FFFF00"/>
              </a:solidFill>
              <a:effectLst/>
              <a:latin typeface="Arial" panose="020B0604020202020204" pitchFamily="34" charset="0"/>
              <a:cs typeface="Arial" panose="020B0604020202020204" pitchFamily="34" charset="0"/>
            </a:endParaRPr>
          </a:p>
        </p:txBody>
      </p:sp>
      <p:sp>
        <p:nvSpPr>
          <p:cNvPr id="6" name="Rounded Rectangular Callout 5"/>
          <p:cNvSpPr/>
          <p:nvPr/>
        </p:nvSpPr>
        <p:spPr bwMode="auto">
          <a:xfrm>
            <a:off x="3314700" y="3280490"/>
            <a:ext cx="4216400" cy="1328023"/>
          </a:xfrm>
          <a:prstGeom prst="wedgeRoundRectCallout">
            <a:avLst>
              <a:gd name="adj1" fmla="val 59726"/>
              <a:gd name="adj2" fmla="val 37066"/>
              <a:gd name="adj3" fmla="val 16667"/>
            </a:avLst>
          </a:prstGeom>
          <a:solidFill>
            <a:schemeClr val="bg1"/>
          </a:solidFill>
          <a:ln w="38100" cap="flat" cmpd="sng" algn="ctr">
            <a:solidFill>
              <a:srgbClr val="FFFF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dirty="0">
                <a:solidFill>
                  <a:srgbClr val="FFFF00"/>
                </a:solidFill>
                <a:latin typeface="Arial" panose="020B0604020202020204" pitchFamily="34" charset="0"/>
                <a:cs typeface="Arial" panose="020B0604020202020204" pitchFamily="34" charset="0"/>
              </a:rPr>
              <a:t>Just need to ensure that committee selection is not corrupted</a:t>
            </a:r>
            <a:endParaRPr kumimoji="0" lang="en-US" sz="2400" b="0" i="0" u="none" strike="noStrike" cap="none" normalizeH="0" baseline="0" dirty="0">
              <a:ln>
                <a:noFill/>
              </a:ln>
              <a:solidFill>
                <a:srgbClr val="FFFF00"/>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19829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pPr>
              <a:defRPr/>
            </a:pPr>
            <a:fld id="{FA8C595A-3CE5-48A7-A55E-633D7D1DD01A}" type="slidenum">
              <a:rPr lang="x-none" smtClean="0"/>
              <a:pPr>
                <a:defRPr/>
              </a:pPr>
              <a:t>19</a:t>
            </a:fld>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21205027">
            <a:off x="211137" y="34925"/>
            <a:ext cx="8829300" cy="65182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p:cNvSpPr txBox="1"/>
          <p:nvPr/>
        </p:nvSpPr>
        <p:spPr bwMode="auto">
          <a:xfrm>
            <a:off x="456571" y="1046108"/>
            <a:ext cx="7539085" cy="954107"/>
          </a:xfrm>
          <a:prstGeom prst="rect">
            <a:avLst/>
          </a:prstGeom>
          <a:solidFill>
            <a:schemeClr val="bg1"/>
          </a:solidFill>
          <a:ln w="76200">
            <a:solidFill>
              <a:srgbClr val="FF0000"/>
            </a:solidFill>
            <a:miter lim="800000"/>
            <a:headEnd/>
            <a:tailEnd/>
          </a:ln>
          <a:effectLst>
            <a:outerShdw blurRad="50800" dist="38100" dir="2700000" algn="tl" rotWithShape="0">
              <a:prstClr val="black">
                <a:alpha val="40000"/>
              </a:prstClr>
            </a:outerShdw>
          </a:effectLst>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dirty="0">
                <a:solidFill>
                  <a:srgbClr val="FFFF00"/>
                </a:solidFill>
                <a:latin typeface="Arial" panose="020B0604020202020204" pitchFamily="34" charset="0"/>
                <a:cs typeface="Arial" panose="020B0604020202020204" pitchFamily="34" charset="0"/>
              </a:rPr>
              <a:t>“the selection of political officials as a random sample from a larger pool of candidates”</a:t>
            </a:r>
            <a:endParaRPr lang="en-US" sz="2800" i="1" dirty="0">
              <a:solidFill>
                <a:srgbClr val="FFFF00"/>
              </a:solidFill>
              <a:latin typeface="Arial" panose="020B0604020202020204" pitchFamily="34" charset="0"/>
              <a:cs typeface="Arial" panose="020B0604020202020204" pitchFamily="34" charset="0"/>
            </a:endParaRPr>
          </a:p>
        </p:txBody>
      </p:sp>
      <p:sp>
        <p:nvSpPr>
          <p:cNvPr id="7" name="TextBox 6"/>
          <p:cNvSpPr txBox="1"/>
          <p:nvPr/>
        </p:nvSpPr>
        <p:spPr bwMode="auto">
          <a:xfrm>
            <a:off x="456571" y="4268787"/>
            <a:ext cx="8366942" cy="1815882"/>
          </a:xfrm>
          <a:prstGeom prst="rect">
            <a:avLst/>
          </a:prstGeom>
          <a:solidFill>
            <a:schemeClr val="bg1"/>
          </a:solidFill>
          <a:ln w="76200">
            <a:solidFill>
              <a:srgbClr val="FFC000"/>
            </a:solidFill>
            <a:miter lim="800000"/>
            <a:headEnd/>
            <a:tailEnd/>
          </a:ln>
          <a:effectLst>
            <a:outerShdw blurRad="50800" dist="38100" dir="2700000" algn="tl" rotWithShape="0">
              <a:prstClr val="black">
                <a:alpha val="40000"/>
              </a:prstClr>
            </a:outerShdw>
          </a:effectLst>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dirty="0">
                <a:solidFill>
                  <a:srgbClr val="FFFF00"/>
                </a:solidFill>
                <a:latin typeface="Arial" panose="020B0604020202020204" pitchFamily="34" charset="0"/>
                <a:cs typeface="Arial" panose="020B0604020202020204" pitchFamily="34" charset="0"/>
              </a:rPr>
              <a:t>“In ancient Athenian democracy, sortition was the traditional and primary method for appointing political officials, and its use was regarded as a principal characteristic of democracy”</a:t>
            </a:r>
          </a:p>
        </p:txBody>
      </p:sp>
      <p:sp>
        <p:nvSpPr>
          <p:cNvPr id="8" name="TextBox 3"/>
          <p:cNvSpPr txBox="1"/>
          <p:nvPr/>
        </p:nvSpPr>
        <p:spPr bwMode="auto">
          <a:xfrm>
            <a:off x="2061172" y="2442003"/>
            <a:ext cx="6762341" cy="1384995"/>
          </a:xfrm>
          <a:prstGeom prst="rect">
            <a:avLst/>
          </a:prstGeom>
          <a:solidFill>
            <a:schemeClr val="bg1"/>
          </a:solidFill>
          <a:ln w="76200">
            <a:solidFill>
              <a:schemeClr val="accent2">
                <a:lumMod val="40000"/>
                <a:lumOff val="60000"/>
              </a:schemeClr>
            </a:solidFill>
            <a:miter lim="800000"/>
            <a:headEnd/>
            <a:tailEnd/>
          </a:ln>
          <a:effectLst>
            <a:outerShdw blurRad="50800" dist="38100" dir="2700000" algn="tl" rotWithShape="0">
              <a:prstClr val="black">
                <a:alpha val="40000"/>
              </a:prstClr>
            </a:outerShdw>
          </a:effectLst>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dirty="0">
                <a:solidFill>
                  <a:srgbClr val="FFFF00"/>
                </a:solidFill>
                <a:latin typeface="Arial" panose="020B0604020202020204" pitchFamily="34" charset="0"/>
                <a:cs typeface="Arial" panose="020B0604020202020204" pitchFamily="34" charset="0"/>
              </a:rPr>
              <a:t>“system intended to ensure that all competent and interested parties have an equal chance of holding public office”</a:t>
            </a:r>
          </a:p>
        </p:txBody>
      </p:sp>
    </p:spTree>
    <p:extLst>
      <p:ext uri="{BB962C8B-B14F-4D97-AF65-F5344CB8AC3E}">
        <p14:creationId xmlns:p14="http://schemas.microsoft.com/office/powerpoint/2010/main" val="2996089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endParaRPr lang="en-US" dirty="0"/>
          </a:p>
        </p:txBody>
      </p:sp>
      <p:sp>
        <p:nvSpPr>
          <p:cNvPr id="4" name="Slide Number Placeholder 3"/>
          <p:cNvSpPr>
            <a:spLocks noGrp="1"/>
          </p:cNvSpPr>
          <p:nvPr>
            <p:ph type="sldNum" sz="quarter" idx="11"/>
          </p:nvPr>
        </p:nvSpPr>
        <p:spPr/>
        <p:txBody>
          <a:bodyPr/>
          <a:lstStyle/>
          <a:p>
            <a:pPr>
              <a:defRPr/>
            </a:pPr>
            <a:fld id="{FA8C595A-3CE5-48A7-A55E-633D7D1DD01A}" type="slidenum">
              <a:rPr lang="x-none" smtClean="0"/>
              <a:pPr>
                <a:defRPr/>
              </a:pPr>
              <a:t>2</a:t>
            </a:fld>
            <a:endParaRPr lang="en-US" dirty="0"/>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395890">
            <a:off x="88900" y="252412"/>
            <a:ext cx="8839200" cy="6657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Box 6"/>
          <p:cNvSpPr txBox="1"/>
          <p:nvPr/>
        </p:nvSpPr>
        <p:spPr bwMode="auto">
          <a:xfrm>
            <a:off x="646859" y="865424"/>
            <a:ext cx="7598555" cy="523220"/>
          </a:xfrm>
          <a:prstGeom prst="rect">
            <a:avLst/>
          </a:prstGeom>
          <a:solidFill>
            <a:schemeClr val="bg1"/>
          </a:solidFill>
          <a:ln w="76200">
            <a:solidFill>
              <a:srgbClr val="FF0000"/>
            </a:solidFill>
            <a:miter lim="800000"/>
            <a:headEnd/>
            <a:tailEnd/>
          </a:ln>
          <a:effectLst>
            <a:outerShdw blurRad="50800" dist="38100" dir="2700000" algn="tl" rotWithShape="0">
              <a:prstClr val="black">
                <a:alpha val="40000"/>
              </a:prstClr>
            </a:outerShdw>
          </a:effectLst>
        </p:spPr>
        <p:txBody>
          <a:bodyPr wrap="non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dirty="0">
                <a:solidFill>
                  <a:srgbClr val="FFFF00"/>
                </a:solidFill>
                <a:latin typeface="Arial" panose="020B0604020202020204" pitchFamily="34" charset="0"/>
                <a:cs typeface="Arial" panose="020B0604020202020204" pitchFamily="34" charset="0"/>
              </a:rPr>
              <a:t>Bitcoin (PoW) scales well in number of miners</a:t>
            </a:r>
            <a:endParaRPr lang="en-US" sz="2800" i="1" dirty="0">
              <a:solidFill>
                <a:srgbClr val="FFFF00"/>
              </a:solidFill>
              <a:latin typeface="Arial" panose="020B0604020202020204" pitchFamily="34" charset="0"/>
              <a:cs typeface="Arial" panose="020B0604020202020204" pitchFamily="34" charset="0"/>
            </a:endParaRPr>
          </a:p>
        </p:txBody>
      </p:sp>
      <p:sp>
        <p:nvSpPr>
          <p:cNvPr id="9" name="TextBox 3"/>
          <p:cNvSpPr txBox="1"/>
          <p:nvPr/>
        </p:nvSpPr>
        <p:spPr bwMode="auto">
          <a:xfrm>
            <a:off x="646859" y="2103738"/>
            <a:ext cx="6205546" cy="523220"/>
          </a:xfrm>
          <a:prstGeom prst="rect">
            <a:avLst/>
          </a:prstGeom>
          <a:solidFill>
            <a:schemeClr val="bg1"/>
          </a:solidFill>
          <a:ln w="76200">
            <a:solidFill>
              <a:schemeClr val="accent2">
                <a:lumMod val="40000"/>
                <a:lumOff val="60000"/>
              </a:schemeClr>
            </a:solidFill>
            <a:miter lim="800000"/>
            <a:headEnd/>
            <a:tailEnd/>
          </a:ln>
          <a:effectLst>
            <a:outerShdw blurRad="50800" dist="38100" dir="2700000" algn="tl" rotWithShape="0">
              <a:prstClr val="black">
                <a:alpha val="40000"/>
              </a:prstClr>
            </a:outerShdw>
          </a:effectLst>
        </p:spPr>
        <p:txBody>
          <a:bodyPr wrap="non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dirty="0">
                <a:solidFill>
                  <a:srgbClr val="FFFF00"/>
                </a:solidFill>
                <a:latin typeface="Arial" panose="020B0604020202020204" pitchFamily="34" charset="0"/>
                <a:cs typeface="Arial" panose="020B0604020202020204" pitchFamily="34" charset="0"/>
              </a:rPr>
              <a:t>(not so much along other dimensions)</a:t>
            </a:r>
          </a:p>
        </p:txBody>
      </p:sp>
      <p:sp>
        <p:nvSpPr>
          <p:cNvPr id="10" name="TextBox 9"/>
          <p:cNvSpPr txBox="1"/>
          <p:nvPr/>
        </p:nvSpPr>
        <p:spPr bwMode="auto">
          <a:xfrm>
            <a:off x="646859" y="3342051"/>
            <a:ext cx="6877204" cy="523220"/>
          </a:xfrm>
          <a:prstGeom prst="rect">
            <a:avLst/>
          </a:prstGeom>
          <a:solidFill>
            <a:schemeClr val="bg1"/>
          </a:solidFill>
          <a:ln w="76200">
            <a:solidFill>
              <a:srgbClr val="FF66FF"/>
            </a:solidFill>
            <a:miter lim="800000"/>
            <a:headEnd/>
            <a:tailEnd/>
          </a:ln>
          <a:effectLst>
            <a:outerShdw blurRad="50800" dist="38100" dir="2700000" algn="tl" rotWithShape="0">
              <a:prstClr val="black">
                <a:alpha val="40000"/>
              </a:prstClr>
            </a:outerShdw>
          </a:effectLst>
        </p:spPr>
        <p:txBody>
          <a:bodyPr wrap="non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dirty="0">
                <a:solidFill>
                  <a:srgbClr val="FFFF00"/>
                </a:solidFill>
                <a:latin typeface="Arial" panose="020B0604020202020204" pitchFamily="34" charset="0"/>
                <a:cs typeface="Arial" panose="020B0604020202020204" pitchFamily="34" charset="0"/>
              </a:rPr>
              <a:t>But much of this work is wasted energy …</a:t>
            </a:r>
          </a:p>
        </p:txBody>
      </p:sp>
    </p:spTree>
    <p:extLst>
      <p:ext uri="{BB962C8B-B14F-4D97-AF65-F5344CB8AC3E}">
        <p14:creationId xmlns:p14="http://schemas.microsoft.com/office/powerpoint/2010/main" val="866901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C35AFF-50CF-3398-C0A7-7D549D97D445}"/>
              </a:ext>
            </a:extLst>
          </p:cNvPr>
          <p:cNvSpPr>
            <a:spLocks noGrp="1"/>
          </p:cNvSpPr>
          <p:nvPr>
            <p:ph type="title"/>
          </p:nvPr>
        </p:nvSpPr>
        <p:spPr/>
        <p:txBody>
          <a:bodyPr/>
          <a:lstStyle/>
          <a:p>
            <a:r>
              <a:rPr lang="en-US" dirty="0">
                <a:solidFill>
                  <a:srgbClr val="FFFF00"/>
                </a:solidFill>
              </a:rPr>
              <a:t>Committee</a:t>
            </a:r>
          </a:p>
        </p:txBody>
      </p:sp>
      <p:grpSp>
        <p:nvGrpSpPr>
          <p:cNvPr id="119" name="Group 50">
            <a:extLst>
              <a:ext uri="{FF2B5EF4-FFF2-40B4-BE49-F238E27FC236}">
                <a16:creationId xmlns:a16="http://schemas.microsoft.com/office/drawing/2014/main" id="{190617F5-3071-D4B8-2A4F-ADC96F0D74C3}"/>
              </a:ext>
            </a:extLst>
          </p:cNvPr>
          <p:cNvGrpSpPr>
            <a:grpSpLocks/>
          </p:cNvGrpSpPr>
          <p:nvPr/>
        </p:nvGrpSpPr>
        <p:grpSpPr bwMode="auto">
          <a:xfrm>
            <a:off x="814676" y="4090504"/>
            <a:ext cx="1447800" cy="1295400"/>
            <a:chOff x="3168" y="1824"/>
            <a:chExt cx="912" cy="816"/>
          </a:xfrm>
          <a:effectLst>
            <a:glow rad="101600">
              <a:schemeClr val="accent3">
                <a:satMod val="175000"/>
                <a:alpha val="40000"/>
              </a:schemeClr>
            </a:glow>
          </a:effectLst>
        </p:grpSpPr>
        <p:sp>
          <p:nvSpPr>
            <p:cNvPr id="120" name="Freeform 51">
              <a:extLst>
                <a:ext uri="{FF2B5EF4-FFF2-40B4-BE49-F238E27FC236}">
                  <a16:creationId xmlns:a16="http://schemas.microsoft.com/office/drawing/2014/main" id="{1C409DCC-7B07-C955-6887-620E8C6D1D43}"/>
                </a:ext>
              </a:extLst>
            </p:cNvPr>
            <p:cNvSpPr>
              <a:spLocks/>
            </p:cNvSpPr>
            <p:nvPr/>
          </p:nvSpPr>
          <p:spPr bwMode="auto">
            <a:xfrm>
              <a:off x="3936" y="2064"/>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1"/>
            </a:solidFill>
            <a:ln w="9525">
              <a:solidFill>
                <a:schemeClr val="bg2"/>
              </a:solidFill>
              <a:round/>
              <a:headEnd/>
              <a:tailEnd/>
            </a:ln>
          </p:spPr>
          <p:txBody>
            <a:bodyPr wrap="none" anchor="ctr"/>
            <a:lstStyle/>
            <a:p>
              <a:endParaRPr lang="en-US" dirty="0"/>
            </a:p>
          </p:txBody>
        </p:sp>
        <p:sp>
          <p:nvSpPr>
            <p:cNvPr id="121" name="Freeform 52">
              <a:extLst>
                <a:ext uri="{FF2B5EF4-FFF2-40B4-BE49-F238E27FC236}">
                  <a16:creationId xmlns:a16="http://schemas.microsoft.com/office/drawing/2014/main" id="{0B3F9124-F426-96FA-E12F-49AD0D79AC0B}"/>
                </a:ext>
              </a:extLst>
            </p:cNvPr>
            <p:cNvSpPr>
              <a:spLocks/>
            </p:cNvSpPr>
            <p:nvPr/>
          </p:nvSpPr>
          <p:spPr bwMode="auto">
            <a:xfrm>
              <a:off x="3728" y="1920"/>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1"/>
            </a:solidFill>
            <a:ln w="9525">
              <a:solidFill>
                <a:schemeClr val="bg2"/>
              </a:solidFill>
              <a:round/>
              <a:headEnd/>
              <a:tailEnd/>
            </a:ln>
          </p:spPr>
          <p:txBody>
            <a:bodyPr wrap="none" anchor="ctr"/>
            <a:lstStyle/>
            <a:p>
              <a:endParaRPr lang="en-US" dirty="0"/>
            </a:p>
          </p:txBody>
        </p:sp>
        <p:sp>
          <p:nvSpPr>
            <p:cNvPr id="122" name="Freeform 53">
              <a:extLst>
                <a:ext uri="{FF2B5EF4-FFF2-40B4-BE49-F238E27FC236}">
                  <a16:creationId xmlns:a16="http://schemas.microsoft.com/office/drawing/2014/main" id="{FCF24E45-266F-8456-813B-BE1B7B8A51BF}"/>
                </a:ext>
              </a:extLst>
            </p:cNvPr>
            <p:cNvSpPr>
              <a:spLocks/>
            </p:cNvSpPr>
            <p:nvPr/>
          </p:nvSpPr>
          <p:spPr bwMode="auto">
            <a:xfrm>
              <a:off x="3504" y="1824"/>
              <a:ext cx="144" cy="288"/>
            </a:xfrm>
            <a:custGeom>
              <a:avLst/>
              <a:gdLst>
                <a:gd name="T0" fmla="*/ 0 w 144"/>
                <a:gd name="T1" fmla="*/ 41 h 336"/>
                <a:gd name="T2" fmla="*/ 96 w 144"/>
                <a:gd name="T3" fmla="*/ 0 h 336"/>
                <a:gd name="T4" fmla="*/ 144 w 144"/>
                <a:gd name="T5" fmla="*/ 41 h 336"/>
                <a:gd name="T6" fmla="*/ 144 w 144"/>
                <a:gd name="T7" fmla="*/ 288 h 336"/>
                <a:gd name="T8" fmla="*/ 96 w 144"/>
                <a:gd name="T9" fmla="*/ 247 h 336"/>
                <a:gd name="T10" fmla="*/ 96 w 144"/>
                <a:gd name="T11" fmla="*/ 82 h 336"/>
                <a:gd name="T12" fmla="*/ 0 w 144"/>
                <a:gd name="T13" fmla="*/ 123 h 336"/>
                <a:gd name="T14" fmla="*/ 0 w 144"/>
                <a:gd name="T15" fmla="*/ 41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1"/>
            </a:solidFill>
            <a:ln w="9525">
              <a:solidFill>
                <a:schemeClr val="bg2"/>
              </a:solidFill>
              <a:round/>
              <a:headEnd/>
              <a:tailEnd/>
            </a:ln>
          </p:spPr>
          <p:txBody>
            <a:bodyPr wrap="none" anchor="ctr"/>
            <a:lstStyle/>
            <a:p>
              <a:endParaRPr lang="en-US" dirty="0"/>
            </a:p>
          </p:txBody>
        </p:sp>
        <p:sp>
          <p:nvSpPr>
            <p:cNvPr id="123" name="Freeform 54">
              <a:extLst>
                <a:ext uri="{FF2B5EF4-FFF2-40B4-BE49-F238E27FC236}">
                  <a16:creationId xmlns:a16="http://schemas.microsoft.com/office/drawing/2014/main" id="{002ED331-CE26-F16F-F2EA-9E6B5F1DBFDD}"/>
                </a:ext>
              </a:extLst>
            </p:cNvPr>
            <p:cNvSpPr>
              <a:spLocks/>
            </p:cNvSpPr>
            <p:nvPr/>
          </p:nvSpPr>
          <p:spPr bwMode="auto">
            <a:xfrm>
              <a:off x="3243" y="1824"/>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 name="T10" fmla="*/ 0 60000 65536"/>
                <a:gd name="T11" fmla="*/ 0 60000 65536"/>
                <a:gd name="T12" fmla="*/ 0 60000 65536"/>
                <a:gd name="T13" fmla="*/ 0 60000 65536"/>
                <a:gd name="T14" fmla="*/ 0 60000 65536"/>
                <a:gd name="T15" fmla="*/ 0 w 789"/>
                <a:gd name="T16" fmla="*/ 0 h 535"/>
                <a:gd name="T17" fmla="*/ 789 w 789"/>
                <a:gd name="T18" fmla="*/ 535 h 535"/>
              </a:gdLst>
              <a:ahLst/>
              <a:cxnLst>
                <a:cxn ang="T10">
                  <a:pos x="T0" y="T1"/>
                </a:cxn>
                <a:cxn ang="T11">
                  <a:pos x="T2" y="T3"/>
                </a:cxn>
                <a:cxn ang="T12">
                  <a:pos x="T4" y="T5"/>
                </a:cxn>
                <a:cxn ang="T13">
                  <a:pos x="T6" y="T7"/>
                </a:cxn>
                <a:cxn ang="T14">
                  <a:pos x="T8" y="T9"/>
                </a:cxn>
              </a:cxnLst>
              <a:rect l="T15" t="T16" r="T17" b="T18"/>
              <a:pathLst>
                <a:path w="789" h="535">
                  <a:moveTo>
                    <a:pt x="261" y="0"/>
                  </a:moveTo>
                  <a:lnTo>
                    <a:pt x="789" y="336"/>
                  </a:lnTo>
                  <a:lnTo>
                    <a:pt x="494" y="535"/>
                  </a:lnTo>
                  <a:lnTo>
                    <a:pt x="0" y="96"/>
                  </a:lnTo>
                  <a:lnTo>
                    <a:pt x="261" y="0"/>
                  </a:lnTo>
                  <a:close/>
                </a:path>
              </a:pathLst>
            </a:custGeom>
            <a:solidFill>
              <a:srgbClr val="FF0000"/>
            </a:solidFill>
            <a:ln w="38100">
              <a:solidFill>
                <a:schemeClr val="bg2"/>
              </a:solidFill>
              <a:round/>
              <a:headEnd/>
              <a:tailEnd/>
            </a:ln>
          </p:spPr>
          <p:txBody>
            <a:bodyPr wrap="none" anchor="ctr"/>
            <a:lstStyle/>
            <a:p>
              <a:endParaRPr lang="en-US" dirty="0"/>
            </a:p>
          </p:txBody>
        </p:sp>
        <p:sp>
          <p:nvSpPr>
            <p:cNvPr id="124" name="Freeform 55">
              <a:extLst>
                <a:ext uri="{FF2B5EF4-FFF2-40B4-BE49-F238E27FC236}">
                  <a16:creationId xmlns:a16="http://schemas.microsoft.com/office/drawing/2014/main" id="{A63BF8A0-B86F-5573-B450-4F549C9D1F09}"/>
                </a:ext>
              </a:extLst>
            </p:cNvPr>
            <p:cNvSpPr>
              <a:spLocks/>
            </p:cNvSpPr>
            <p:nvPr/>
          </p:nvSpPr>
          <p:spPr bwMode="auto">
            <a:xfrm>
              <a:off x="3253" y="1920"/>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 name="T10" fmla="*/ 0 60000 65536"/>
                <a:gd name="T11" fmla="*/ 0 60000 65536"/>
                <a:gd name="T12" fmla="*/ 0 60000 65536"/>
                <a:gd name="T13" fmla="*/ 0 60000 65536"/>
                <a:gd name="T14" fmla="*/ 0 60000 65536"/>
                <a:gd name="T15" fmla="*/ 0 w 491"/>
                <a:gd name="T16" fmla="*/ 0 h 567"/>
                <a:gd name="T17" fmla="*/ 491 w 491"/>
                <a:gd name="T18" fmla="*/ 567 h 567"/>
              </a:gdLst>
              <a:ahLst/>
              <a:cxnLst>
                <a:cxn ang="T10">
                  <a:pos x="T0" y="T1"/>
                </a:cxn>
                <a:cxn ang="T11">
                  <a:pos x="T2" y="T3"/>
                </a:cxn>
                <a:cxn ang="T12">
                  <a:pos x="T4" y="T5"/>
                </a:cxn>
                <a:cxn ang="T13">
                  <a:pos x="T6" y="T7"/>
                </a:cxn>
                <a:cxn ang="T14">
                  <a:pos x="T8" y="T9"/>
                </a:cxn>
              </a:cxnLst>
              <a:rect l="T15" t="T16" r="T17" b="T18"/>
              <a:pathLst>
                <a:path w="491" h="567">
                  <a:moveTo>
                    <a:pt x="11" y="0"/>
                  </a:moveTo>
                  <a:lnTo>
                    <a:pt x="491" y="432"/>
                  </a:lnTo>
                  <a:lnTo>
                    <a:pt x="484" y="567"/>
                  </a:lnTo>
                  <a:lnTo>
                    <a:pt x="0" y="119"/>
                  </a:lnTo>
                  <a:lnTo>
                    <a:pt x="11" y="0"/>
                  </a:lnTo>
                  <a:close/>
                </a:path>
              </a:pathLst>
            </a:custGeom>
            <a:solidFill>
              <a:srgbClr val="FF0000"/>
            </a:solidFill>
            <a:ln w="38100">
              <a:solidFill>
                <a:schemeClr val="bg2"/>
              </a:solidFill>
              <a:round/>
              <a:headEnd/>
              <a:tailEnd/>
            </a:ln>
          </p:spPr>
          <p:txBody>
            <a:bodyPr wrap="none" anchor="ctr"/>
            <a:lstStyle/>
            <a:p>
              <a:endParaRPr lang="en-US" dirty="0"/>
            </a:p>
          </p:txBody>
        </p:sp>
        <p:sp>
          <p:nvSpPr>
            <p:cNvPr id="125" name="Freeform 56">
              <a:extLst>
                <a:ext uri="{FF2B5EF4-FFF2-40B4-BE49-F238E27FC236}">
                  <a16:creationId xmlns:a16="http://schemas.microsoft.com/office/drawing/2014/main" id="{B40183E6-AD70-250D-5D91-2072EED0811C}"/>
                </a:ext>
              </a:extLst>
            </p:cNvPr>
            <p:cNvSpPr>
              <a:spLocks/>
            </p:cNvSpPr>
            <p:nvPr/>
          </p:nvSpPr>
          <p:spPr bwMode="auto">
            <a:xfrm>
              <a:off x="3728" y="2160"/>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 name="T10" fmla="*/ 0 60000 65536"/>
                <a:gd name="T11" fmla="*/ 0 60000 65536"/>
                <a:gd name="T12" fmla="*/ 0 60000 65536"/>
                <a:gd name="T13" fmla="*/ 0 60000 65536"/>
                <a:gd name="T14" fmla="*/ 0 60000 65536"/>
                <a:gd name="T15" fmla="*/ 0 w 304"/>
                <a:gd name="T16" fmla="*/ 0 h 327"/>
                <a:gd name="T17" fmla="*/ 304 w 304"/>
                <a:gd name="T18" fmla="*/ 327 h 327"/>
              </a:gdLst>
              <a:ahLst/>
              <a:cxnLst>
                <a:cxn ang="T10">
                  <a:pos x="T0" y="T1"/>
                </a:cxn>
                <a:cxn ang="T11">
                  <a:pos x="T2" y="T3"/>
                </a:cxn>
                <a:cxn ang="T12">
                  <a:pos x="T4" y="T5"/>
                </a:cxn>
                <a:cxn ang="T13">
                  <a:pos x="T6" y="T7"/>
                </a:cxn>
                <a:cxn ang="T14">
                  <a:pos x="T8" y="T9"/>
                </a:cxn>
              </a:cxnLst>
              <a:rect l="T15" t="T16" r="T17" b="T18"/>
              <a:pathLst>
                <a:path w="304" h="327">
                  <a:moveTo>
                    <a:pt x="304" y="0"/>
                  </a:moveTo>
                  <a:lnTo>
                    <a:pt x="304" y="96"/>
                  </a:lnTo>
                  <a:lnTo>
                    <a:pt x="0" y="327"/>
                  </a:lnTo>
                  <a:lnTo>
                    <a:pt x="18" y="181"/>
                  </a:lnTo>
                  <a:lnTo>
                    <a:pt x="304" y="0"/>
                  </a:lnTo>
                  <a:close/>
                </a:path>
              </a:pathLst>
            </a:custGeom>
            <a:solidFill>
              <a:srgbClr val="FF0000"/>
            </a:solidFill>
            <a:ln w="38100">
              <a:solidFill>
                <a:schemeClr val="bg2"/>
              </a:solidFill>
              <a:round/>
              <a:headEnd/>
              <a:tailEnd/>
            </a:ln>
          </p:spPr>
          <p:txBody>
            <a:bodyPr wrap="none" anchor="ctr"/>
            <a:lstStyle/>
            <a:p>
              <a:endParaRPr lang="en-US" dirty="0"/>
            </a:p>
          </p:txBody>
        </p:sp>
        <p:sp>
          <p:nvSpPr>
            <p:cNvPr id="126" name="Freeform 57">
              <a:extLst>
                <a:ext uri="{FF2B5EF4-FFF2-40B4-BE49-F238E27FC236}">
                  <a16:creationId xmlns:a16="http://schemas.microsoft.com/office/drawing/2014/main" id="{D5C2EE32-3272-52D1-7AE9-811917EA202B}"/>
                </a:ext>
              </a:extLst>
            </p:cNvPr>
            <p:cNvSpPr>
              <a:spLocks/>
            </p:cNvSpPr>
            <p:nvPr/>
          </p:nvSpPr>
          <p:spPr bwMode="auto">
            <a:xfrm>
              <a:off x="3504" y="2304"/>
              <a:ext cx="240" cy="336"/>
            </a:xfrm>
            <a:custGeom>
              <a:avLst/>
              <a:gdLst>
                <a:gd name="T0" fmla="*/ 137 w 336"/>
                <a:gd name="T1" fmla="*/ 0 h 432"/>
                <a:gd name="T2" fmla="*/ 240 w 336"/>
                <a:gd name="T3" fmla="*/ 75 h 432"/>
                <a:gd name="T4" fmla="*/ 69 w 336"/>
                <a:gd name="T5" fmla="*/ 112 h 432"/>
                <a:gd name="T6" fmla="*/ 69 w 336"/>
                <a:gd name="T7" fmla="*/ 336 h 432"/>
                <a:gd name="T8" fmla="*/ 0 w 336"/>
                <a:gd name="T9" fmla="*/ 261 h 432"/>
                <a:gd name="T10" fmla="*/ 0 w 336"/>
                <a:gd name="T11" fmla="*/ 37 h 432"/>
                <a:gd name="T12" fmla="*/ 137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1"/>
            </a:solidFill>
            <a:ln w="9525">
              <a:solidFill>
                <a:schemeClr val="bg2"/>
              </a:solidFill>
              <a:round/>
              <a:headEnd/>
              <a:tailEnd/>
            </a:ln>
          </p:spPr>
          <p:txBody>
            <a:bodyPr wrap="none" anchor="ctr"/>
            <a:lstStyle/>
            <a:p>
              <a:endParaRPr lang="en-US" dirty="0"/>
            </a:p>
          </p:txBody>
        </p:sp>
        <p:sp>
          <p:nvSpPr>
            <p:cNvPr id="127" name="Freeform 58">
              <a:extLst>
                <a:ext uri="{FF2B5EF4-FFF2-40B4-BE49-F238E27FC236}">
                  <a16:creationId xmlns:a16="http://schemas.microsoft.com/office/drawing/2014/main" id="{9DDE6F33-046E-B475-4D98-3C2F85787839}"/>
                </a:ext>
              </a:extLst>
            </p:cNvPr>
            <p:cNvSpPr>
              <a:spLocks/>
            </p:cNvSpPr>
            <p:nvPr/>
          </p:nvSpPr>
          <p:spPr bwMode="auto">
            <a:xfrm>
              <a:off x="3312" y="2160"/>
              <a:ext cx="240" cy="288"/>
            </a:xfrm>
            <a:custGeom>
              <a:avLst/>
              <a:gdLst>
                <a:gd name="T0" fmla="*/ 137 w 336"/>
                <a:gd name="T1" fmla="*/ 0 h 432"/>
                <a:gd name="T2" fmla="*/ 240 w 336"/>
                <a:gd name="T3" fmla="*/ 64 h 432"/>
                <a:gd name="T4" fmla="*/ 69 w 336"/>
                <a:gd name="T5" fmla="*/ 96 h 432"/>
                <a:gd name="T6" fmla="*/ 69 w 336"/>
                <a:gd name="T7" fmla="*/ 288 h 432"/>
                <a:gd name="T8" fmla="*/ 0 w 336"/>
                <a:gd name="T9" fmla="*/ 224 h 432"/>
                <a:gd name="T10" fmla="*/ 0 w 336"/>
                <a:gd name="T11" fmla="*/ 32 h 432"/>
                <a:gd name="T12" fmla="*/ 137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1"/>
            </a:solidFill>
            <a:ln w="9525">
              <a:solidFill>
                <a:schemeClr val="bg2"/>
              </a:solidFill>
              <a:round/>
              <a:headEnd/>
              <a:tailEnd/>
            </a:ln>
          </p:spPr>
          <p:txBody>
            <a:bodyPr wrap="none" anchor="ctr"/>
            <a:lstStyle/>
            <a:p>
              <a:endParaRPr lang="en-US" dirty="0"/>
            </a:p>
          </p:txBody>
        </p:sp>
        <p:sp>
          <p:nvSpPr>
            <p:cNvPr id="128" name="Freeform 59">
              <a:extLst>
                <a:ext uri="{FF2B5EF4-FFF2-40B4-BE49-F238E27FC236}">
                  <a16:creationId xmlns:a16="http://schemas.microsoft.com/office/drawing/2014/main" id="{BB7DAB07-7BFE-441D-2E9D-1FE77A8B0221}"/>
                </a:ext>
              </a:extLst>
            </p:cNvPr>
            <p:cNvSpPr>
              <a:spLocks/>
            </p:cNvSpPr>
            <p:nvPr/>
          </p:nvSpPr>
          <p:spPr bwMode="auto">
            <a:xfrm>
              <a:off x="3168" y="2016"/>
              <a:ext cx="192" cy="288"/>
            </a:xfrm>
            <a:custGeom>
              <a:avLst/>
              <a:gdLst>
                <a:gd name="T0" fmla="*/ 110 w 336"/>
                <a:gd name="T1" fmla="*/ 0 h 432"/>
                <a:gd name="T2" fmla="*/ 192 w 336"/>
                <a:gd name="T3" fmla="*/ 64 h 432"/>
                <a:gd name="T4" fmla="*/ 55 w 336"/>
                <a:gd name="T5" fmla="*/ 96 h 432"/>
                <a:gd name="T6" fmla="*/ 55 w 336"/>
                <a:gd name="T7" fmla="*/ 288 h 432"/>
                <a:gd name="T8" fmla="*/ 0 w 336"/>
                <a:gd name="T9" fmla="*/ 224 h 432"/>
                <a:gd name="T10" fmla="*/ 0 w 336"/>
                <a:gd name="T11" fmla="*/ 32 h 432"/>
                <a:gd name="T12" fmla="*/ 110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1"/>
            </a:solidFill>
            <a:ln w="9525">
              <a:solidFill>
                <a:schemeClr val="bg2"/>
              </a:solidFill>
              <a:round/>
              <a:headEnd/>
              <a:tailEnd/>
            </a:ln>
          </p:spPr>
          <p:txBody>
            <a:bodyPr wrap="none" anchor="ctr"/>
            <a:lstStyle/>
            <a:p>
              <a:endParaRPr lang="en-US" dirty="0"/>
            </a:p>
          </p:txBody>
        </p:sp>
      </p:grpSp>
      <p:grpSp>
        <p:nvGrpSpPr>
          <p:cNvPr id="129" name="Group 50">
            <a:extLst>
              <a:ext uri="{FF2B5EF4-FFF2-40B4-BE49-F238E27FC236}">
                <a16:creationId xmlns:a16="http://schemas.microsoft.com/office/drawing/2014/main" id="{AEACCE53-D8E0-3D60-64F9-4E38B9705BCD}"/>
              </a:ext>
            </a:extLst>
          </p:cNvPr>
          <p:cNvGrpSpPr>
            <a:grpSpLocks/>
          </p:cNvGrpSpPr>
          <p:nvPr/>
        </p:nvGrpSpPr>
        <p:grpSpPr bwMode="auto">
          <a:xfrm>
            <a:off x="1153224" y="3281459"/>
            <a:ext cx="979138" cy="1028757"/>
            <a:chOff x="3168" y="1824"/>
            <a:chExt cx="912" cy="816"/>
          </a:xfrm>
          <a:effectLst>
            <a:glow rad="101600">
              <a:schemeClr val="accent3">
                <a:satMod val="175000"/>
                <a:alpha val="40000"/>
              </a:schemeClr>
            </a:glow>
          </a:effectLst>
        </p:grpSpPr>
        <p:sp>
          <p:nvSpPr>
            <p:cNvPr id="130" name="Freeform 51">
              <a:extLst>
                <a:ext uri="{FF2B5EF4-FFF2-40B4-BE49-F238E27FC236}">
                  <a16:creationId xmlns:a16="http://schemas.microsoft.com/office/drawing/2014/main" id="{7E73B231-E7A2-6E69-539F-4497F0E235E1}"/>
                </a:ext>
              </a:extLst>
            </p:cNvPr>
            <p:cNvSpPr>
              <a:spLocks/>
            </p:cNvSpPr>
            <p:nvPr/>
          </p:nvSpPr>
          <p:spPr bwMode="auto">
            <a:xfrm>
              <a:off x="3936" y="2064"/>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1"/>
            </a:solidFill>
            <a:ln w="9525">
              <a:solidFill>
                <a:schemeClr val="bg2"/>
              </a:solidFill>
              <a:round/>
              <a:headEnd/>
              <a:tailEnd/>
            </a:ln>
          </p:spPr>
          <p:txBody>
            <a:bodyPr wrap="none" anchor="ctr"/>
            <a:lstStyle/>
            <a:p>
              <a:endParaRPr lang="en-US" dirty="0"/>
            </a:p>
          </p:txBody>
        </p:sp>
        <p:sp>
          <p:nvSpPr>
            <p:cNvPr id="131" name="Freeform 52">
              <a:extLst>
                <a:ext uri="{FF2B5EF4-FFF2-40B4-BE49-F238E27FC236}">
                  <a16:creationId xmlns:a16="http://schemas.microsoft.com/office/drawing/2014/main" id="{B015BDE2-28AA-2062-831B-F5A3E4A2588D}"/>
                </a:ext>
              </a:extLst>
            </p:cNvPr>
            <p:cNvSpPr>
              <a:spLocks/>
            </p:cNvSpPr>
            <p:nvPr/>
          </p:nvSpPr>
          <p:spPr bwMode="auto">
            <a:xfrm>
              <a:off x="3728" y="1920"/>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1"/>
            </a:solidFill>
            <a:ln w="9525">
              <a:solidFill>
                <a:schemeClr val="bg2"/>
              </a:solidFill>
              <a:round/>
              <a:headEnd/>
              <a:tailEnd/>
            </a:ln>
          </p:spPr>
          <p:txBody>
            <a:bodyPr wrap="none" anchor="ctr"/>
            <a:lstStyle/>
            <a:p>
              <a:endParaRPr lang="en-US" dirty="0"/>
            </a:p>
          </p:txBody>
        </p:sp>
        <p:sp>
          <p:nvSpPr>
            <p:cNvPr id="132" name="Freeform 53">
              <a:extLst>
                <a:ext uri="{FF2B5EF4-FFF2-40B4-BE49-F238E27FC236}">
                  <a16:creationId xmlns:a16="http://schemas.microsoft.com/office/drawing/2014/main" id="{DD996480-765A-FA38-8A81-D54633B59FE3}"/>
                </a:ext>
              </a:extLst>
            </p:cNvPr>
            <p:cNvSpPr>
              <a:spLocks/>
            </p:cNvSpPr>
            <p:nvPr/>
          </p:nvSpPr>
          <p:spPr bwMode="auto">
            <a:xfrm>
              <a:off x="3504" y="1824"/>
              <a:ext cx="144" cy="288"/>
            </a:xfrm>
            <a:custGeom>
              <a:avLst/>
              <a:gdLst>
                <a:gd name="T0" fmla="*/ 0 w 144"/>
                <a:gd name="T1" fmla="*/ 41 h 336"/>
                <a:gd name="T2" fmla="*/ 96 w 144"/>
                <a:gd name="T3" fmla="*/ 0 h 336"/>
                <a:gd name="T4" fmla="*/ 144 w 144"/>
                <a:gd name="T5" fmla="*/ 41 h 336"/>
                <a:gd name="T6" fmla="*/ 144 w 144"/>
                <a:gd name="T7" fmla="*/ 288 h 336"/>
                <a:gd name="T8" fmla="*/ 96 w 144"/>
                <a:gd name="T9" fmla="*/ 247 h 336"/>
                <a:gd name="T10" fmla="*/ 96 w 144"/>
                <a:gd name="T11" fmla="*/ 82 h 336"/>
                <a:gd name="T12" fmla="*/ 0 w 144"/>
                <a:gd name="T13" fmla="*/ 123 h 336"/>
                <a:gd name="T14" fmla="*/ 0 w 144"/>
                <a:gd name="T15" fmla="*/ 41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1"/>
            </a:solidFill>
            <a:ln w="9525">
              <a:solidFill>
                <a:schemeClr val="bg2"/>
              </a:solidFill>
              <a:round/>
              <a:headEnd/>
              <a:tailEnd/>
            </a:ln>
          </p:spPr>
          <p:txBody>
            <a:bodyPr wrap="none" anchor="ctr"/>
            <a:lstStyle/>
            <a:p>
              <a:endParaRPr lang="en-US" dirty="0"/>
            </a:p>
          </p:txBody>
        </p:sp>
        <p:sp>
          <p:nvSpPr>
            <p:cNvPr id="133" name="Freeform 54">
              <a:extLst>
                <a:ext uri="{FF2B5EF4-FFF2-40B4-BE49-F238E27FC236}">
                  <a16:creationId xmlns:a16="http://schemas.microsoft.com/office/drawing/2014/main" id="{A806A0CD-39D7-BD92-A310-364539E9AE37}"/>
                </a:ext>
              </a:extLst>
            </p:cNvPr>
            <p:cNvSpPr>
              <a:spLocks/>
            </p:cNvSpPr>
            <p:nvPr/>
          </p:nvSpPr>
          <p:spPr bwMode="auto">
            <a:xfrm>
              <a:off x="3243" y="1824"/>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 name="T10" fmla="*/ 0 60000 65536"/>
                <a:gd name="T11" fmla="*/ 0 60000 65536"/>
                <a:gd name="T12" fmla="*/ 0 60000 65536"/>
                <a:gd name="T13" fmla="*/ 0 60000 65536"/>
                <a:gd name="T14" fmla="*/ 0 60000 65536"/>
                <a:gd name="T15" fmla="*/ 0 w 789"/>
                <a:gd name="T16" fmla="*/ 0 h 535"/>
                <a:gd name="T17" fmla="*/ 789 w 789"/>
                <a:gd name="T18" fmla="*/ 535 h 535"/>
              </a:gdLst>
              <a:ahLst/>
              <a:cxnLst>
                <a:cxn ang="T10">
                  <a:pos x="T0" y="T1"/>
                </a:cxn>
                <a:cxn ang="T11">
                  <a:pos x="T2" y="T3"/>
                </a:cxn>
                <a:cxn ang="T12">
                  <a:pos x="T4" y="T5"/>
                </a:cxn>
                <a:cxn ang="T13">
                  <a:pos x="T6" y="T7"/>
                </a:cxn>
                <a:cxn ang="T14">
                  <a:pos x="T8" y="T9"/>
                </a:cxn>
              </a:cxnLst>
              <a:rect l="T15" t="T16" r="T17" b="T18"/>
              <a:pathLst>
                <a:path w="789" h="535">
                  <a:moveTo>
                    <a:pt x="261" y="0"/>
                  </a:moveTo>
                  <a:lnTo>
                    <a:pt x="789" y="336"/>
                  </a:lnTo>
                  <a:lnTo>
                    <a:pt x="494" y="535"/>
                  </a:lnTo>
                  <a:lnTo>
                    <a:pt x="0" y="96"/>
                  </a:lnTo>
                  <a:lnTo>
                    <a:pt x="261" y="0"/>
                  </a:lnTo>
                  <a:close/>
                </a:path>
              </a:pathLst>
            </a:custGeom>
            <a:solidFill>
              <a:srgbClr val="FF0000"/>
            </a:solidFill>
            <a:ln w="38100">
              <a:solidFill>
                <a:schemeClr val="bg2"/>
              </a:solidFill>
              <a:round/>
              <a:headEnd/>
              <a:tailEnd/>
            </a:ln>
          </p:spPr>
          <p:txBody>
            <a:bodyPr wrap="none" anchor="ctr"/>
            <a:lstStyle/>
            <a:p>
              <a:endParaRPr lang="en-US" dirty="0"/>
            </a:p>
          </p:txBody>
        </p:sp>
        <p:sp>
          <p:nvSpPr>
            <p:cNvPr id="134" name="Freeform 55">
              <a:extLst>
                <a:ext uri="{FF2B5EF4-FFF2-40B4-BE49-F238E27FC236}">
                  <a16:creationId xmlns:a16="http://schemas.microsoft.com/office/drawing/2014/main" id="{1A53FFA5-9B05-3C1F-DEEF-16D1D6691043}"/>
                </a:ext>
              </a:extLst>
            </p:cNvPr>
            <p:cNvSpPr>
              <a:spLocks/>
            </p:cNvSpPr>
            <p:nvPr/>
          </p:nvSpPr>
          <p:spPr bwMode="auto">
            <a:xfrm>
              <a:off x="3253" y="1920"/>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 name="T10" fmla="*/ 0 60000 65536"/>
                <a:gd name="T11" fmla="*/ 0 60000 65536"/>
                <a:gd name="T12" fmla="*/ 0 60000 65536"/>
                <a:gd name="T13" fmla="*/ 0 60000 65536"/>
                <a:gd name="T14" fmla="*/ 0 60000 65536"/>
                <a:gd name="T15" fmla="*/ 0 w 491"/>
                <a:gd name="T16" fmla="*/ 0 h 567"/>
                <a:gd name="T17" fmla="*/ 491 w 491"/>
                <a:gd name="T18" fmla="*/ 567 h 567"/>
              </a:gdLst>
              <a:ahLst/>
              <a:cxnLst>
                <a:cxn ang="T10">
                  <a:pos x="T0" y="T1"/>
                </a:cxn>
                <a:cxn ang="T11">
                  <a:pos x="T2" y="T3"/>
                </a:cxn>
                <a:cxn ang="T12">
                  <a:pos x="T4" y="T5"/>
                </a:cxn>
                <a:cxn ang="T13">
                  <a:pos x="T6" y="T7"/>
                </a:cxn>
                <a:cxn ang="T14">
                  <a:pos x="T8" y="T9"/>
                </a:cxn>
              </a:cxnLst>
              <a:rect l="T15" t="T16" r="T17" b="T18"/>
              <a:pathLst>
                <a:path w="491" h="567">
                  <a:moveTo>
                    <a:pt x="11" y="0"/>
                  </a:moveTo>
                  <a:lnTo>
                    <a:pt x="491" y="432"/>
                  </a:lnTo>
                  <a:lnTo>
                    <a:pt x="484" y="567"/>
                  </a:lnTo>
                  <a:lnTo>
                    <a:pt x="0" y="119"/>
                  </a:lnTo>
                  <a:lnTo>
                    <a:pt x="11" y="0"/>
                  </a:lnTo>
                  <a:close/>
                </a:path>
              </a:pathLst>
            </a:custGeom>
            <a:solidFill>
              <a:srgbClr val="FF0000"/>
            </a:solidFill>
            <a:ln w="38100">
              <a:solidFill>
                <a:schemeClr val="bg2"/>
              </a:solidFill>
              <a:round/>
              <a:headEnd/>
              <a:tailEnd/>
            </a:ln>
          </p:spPr>
          <p:txBody>
            <a:bodyPr wrap="none" anchor="ctr"/>
            <a:lstStyle/>
            <a:p>
              <a:endParaRPr lang="en-US" dirty="0"/>
            </a:p>
          </p:txBody>
        </p:sp>
        <p:sp>
          <p:nvSpPr>
            <p:cNvPr id="135" name="Freeform 56">
              <a:extLst>
                <a:ext uri="{FF2B5EF4-FFF2-40B4-BE49-F238E27FC236}">
                  <a16:creationId xmlns:a16="http://schemas.microsoft.com/office/drawing/2014/main" id="{2BB93F69-4363-AC45-AC0E-8687A638F0C5}"/>
                </a:ext>
              </a:extLst>
            </p:cNvPr>
            <p:cNvSpPr>
              <a:spLocks/>
            </p:cNvSpPr>
            <p:nvPr/>
          </p:nvSpPr>
          <p:spPr bwMode="auto">
            <a:xfrm>
              <a:off x="3728" y="2160"/>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 name="T10" fmla="*/ 0 60000 65536"/>
                <a:gd name="T11" fmla="*/ 0 60000 65536"/>
                <a:gd name="T12" fmla="*/ 0 60000 65536"/>
                <a:gd name="T13" fmla="*/ 0 60000 65536"/>
                <a:gd name="T14" fmla="*/ 0 60000 65536"/>
                <a:gd name="T15" fmla="*/ 0 w 304"/>
                <a:gd name="T16" fmla="*/ 0 h 327"/>
                <a:gd name="T17" fmla="*/ 304 w 304"/>
                <a:gd name="T18" fmla="*/ 327 h 327"/>
              </a:gdLst>
              <a:ahLst/>
              <a:cxnLst>
                <a:cxn ang="T10">
                  <a:pos x="T0" y="T1"/>
                </a:cxn>
                <a:cxn ang="T11">
                  <a:pos x="T2" y="T3"/>
                </a:cxn>
                <a:cxn ang="T12">
                  <a:pos x="T4" y="T5"/>
                </a:cxn>
                <a:cxn ang="T13">
                  <a:pos x="T6" y="T7"/>
                </a:cxn>
                <a:cxn ang="T14">
                  <a:pos x="T8" y="T9"/>
                </a:cxn>
              </a:cxnLst>
              <a:rect l="T15" t="T16" r="T17" b="T18"/>
              <a:pathLst>
                <a:path w="304" h="327">
                  <a:moveTo>
                    <a:pt x="304" y="0"/>
                  </a:moveTo>
                  <a:lnTo>
                    <a:pt x="304" y="96"/>
                  </a:lnTo>
                  <a:lnTo>
                    <a:pt x="0" y="327"/>
                  </a:lnTo>
                  <a:lnTo>
                    <a:pt x="18" y="181"/>
                  </a:lnTo>
                  <a:lnTo>
                    <a:pt x="304" y="0"/>
                  </a:lnTo>
                  <a:close/>
                </a:path>
              </a:pathLst>
            </a:custGeom>
            <a:solidFill>
              <a:srgbClr val="FF0000"/>
            </a:solidFill>
            <a:ln w="38100">
              <a:solidFill>
                <a:schemeClr val="bg2"/>
              </a:solidFill>
              <a:round/>
              <a:headEnd/>
              <a:tailEnd/>
            </a:ln>
          </p:spPr>
          <p:txBody>
            <a:bodyPr wrap="none" anchor="ctr"/>
            <a:lstStyle/>
            <a:p>
              <a:endParaRPr lang="en-US" dirty="0"/>
            </a:p>
          </p:txBody>
        </p:sp>
        <p:sp>
          <p:nvSpPr>
            <p:cNvPr id="136" name="Freeform 57">
              <a:extLst>
                <a:ext uri="{FF2B5EF4-FFF2-40B4-BE49-F238E27FC236}">
                  <a16:creationId xmlns:a16="http://schemas.microsoft.com/office/drawing/2014/main" id="{B87C99BC-2CDB-203B-D0AF-5FDA07446322}"/>
                </a:ext>
              </a:extLst>
            </p:cNvPr>
            <p:cNvSpPr>
              <a:spLocks/>
            </p:cNvSpPr>
            <p:nvPr/>
          </p:nvSpPr>
          <p:spPr bwMode="auto">
            <a:xfrm>
              <a:off x="3504" y="2304"/>
              <a:ext cx="240" cy="336"/>
            </a:xfrm>
            <a:custGeom>
              <a:avLst/>
              <a:gdLst>
                <a:gd name="T0" fmla="*/ 137 w 336"/>
                <a:gd name="T1" fmla="*/ 0 h 432"/>
                <a:gd name="T2" fmla="*/ 240 w 336"/>
                <a:gd name="T3" fmla="*/ 75 h 432"/>
                <a:gd name="T4" fmla="*/ 69 w 336"/>
                <a:gd name="T5" fmla="*/ 112 h 432"/>
                <a:gd name="T6" fmla="*/ 69 w 336"/>
                <a:gd name="T7" fmla="*/ 336 h 432"/>
                <a:gd name="T8" fmla="*/ 0 w 336"/>
                <a:gd name="T9" fmla="*/ 261 h 432"/>
                <a:gd name="T10" fmla="*/ 0 w 336"/>
                <a:gd name="T11" fmla="*/ 37 h 432"/>
                <a:gd name="T12" fmla="*/ 137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1"/>
            </a:solidFill>
            <a:ln w="9525">
              <a:solidFill>
                <a:schemeClr val="bg2"/>
              </a:solidFill>
              <a:round/>
              <a:headEnd/>
              <a:tailEnd/>
            </a:ln>
          </p:spPr>
          <p:txBody>
            <a:bodyPr wrap="none" anchor="ctr"/>
            <a:lstStyle/>
            <a:p>
              <a:endParaRPr lang="en-US" dirty="0"/>
            </a:p>
          </p:txBody>
        </p:sp>
        <p:sp>
          <p:nvSpPr>
            <p:cNvPr id="137" name="Freeform 58">
              <a:extLst>
                <a:ext uri="{FF2B5EF4-FFF2-40B4-BE49-F238E27FC236}">
                  <a16:creationId xmlns:a16="http://schemas.microsoft.com/office/drawing/2014/main" id="{70742110-FA90-6B63-F87E-2856100353A1}"/>
                </a:ext>
              </a:extLst>
            </p:cNvPr>
            <p:cNvSpPr>
              <a:spLocks/>
            </p:cNvSpPr>
            <p:nvPr/>
          </p:nvSpPr>
          <p:spPr bwMode="auto">
            <a:xfrm>
              <a:off x="3312" y="2160"/>
              <a:ext cx="240" cy="288"/>
            </a:xfrm>
            <a:custGeom>
              <a:avLst/>
              <a:gdLst>
                <a:gd name="T0" fmla="*/ 137 w 336"/>
                <a:gd name="T1" fmla="*/ 0 h 432"/>
                <a:gd name="T2" fmla="*/ 240 w 336"/>
                <a:gd name="T3" fmla="*/ 64 h 432"/>
                <a:gd name="T4" fmla="*/ 69 w 336"/>
                <a:gd name="T5" fmla="*/ 96 h 432"/>
                <a:gd name="T6" fmla="*/ 69 w 336"/>
                <a:gd name="T7" fmla="*/ 288 h 432"/>
                <a:gd name="T8" fmla="*/ 0 w 336"/>
                <a:gd name="T9" fmla="*/ 224 h 432"/>
                <a:gd name="T10" fmla="*/ 0 w 336"/>
                <a:gd name="T11" fmla="*/ 32 h 432"/>
                <a:gd name="T12" fmla="*/ 137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1"/>
            </a:solidFill>
            <a:ln w="9525">
              <a:solidFill>
                <a:schemeClr val="bg2"/>
              </a:solidFill>
              <a:round/>
              <a:headEnd/>
              <a:tailEnd/>
            </a:ln>
          </p:spPr>
          <p:txBody>
            <a:bodyPr wrap="none" anchor="ctr"/>
            <a:lstStyle/>
            <a:p>
              <a:endParaRPr lang="en-US" dirty="0"/>
            </a:p>
          </p:txBody>
        </p:sp>
        <p:sp>
          <p:nvSpPr>
            <p:cNvPr id="138" name="Freeform 59">
              <a:extLst>
                <a:ext uri="{FF2B5EF4-FFF2-40B4-BE49-F238E27FC236}">
                  <a16:creationId xmlns:a16="http://schemas.microsoft.com/office/drawing/2014/main" id="{4B339F41-7C5A-95C4-16D4-0EEB28CF9402}"/>
                </a:ext>
              </a:extLst>
            </p:cNvPr>
            <p:cNvSpPr>
              <a:spLocks/>
            </p:cNvSpPr>
            <p:nvPr/>
          </p:nvSpPr>
          <p:spPr bwMode="auto">
            <a:xfrm>
              <a:off x="3168" y="2016"/>
              <a:ext cx="192" cy="288"/>
            </a:xfrm>
            <a:custGeom>
              <a:avLst/>
              <a:gdLst>
                <a:gd name="T0" fmla="*/ 110 w 336"/>
                <a:gd name="T1" fmla="*/ 0 h 432"/>
                <a:gd name="T2" fmla="*/ 192 w 336"/>
                <a:gd name="T3" fmla="*/ 64 h 432"/>
                <a:gd name="T4" fmla="*/ 55 w 336"/>
                <a:gd name="T5" fmla="*/ 96 h 432"/>
                <a:gd name="T6" fmla="*/ 55 w 336"/>
                <a:gd name="T7" fmla="*/ 288 h 432"/>
                <a:gd name="T8" fmla="*/ 0 w 336"/>
                <a:gd name="T9" fmla="*/ 224 h 432"/>
                <a:gd name="T10" fmla="*/ 0 w 336"/>
                <a:gd name="T11" fmla="*/ 32 h 432"/>
                <a:gd name="T12" fmla="*/ 110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1"/>
            </a:solidFill>
            <a:ln w="9525">
              <a:solidFill>
                <a:schemeClr val="bg2"/>
              </a:solidFill>
              <a:round/>
              <a:headEnd/>
              <a:tailEnd/>
            </a:ln>
          </p:spPr>
          <p:txBody>
            <a:bodyPr wrap="none" anchor="ctr"/>
            <a:lstStyle/>
            <a:p>
              <a:endParaRPr lang="en-US" dirty="0"/>
            </a:p>
          </p:txBody>
        </p:sp>
      </p:grpSp>
      <p:sp>
        <p:nvSpPr>
          <p:cNvPr id="101" name="Rounded Rectangular Callout 5">
            <a:extLst>
              <a:ext uri="{FF2B5EF4-FFF2-40B4-BE49-F238E27FC236}">
                <a16:creationId xmlns:a16="http://schemas.microsoft.com/office/drawing/2014/main" id="{52DDB701-1B84-6842-E48C-9DA68CCFFF4B}"/>
              </a:ext>
            </a:extLst>
          </p:cNvPr>
          <p:cNvSpPr/>
          <p:nvPr/>
        </p:nvSpPr>
        <p:spPr bwMode="auto">
          <a:xfrm>
            <a:off x="7398259" y="546655"/>
            <a:ext cx="1252539" cy="510778"/>
          </a:xfrm>
          <a:prstGeom prst="wedgeRoundRectCallout">
            <a:avLst>
              <a:gd name="adj1" fmla="val -70898"/>
              <a:gd name="adj2" fmla="val 126284"/>
              <a:gd name="adj3" fmla="val 16667"/>
            </a:avLst>
          </a:prstGeom>
          <a:solidFill>
            <a:schemeClr val="bg1"/>
          </a:solidFill>
          <a:ln w="57150" cap="flat" cmpd="sng" algn="ctr">
            <a:solidFill>
              <a:srgbClr val="00CC99"/>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algn="l"/>
            <a:r>
              <a:rPr lang="en-US" dirty="0">
                <a:solidFill>
                  <a:srgbClr val="00B0F0"/>
                </a:solidFill>
                <a:latin typeface="Consolas" panose="020B0609020204030204" pitchFamily="49" charset="0"/>
                <a:cs typeface="Arial" panose="020B0604020202020204" pitchFamily="34" charset="0"/>
              </a:rPr>
              <a:t>7BOQ</a:t>
            </a:r>
            <a:r>
              <a:rPr lang="en-US" dirty="0">
                <a:solidFill>
                  <a:srgbClr val="FFFF00"/>
                </a:solidFill>
                <a:latin typeface="Arial" panose="020B0604020202020204" pitchFamily="34" charset="0"/>
                <a:cs typeface="Arial" panose="020B0604020202020204" pitchFamily="34" charset="0"/>
              </a:rPr>
              <a:t>… </a:t>
            </a:r>
            <a:endParaRPr kumimoji="0" lang="en-US" sz="24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p:txBody>
      </p:sp>
      <p:sp>
        <p:nvSpPr>
          <p:cNvPr id="107" name="Rounded Rectangular Callout 5">
            <a:extLst>
              <a:ext uri="{FF2B5EF4-FFF2-40B4-BE49-F238E27FC236}">
                <a16:creationId xmlns:a16="http://schemas.microsoft.com/office/drawing/2014/main" id="{F391EED3-3425-DF60-5161-4FBE7EF84EE3}"/>
              </a:ext>
            </a:extLst>
          </p:cNvPr>
          <p:cNvSpPr/>
          <p:nvPr/>
        </p:nvSpPr>
        <p:spPr bwMode="auto">
          <a:xfrm>
            <a:off x="4689402" y="1481239"/>
            <a:ext cx="1310628" cy="510778"/>
          </a:xfrm>
          <a:prstGeom prst="wedgeRoundRectCallout">
            <a:avLst>
              <a:gd name="adj1" fmla="val 5253"/>
              <a:gd name="adj2" fmla="val 85294"/>
              <a:gd name="adj3" fmla="val 16667"/>
            </a:avLst>
          </a:prstGeom>
          <a:solidFill>
            <a:schemeClr val="bg1"/>
          </a:solidFill>
          <a:ln w="57150" cap="flat" cmpd="sng" algn="ctr">
            <a:solidFill>
              <a:srgbClr val="00CC99"/>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algn="l"/>
            <a:r>
              <a:rPr lang="en-US" dirty="0">
                <a:solidFill>
                  <a:srgbClr val="FF66FF"/>
                </a:solidFill>
                <a:latin typeface="Consolas" panose="020B0609020204030204" pitchFamily="49" charset="0"/>
                <a:cs typeface="Arial" panose="020B0604020202020204" pitchFamily="34" charset="0"/>
              </a:rPr>
              <a:t>R45F</a:t>
            </a:r>
            <a:r>
              <a:rPr lang="en-US" dirty="0">
                <a:solidFill>
                  <a:srgbClr val="FFFF00"/>
                </a:solidFill>
                <a:latin typeface="Arial" panose="020B0604020202020204" pitchFamily="34" charset="0"/>
                <a:cs typeface="Arial" panose="020B0604020202020204" pitchFamily="34" charset="0"/>
              </a:rPr>
              <a:t>… </a:t>
            </a:r>
            <a:endParaRPr kumimoji="0" lang="en-US" sz="24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p:txBody>
      </p:sp>
      <p:sp>
        <p:nvSpPr>
          <p:cNvPr id="118" name="Rounded Rectangular Callout 5">
            <a:extLst>
              <a:ext uri="{FF2B5EF4-FFF2-40B4-BE49-F238E27FC236}">
                <a16:creationId xmlns:a16="http://schemas.microsoft.com/office/drawing/2014/main" id="{53D16101-645E-9F41-EB7F-93A80A6FCDA5}"/>
              </a:ext>
            </a:extLst>
          </p:cNvPr>
          <p:cNvSpPr/>
          <p:nvPr/>
        </p:nvSpPr>
        <p:spPr bwMode="auto">
          <a:xfrm>
            <a:off x="7654715" y="1555243"/>
            <a:ext cx="1252539" cy="510778"/>
          </a:xfrm>
          <a:prstGeom prst="wedgeRoundRectCallout">
            <a:avLst>
              <a:gd name="adj1" fmla="val -70898"/>
              <a:gd name="adj2" fmla="val 126284"/>
              <a:gd name="adj3" fmla="val 16667"/>
            </a:avLst>
          </a:prstGeom>
          <a:solidFill>
            <a:schemeClr val="bg1"/>
          </a:solidFill>
          <a:ln w="57150" cap="flat" cmpd="sng" algn="ctr">
            <a:solidFill>
              <a:srgbClr val="00CC99"/>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algn="l"/>
            <a:r>
              <a:rPr lang="en-US" dirty="0">
                <a:solidFill>
                  <a:srgbClr val="00B0F0"/>
                </a:solidFill>
                <a:latin typeface="Consolas" panose="020B0609020204030204" pitchFamily="49" charset="0"/>
                <a:cs typeface="Arial" panose="020B0604020202020204" pitchFamily="34" charset="0"/>
              </a:rPr>
              <a:t>7BOQ</a:t>
            </a:r>
            <a:r>
              <a:rPr lang="en-US" dirty="0">
                <a:solidFill>
                  <a:srgbClr val="FFFF00"/>
                </a:solidFill>
                <a:latin typeface="Arial" panose="020B0604020202020204" pitchFamily="34" charset="0"/>
                <a:cs typeface="Arial" panose="020B0604020202020204" pitchFamily="34" charset="0"/>
              </a:rPr>
              <a:t>… </a:t>
            </a:r>
            <a:endParaRPr kumimoji="0" lang="en-US" sz="24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p:txBody>
      </p:sp>
      <p:sp>
        <p:nvSpPr>
          <p:cNvPr id="3" name="Slide Number Placeholder 2">
            <a:extLst>
              <a:ext uri="{FF2B5EF4-FFF2-40B4-BE49-F238E27FC236}">
                <a16:creationId xmlns:a16="http://schemas.microsoft.com/office/drawing/2014/main" id="{5F4D11C9-A38B-1327-D630-F0C3D5EAC1EE}"/>
              </a:ext>
            </a:extLst>
          </p:cNvPr>
          <p:cNvSpPr>
            <a:spLocks noGrp="1"/>
          </p:cNvSpPr>
          <p:nvPr>
            <p:ph type="sldNum" sz="quarter" idx="11"/>
          </p:nvPr>
        </p:nvSpPr>
        <p:spPr/>
        <p:txBody>
          <a:bodyPr/>
          <a:lstStyle/>
          <a:p>
            <a:pPr>
              <a:defRPr/>
            </a:pPr>
            <a:fld id="{D65C4E5D-DA99-460E-9E68-E8A28959880C}" type="slidenum">
              <a:rPr lang="x-none" smtClean="0"/>
              <a:pPr>
                <a:defRPr/>
              </a:pPr>
              <a:t>20</a:t>
            </a:fld>
            <a:endParaRPr lang="en-US" dirty="0"/>
          </a:p>
        </p:txBody>
      </p:sp>
      <p:sp>
        <p:nvSpPr>
          <p:cNvPr id="24" name="Freeform: Shape 23">
            <a:extLst>
              <a:ext uri="{FF2B5EF4-FFF2-40B4-BE49-F238E27FC236}">
                <a16:creationId xmlns:a16="http://schemas.microsoft.com/office/drawing/2014/main" id="{8C3A9DA9-3FA3-C94A-8E75-D53B59B52FD9}"/>
              </a:ext>
            </a:extLst>
          </p:cNvPr>
          <p:cNvSpPr/>
          <p:nvPr/>
        </p:nvSpPr>
        <p:spPr bwMode="auto">
          <a:xfrm>
            <a:off x="1688500" y="4331576"/>
            <a:ext cx="538385" cy="363196"/>
          </a:xfrm>
          <a:custGeom>
            <a:avLst/>
            <a:gdLst>
              <a:gd name="connsiteX0" fmla="*/ 0 w 538385"/>
              <a:gd name="connsiteY0" fmla="*/ 47002 h 363196"/>
              <a:gd name="connsiteX1" fmla="*/ 4272 w 538385"/>
              <a:gd name="connsiteY1" fmla="*/ 363196 h 363196"/>
              <a:gd name="connsiteX2" fmla="*/ 435835 w 538385"/>
              <a:gd name="connsiteY2" fmla="*/ 346105 h 363196"/>
              <a:gd name="connsiteX3" fmla="*/ 538385 w 538385"/>
              <a:gd name="connsiteY3" fmla="*/ 38456 h 363196"/>
              <a:gd name="connsiteX4" fmla="*/ 367469 w 538385"/>
              <a:gd name="connsiteY4" fmla="*/ 132460 h 363196"/>
              <a:gd name="connsiteX5" fmla="*/ 217917 w 538385"/>
              <a:gd name="connsiteY5" fmla="*/ 0 h 363196"/>
              <a:gd name="connsiteX6" fmla="*/ 123914 w 538385"/>
              <a:gd name="connsiteY6" fmla="*/ 141006 h 363196"/>
              <a:gd name="connsiteX7" fmla="*/ 0 w 538385"/>
              <a:gd name="connsiteY7" fmla="*/ 47002 h 363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8385" h="363196">
                <a:moveTo>
                  <a:pt x="0" y="47002"/>
                </a:moveTo>
                <a:lnTo>
                  <a:pt x="4272" y="363196"/>
                </a:lnTo>
                <a:lnTo>
                  <a:pt x="435835" y="346105"/>
                </a:lnTo>
                <a:lnTo>
                  <a:pt x="538385" y="38456"/>
                </a:lnTo>
                <a:lnTo>
                  <a:pt x="367469" y="132460"/>
                </a:lnTo>
                <a:lnTo>
                  <a:pt x="217917" y="0"/>
                </a:lnTo>
                <a:lnTo>
                  <a:pt x="123914" y="141006"/>
                </a:lnTo>
                <a:lnTo>
                  <a:pt x="0" y="47002"/>
                </a:lnTo>
                <a:close/>
              </a:path>
            </a:pathLst>
          </a:custGeom>
          <a:solidFill>
            <a:srgbClr val="FFFF00"/>
          </a:solidFill>
          <a:ln w="38100" cap="flat" cmpd="sng" algn="ctr">
            <a:solidFill>
              <a:schemeClr val="bg2"/>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FF0066"/>
              </a:solidFill>
              <a:effectLst/>
              <a:latin typeface="Lucida Console" pitchFamily="49" charset="0"/>
            </a:endParaRPr>
          </a:p>
        </p:txBody>
      </p:sp>
      <p:sp>
        <p:nvSpPr>
          <p:cNvPr id="25" name="Freeform: Shape 24">
            <a:extLst>
              <a:ext uri="{FF2B5EF4-FFF2-40B4-BE49-F238E27FC236}">
                <a16:creationId xmlns:a16="http://schemas.microsoft.com/office/drawing/2014/main" id="{00372AB1-384A-3132-1DF1-B5A8CA61A993}"/>
              </a:ext>
            </a:extLst>
          </p:cNvPr>
          <p:cNvSpPr/>
          <p:nvPr/>
        </p:nvSpPr>
        <p:spPr bwMode="auto">
          <a:xfrm>
            <a:off x="1705079" y="3499991"/>
            <a:ext cx="413551" cy="309297"/>
          </a:xfrm>
          <a:custGeom>
            <a:avLst/>
            <a:gdLst>
              <a:gd name="connsiteX0" fmla="*/ 0 w 538385"/>
              <a:gd name="connsiteY0" fmla="*/ 47002 h 363196"/>
              <a:gd name="connsiteX1" fmla="*/ 4272 w 538385"/>
              <a:gd name="connsiteY1" fmla="*/ 363196 h 363196"/>
              <a:gd name="connsiteX2" fmla="*/ 435835 w 538385"/>
              <a:gd name="connsiteY2" fmla="*/ 346105 h 363196"/>
              <a:gd name="connsiteX3" fmla="*/ 538385 w 538385"/>
              <a:gd name="connsiteY3" fmla="*/ 38456 h 363196"/>
              <a:gd name="connsiteX4" fmla="*/ 367469 w 538385"/>
              <a:gd name="connsiteY4" fmla="*/ 132460 h 363196"/>
              <a:gd name="connsiteX5" fmla="*/ 217917 w 538385"/>
              <a:gd name="connsiteY5" fmla="*/ 0 h 363196"/>
              <a:gd name="connsiteX6" fmla="*/ 123914 w 538385"/>
              <a:gd name="connsiteY6" fmla="*/ 141006 h 363196"/>
              <a:gd name="connsiteX7" fmla="*/ 0 w 538385"/>
              <a:gd name="connsiteY7" fmla="*/ 47002 h 363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8385" h="363196">
                <a:moveTo>
                  <a:pt x="0" y="47002"/>
                </a:moveTo>
                <a:lnTo>
                  <a:pt x="4272" y="363196"/>
                </a:lnTo>
                <a:lnTo>
                  <a:pt x="435835" y="346105"/>
                </a:lnTo>
                <a:lnTo>
                  <a:pt x="538385" y="38456"/>
                </a:lnTo>
                <a:lnTo>
                  <a:pt x="367469" y="132460"/>
                </a:lnTo>
                <a:lnTo>
                  <a:pt x="217917" y="0"/>
                </a:lnTo>
                <a:lnTo>
                  <a:pt x="123914" y="141006"/>
                </a:lnTo>
                <a:lnTo>
                  <a:pt x="0" y="47002"/>
                </a:lnTo>
                <a:close/>
              </a:path>
            </a:pathLst>
          </a:custGeom>
          <a:solidFill>
            <a:srgbClr val="FFFF00"/>
          </a:solidFill>
          <a:ln w="38100" cap="flat" cmpd="sng" algn="ctr">
            <a:solidFill>
              <a:schemeClr val="bg2"/>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FF0066"/>
              </a:solidFill>
              <a:effectLst/>
              <a:latin typeface="Lucida Console" pitchFamily="49" charset="0"/>
            </a:endParaRPr>
          </a:p>
        </p:txBody>
      </p:sp>
      <p:grpSp>
        <p:nvGrpSpPr>
          <p:cNvPr id="26" name="Group 60">
            <a:extLst>
              <a:ext uri="{FF2B5EF4-FFF2-40B4-BE49-F238E27FC236}">
                <a16:creationId xmlns:a16="http://schemas.microsoft.com/office/drawing/2014/main" id="{B9893255-4225-EB26-E722-D2C64D4A0E00}"/>
              </a:ext>
            </a:extLst>
          </p:cNvPr>
          <p:cNvGrpSpPr>
            <a:grpSpLocks/>
          </p:cNvGrpSpPr>
          <p:nvPr/>
        </p:nvGrpSpPr>
        <p:grpSpPr bwMode="auto">
          <a:xfrm flipH="1">
            <a:off x="4518893" y="2156928"/>
            <a:ext cx="1307554" cy="1226242"/>
            <a:chOff x="3168" y="1824"/>
            <a:chExt cx="912" cy="816"/>
          </a:xfrm>
          <a:effectLst>
            <a:glow rad="101600">
              <a:schemeClr val="accent3">
                <a:satMod val="175000"/>
                <a:alpha val="40000"/>
              </a:schemeClr>
            </a:glow>
          </a:effectLst>
        </p:grpSpPr>
        <p:sp>
          <p:nvSpPr>
            <p:cNvPr id="27" name="Freeform 61">
              <a:extLst>
                <a:ext uri="{FF2B5EF4-FFF2-40B4-BE49-F238E27FC236}">
                  <a16:creationId xmlns:a16="http://schemas.microsoft.com/office/drawing/2014/main" id="{A23AEBFD-DFDB-DF41-5481-C6FE35B9AB71}"/>
                </a:ext>
              </a:extLst>
            </p:cNvPr>
            <p:cNvSpPr>
              <a:spLocks/>
            </p:cNvSpPr>
            <p:nvPr/>
          </p:nvSpPr>
          <p:spPr bwMode="auto">
            <a:xfrm>
              <a:off x="3936" y="2064"/>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bg2"/>
              </a:solidFill>
              <a:round/>
              <a:headEnd/>
              <a:tailEnd/>
            </a:ln>
          </p:spPr>
          <p:txBody>
            <a:bodyPr wrap="none" anchor="ctr"/>
            <a:lstStyle/>
            <a:p>
              <a:endParaRPr lang="en-US" dirty="0"/>
            </a:p>
          </p:txBody>
        </p:sp>
        <p:sp>
          <p:nvSpPr>
            <p:cNvPr id="28" name="Freeform 62">
              <a:extLst>
                <a:ext uri="{FF2B5EF4-FFF2-40B4-BE49-F238E27FC236}">
                  <a16:creationId xmlns:a16="http://schemas.microsoft.com/office/drawing/2014/main" id="{39659BD6-3EF7-44D4-DCAC-4B1F605EAFF2}"/>
                </a:ext>
              </a:extLst>
            </p:cNvPr>
            <p:cNvSpPr>
              <a:spLocks/>
            </p:cNvSpPr>
            <p:nvPr/>
          </p:nvSpPr>
          <p:spPr bwMode="auto">
            <a:xfrm>
              <a:off x="3728" y="1920"/>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bg2"/>
              </a:solidFill>
              <a:round/>
              <a:headEnd/>
              <a:tailEnd/>
            </a:ln>
          </p:spPr>
          <p:txBody>
            <a:bodyPr wrap="none" anchor="ctr"/>
            <a:lstStyle/>
            <a:p>
              <a:endParaRPr lang="en-US" dirty="0"/>
            </a:p>
          </p:txBody>
        </p:sp>
        <p:sp>
          <p:nvSpPr>
            <p:cNvPr id="29" name="Freeform 63">
              <a:extLst>
                <a:ext uri="{FF2B5EF4-FFF2-40B4-BE49-F238E27FC236}">
                  <a16:creationId xmlns:a16="http://schemas.microsoft.com/office/drawing/2014/main" id="{913D41EA-68F4-B926-C9E2-F778BCC94579}"/>
                </a:ext>
              </a:extLst>
            </p:cNvPr>
            <p:cNvSpPr>
              <a:spLocks/>
            </p:cNvSpPr>
            <p:nvPr/>
          </p:nvSpPr>
          <p:spPr bwMode="auto">
            <a:xfrm>
              <a:off x="3504" y="1824"/>
              <a:ext cx="144" cy="288"/>
            </a:xfrm>
            <a:custGeom>
              <a:avLst/>
              <a:gdLst>
                <a:gd name="T0" fmla="*/ 0 w 144"/>
                <a:gd name="T1" fmla="*/ 41 h 336"/>
                <a:gd name="T2" fmla="*/ 96 w 144"/>
                <a:gd name="T3" fmla="*/ 0 h 336"/>
                <a:gd name="T4" fmla="*/ 144 w 144"/>
                <a:gd name="T5" fmla="*/ 41 h 336"/>
                <a:gd name="T6" fmla="*/ 144 w 144"/>
                <a:gd name="T7" fmla="*/ 288 h 336"/>
                <a:gd name="T8" fmla="*/ 96 w 144"/>
                <a:gd name="T9" fmla="*/ 247 h 336"/>
                <a:gd name="T10" fmla="*/ 96 w 144"/>
                <a:gd name="T11" fmla="*/ 82 h 336"/>
                <a:gd name="T12" fmla="*/ 0 w 144"/>
                <a:gd name="T13" fmla="*/ 123 h 336"/>
                <a:gd name="T14" fmla="*/ 0 w 144"/>
                <a:gd name="T15" fmla="*/ 41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bg2"/>
              </a:solidFill>
              <a:round/>
              <a:headEnd/>
              <a:tailEnd/>
            </a:ln>
          </p:spPr>
          <p:txBody>
            <a:bodyPr wrap="none" anchor="ctr"/>
            <a:lstStyle/>
            <a:p>
              <a:endParaRPr lang="en-US" dirty="0"/>
            </a:p>
          </p:txBody>
        </p:sp>
        <p:sp>
          <p:nvSpPr>
            <p:cNvPr id="30" name="Freeform 64">
              <a:extLst>
                <a:ext uri="{FF2B5EF4-FFF2-40B4-BE49-F238E27FC236}">
                  <a16:creationId xmlns:a16="http://schemas.microsoft.com/office/drawing/2014/main" id="{B1460C0B-0677-0653-7716-BEE63F7CA02C}"/>
                </a:ext>
              </a:extLst>
            </p:cNvPr>
            <p:cNvSpPr>
              <a:spLocks/>
            </p:cNvSpPr>
            <p:nvPr/>
          </p:nvSpPr>
          <p:spPr bwMode="auto">
            <a:xfrm>
              <a:off x="3243" y="1824"/>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 name="T10" fmla="*/ 0 60000 65536"/>
                <a:gd name="T11" fmla="*/ 0 60000 65536"/>
                <a:gd name="T12" fmla="*/ 0 60000 65536"/>
                <a:gd name="T13" fmla="*/ 0 60000 65536"/>
                <a:gd name="T14" fmla="*/ 0 60000 65536"/>
                <a:gd name="T15" fmla="*/ 0 w 789"/>
                <a:gd name="T16" fmla="*/ 0 h 535"/>
                <a:gd name="T17" fmla="*/ 789 w 789"/>
                <a:gd name="T18" fmla="*/ 535 h 535"/>
              </a:gdLst>
              <a:ahLst/>
              <a:cxnLst>
                <a:cxn ang="T10">
                  <a:pos x="T0" y="T1"/>
                </a:cxn>
                <a:cxn ang="T11">
                  <a:pos x="T2" y="T3"/>
                </a:cxn>
                <a:cxn ang="T12">
                  <a:pos x="T4" y="T5"/>
                </a:cxn>
                <a:cxn ang="T13">
                  <a:pos x="T6" y="T7"/>
                </a:cxn>
                <a:cxn ang="T14">
                  <a:pos x="T8" y="T9"/>
                </a:cxn>
              </a:cxnLst>
              <a:rect l="T15" t="T16" r="T17" b="T18"/>
              <a:pathLst>
                <a:path w="789" h="535">
                  <a:moveTo>
                    <a:pt x="261" y="0"/>
                  </a:moveTo>
                  <a:lnTo>
                    <a:pt x="789" y="336"/>
                  </a:lnTo>
                  <a:lnTo>
                    <a:pt x="494" y="535"/>
                  </a:lnTo>
                  <a:lnTo>
                    <a:pt x="0" y="96"/>
                  </a:lnTo>
                  <a:lnTo>
                    <a:pt x="261" y="0"/>
                  </a:lnTo>
                  <a:close/>
                </a:path>
              </a:pathLst>
            </a:custGeom>
            <a:solidFill>
              <a:schemeClr val="accent1"/>
            </a:solidFill>
            <a:ln w="38100">
              <a:solidFill>
                <a:schemeClr val="bg2"/>
              </a:solidFill>
              <a:round/>
              <a:headEnd/>
              <a:tailEnd/>
            </a:ln>
          </p:spPr>
          <p:txBody>
            <a:bodyPr wrap="none" anchor="ctr"/>
            <a:lstStyle/>
            <a:p>
              <a:endParaRPr lang="en-US" dirty="0"/>
            </a:p>
          </p:txBody>
        </p:sp>
        <p:sp>
          <p:nvSpPr>
            <p:cNvPr id="31" name="Freeform 65">
              <a:extLst>
                <a:ext uri="{FF2B5EF4-FFF2-40B4-BE49-F238E27FC236}">
                  <a16:creationId xmlns:a16="http://schemas.microsoft.com/office/drawing/2014/main" id="{5EE4E816-F297-9C21-C61F-EC40EAE3AB71}"/>
                </a:ext>
              </a:extLst>
            </p:cNvPr>
            <p:cNvSpPr>
              <a:spLocks/>
            </p:cNvSpPr>
            <p:nvPr/>
          </p:nvSpPr>
          <p:spPr bwMode="auto">
            <a:xfrm>
              <a:off x="3253" y="1920"/>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 name="T10" fmla="*/ 0 60000 65536"/>
                <a:gd name="T11" fmla="*/ 0 60000 65536"/>
                <a:gd name="T12" fmla="*/ 0 60000 65536"/>
                <a:gd name="T13" fmla="*/ 0 60000 65536"/>
                <a:gd name="T14" fmla="*/ 0 60000 65536"/>
                <a:gd name="T15" fmla="*/ 0 w 491"/>
                <a:gd name="T16" fmla="*/ 0 h 567"/>
                <a:gd name="T17" fmla="*/ 491 w 491"/>
                <a:gd name="T18" fmla="*/ 567 h 567"/>
              </a:gdLst>
              <a:ahLst/>
              <a:cxnLst>
                <a:cxn ang="T10">
                  <a:pos x="T0" y="T1"/>
                </a:cxn>
                <a:cxn ang="T11">
                  <a:pos x="T2" y="T3"/>
                </a:cxn>
                <a:cxn ang="T12">
                  <a:pos x="T4" y="T5"/>
                </a:cxn>
                <a:cxn ang="T13">
                  <a:pos x="T6" y="T7"/>
                </a:cxn>
                <a:cxn ang="T14">
                  <a:pos x="T8" y="T9"/>
                </a:cxn>
              </a:cxnLst>
              <a:rect l="T15" t="T16" r="T17" b="T18"/>
              <a:pathLst>
                <a:path w="491" h="567">
                  <a:moveTo>
                    <a:pt x="11" y="0"/>
                  </a:moveTo>
                  <a:lnTo>
                    <a:pt x="491" y="432"/>
                  </a:lnTo>
                  <a:lnTo>
                    <a:pt x="484" y="567"/>
                  </a:lnTo>
                  <a:lnTo>
                    <a:pt x="0" y="119"/>
                  </a:lnTo>
                  <a:lnTo>
                    <a:pt x="11" y="0"/>
                  </a:lnTo>
                  <a:close/>
                </a:path>
              </a:pathLst>
            </a:custGeom>
            <a:solidFill>
              <a:schemeClr val="accent1"/>
            </a:solidFill>
            <a:ln w="38100">
              <a:solidFill>
                <a:schemeClr val="bg2"/>
              </a:solidFill>
              <a:round/>
              <a:headEnd/>
              <a:tailEnd/>
            </a:ln>
          </p:spPr>
          <p:txBody>
            <a:bodyPr wrap="none" anchor="ctr"/>
            <a:lstStyle/>
            <a:p>
              <a:endParaRPr lang="en-US" dirty="0"/>
            </a:p>
          </p:txBody>
        </p:sp>
        <p:sp>
          <p:nvSpPr>
            <p:cNvPr id="32" name="Freeform 66">
              <a:extLst>
                <a:ext uri="{FF2B5EF4-FFF2-40B4-BE49-F238E27FC236}">
                  <a16:creationId xmlns:a16="http://schemas.microsoft.com/office/drawing/2014/main" id="{1242A2F7-B102-681A-95F8-A8AE4F971B77}"/>
                </a:ext>
              </a:extLst>
            </p:cNvPr>
            <p:cNvSpPr>
              <a:spLocks/>
            </p:cNvSpPr>
            <p:nvPr/>
          </p:nvSpPr>
          <p:spPr bwMode="auto">
            <a:xfrm>
              <a:off x="3728" y="2160"/>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 name="T10" fmla="*/ 0 60000 65536"/>
                <a:gd name="T11" fmla="*/ 0 60000 65536"/>
                <a:gd name="T12" fmla="*/ 0 60000 65536"/>
                <a:gd name="T13" fmla="*/ 0 60000 65536"/>
                <a:gd name="T14" fmla="*/ 0 60000 65536"/>
                <a:gd name="T15" fmla="*/ 0 w 304"/>
                <a:gd name="T16" fmla="*/ 0 h 327"/>
                <a:gd name="T17" fmla="*/ 304 w 304"/>
                <a:gd name="T18" fmla="*/ 327 h 327"/>
              </a:gdLst>
              <a:ahLst/>
              <a:cxnLst>
                <a:cxn ang="T10">
                  <a:pos x="T0" y="T1"/>
                </a:cxn>
                <a:cxn ang="T11">
                  <a:pos x="T2" y="T3"/>
                </a:cxn>
                <a:cxn ang="T12">
                  <a:pos x="T4" y="T5"/>
                </a:cxn>
                <a:cxn ang="T13">
                  <a:pos x="T6" y="T7"/>
                </a:cxn>
                <a:cxn ang="T14">
                  <a:pos x="T8" y="T9"/>
                </a:cxn>
              </a:cxnLst>
              <a:rect l="T15" t="T16" r="T17" b="T18"/>
              <a:pathLst>
                <a:path w="304" h="327">
                  <a:moveTo>
                    <a:pt x="304" y="0"/>
                  </a:moveTo>
                  <a:lnTo>
                    <a:pt x="304" y="96"/>
                  </a:lnTo>
                  <a:lnTo>
                    <a:pt x="0" y="327"/>
                  </a:lnTo>
                  <a:lnTo>
                    <a:pt x="18" y="181"/>
                  </a:lnTo>
                  <a:lnTo>
                    <a:pt x="304" y="0"/>
                  </a:lnTo>
                  <a:close/>
                </a:path>
              </a:pathLst>
            </a:custGeom>
            <a:solidFill>
              <a:schemeClr val="accent1"/>
            </a:solidFill>
            <a:ln w="38100">
              <a:solidFill>
                <a:schemeClr val="bg2"/>
              </a:solidFill>
              <a:round/>
              <a:headEnd/>
              <a:tailEnd/>
            </a:ln>
          </p:spPr>
          <p:txBody>
            <a:bodyPr wrap="none" anchor="ctr"/>
            <a:lstStyle/>
            <a:p>
              <a:endParaRPr lang="en-US" dirty="0"/>
            </a:p>
          </p:txBody>
        </p:sp>
        <p:sp>
          <p:nvSpPr>
            <p:cNvPr id="33" name="Freeform 67">
              <a:extLst>
                <a:ext uri="{FF2B5EF4-FFF2-40B4-BE49-F238E27FC236}">
                  <a16:creationId xmlns:a16="http://schemas.microsoft.com/office/drawing/2014/main" id="{0AD971A1-376C-38DD-F599-8BB41862DFDD}"/>
                </a:ext>
              </a:extLst>
            </p:cNvPr>
            <p:cNvSpPr>
              <a:spLocks/>
            </p:cNvSpPr>
            <p:nvPr/>
          </p:nvSpPr>
          <p:spPr bwMode="auto">
            <a:xfrm>
              <a:off x="3504" y="2304"/>
              <a:ext cx="240" cy="336"/>
            </a:xfrm>
            <a:custGeom>
              <a:avLst/>
              <a:gdLst>
                <a:gd name="T0" fmla="*/ 137 w 336"/>
                <a:gd name="T1" fmla="*/ 0 h 432"/>
                <a:gd name="T2" fmla="*/ 240 w 336"/>
                <a:gd name="T3" fmla="*/ 75 h 432"/>
                <a:gd name="T4" fmla="*/ 69 w 336"/>
                <a:gd name="T5" fmla="*/ 112 h 432"/>
                <a:gd name="T6" fmla="*/ 69 w 336"/>
                <a:gd name="T7" fmla="*/ 336 h 432"/>
                <a:gd name="T8" fmla="*/ 0 w 336"/>
                <a:gd name="T9" fmla="*/ 261 h 432"/>
                <a:gd name="T10" fmla="*/ 0 w 336"/>
                <a:gd name="T11" fmla="*/ 37 h 432"/>
                <a:gd name="T12" fmla="*/ 137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bg2"/>
              </a:solidFill>
              <a:round/>
              <a:headEnd/>
              <a:tailEnd/>
            </a:ln>
          </p:spPr>
          <p:txBody>
            <a:bodyPr wrap="none" anchor="ctr"/>
            <a:lstStyle/>
            <a:p>
              <a:endParaRPr lang="en-US" dirty="0"/>
            </a:p>
          </p:txBody>
        </p:sp>
        <p:sp>
          <p:nvSpPr>
            <p:cNvPr id="34" name="Freeform 68">
              <a:extLst>
                <a:ext uri="{FF2B5EF4-FFF2-40B4-BE49-F238E27FC236}">
                  <a16:creationId xmlns:a16="http://schemas.microsoft.com/office/drawing/2014/main" id="{6AF71C48-214D-F43E-2C48-3A77DBA29717}"/>
                </a:ext>
              </a:extLst>
            </p:cNvPr>
            <p:cNvSpPr>
              <a:spLocks/>
            </p:cNvSpPr>
            <p:nvPr/>
          </p:nvSpPr>
          <p:spPr bwMode="auto">
            <a:xfrm>
              <a:off x="3312" y="2160"/>
              <a:ext cx="240" cy="288"/>
            </a:xfrm>
            <a:custGeom>
              <a:avLst/>
              <a:gdLst>
                <a:gd name="T0" fmla="*/ 137 w 336"/>
                <a:gd name="T1" fmla="*/ 0 h 432"/>
                <a:gd name="T2" fmla="*/ 240 w 336"/>
                <a:gd name="T3" fmla="*/ 64 h 432"/>
                <a:gd name="T4" fmla="*/ 69 w 336"/>
                <a:gd name="T5" fmla="*/ 96 h 432"/>
                <a:gd name="T6" fmla="*/ 69 w 336"/>
                <a:gd name="T7" fmla="*/ 288 h 432"/>
                <a:gd name="T8" fmla="*/ 0 w 336"/>
                <a:gd name="T9" fmla="*/ 224 h 432"/>
                <a:gd name="T10" fmla="*/ 0 w 336"/>
                <a:gd name="T11" fmla="*/ 32 h 432"/>
                <a:gd name="T12" fmla="*/ 137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bg2"/>
              </a:solidFill>
              <a:round/>
              <a:headEnd/>
              <a:tailEnd/>
            </a:ln>
          </p:spPr>
          <p:txBody>
            <a:bodyPr wrap="none" anchor="ctr"/>
            <a:lstStyle/>
            <a:p>
              <a:endParaRPr lang="en-US" dirty="0"/>
            </a:p>
          </p:txBody>
        </p:sp>
        <p:sp>
          <p:nvSpPr>
            <p:cNvPr id="35" name="Freeform 69">
              <a:extLst>
                <a:ext uri="{FF2B5EF4-FFF2-40B4-BE49-F238E27FC236}">
                  <a16:creationId xmlns:a16="http://schemas.microsoft.com/office/drawing/2014/main" id="{D7F36E12-3A6F-B3F6-3A12-B86B97B22F5F}"/>
                </a:ext>
              </a:extLst>
            </p:cNvPr>
            <p:cNvSpPr>
              <a:spLocks/>
            </p:cNvSpPr>
            <p:nvPr/>
          </p:nvSpPr>
          <p:spPr bwMode="auto">
            <a:xfrm>
              <a:off x="3168" y="2016"/>
              <a:ext cx="192" cy="288"/>
            </a:xfrm>
            <a:custGeom>
              <a:avLst/>
              <a:gdLst>
                <a:gd name="T0" fmla="*/ 110 w 336"/>
                <a:gd name="T1" fmla="*/ 0 h 432"/>
                <a:gd name="T2" fmla="*/ 192 w 336"/>
                <a:gd name="T3" fmla="*/ 64 h 432"/>
                <a:gd name="T4" fmla="*/ 55 w 336"/>
                <a:gd name="T5" fmla="*/ 96 h 432"/>
                <a:gd name="T6" fmla="*/ 55 w 336"/>
                <a:gd name="T7" fmla="*/ 288 h 432"/>
                <a:gd name="T8" fmla="*/ 0 w 336"/>
                <a:gd name="T9" fmla="*/ 224 h 432"/>
                <a:gd name="T10" fmla="*/ 0 w 336"/>
                <a:gd name="T11" fmla="*/ 32 h 432"/>
                <a:gd name="T12" fmla="*/ 110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bg2"/>
              </a:solidFill>
              <a:round/>
              <a:headEnd/>
              <a:tailEnd/>
            </a:ln>
          </p:spPr>
          <p:txBody>
            <a:bodyPr wrap="none" anchor="ctr"/>
            <a:lstStyle/>
            <a:p>
              <a:endParaRPr lang="en-US" dirty="0"/>
            </a:p>
          </p:txBody>
        </p:sp>
      </p:grpSp>
      <p:grpSp>
        <p:nvGrpSpPr>
          <p:cNvPr id="36" name="Group 60">
            <a:extLst>
              <a:ext uri="{FF2B5EF4-FFF2-40B4-BE49-F238E27FC236}">
                <a16:creationId xmlns:a16="http://schemas.microsoft.com/office/drawing/2014/main" id="{48927054-0A02-491A-EB77-51446CA9913F}"/>
              </a:ext>
            </a:extLst>
          </p:cNvPr>
          <p:cNvGrpSpPr>
            <a:grpSpLocks/>
          </p:cNvGrpSpPr>
          <p:nvPr/>
        </p:nvGrpSpPr>
        <p:grpSpPr bwMode="auto">
          <a:xfrm flipH="1">
            <a:off x="6354055" y="1243412"/>
            <a:ext cx="1133769" cy="1207687"/>
            <a:chOff x="3168" y="1824"/>
            <a:chExt cx="912" cy="816"/>
          </a:xfrm>
          <a:effectLst>
            <a:glow rad="101600">
              <a:schemeClr val="accent3">
                <a:satMod val="175000"/>
                <a:alpha val="40000"/>
              </a:schemeClr>
            </a:glow>
          </a:effectLst>
        </p:grpSpPr>
        <p:sp>
          <p:nvSpPr>
            <p:cNvPr id="37" name="Freeform 61">
              <a:extLst>
                <a:ext uri="{FF2B5EF4-FFF2-40B4-BE49-F238E27FC236}">
                  <a16:creationId xmlns:a16="http://schemas.microsoft.com/office/drawing/2014/main" id="{D6AAB4CF-BC4A-85F6-C366-5E347E28FB53}"/>
                </a:ext>
              </a:extLst>
            </p:cNvPr>
            <p:cNvSpPr>
              <a:spLocks/>
            </p:cNvSpPr>
            <p:nvPr/>
          </p:nvSpPr>
          <p:spPr bwMode="auto">
            <a:xfrm>
              <a:off x="3936" y="2064"/>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bg2"/>
              </a:solidFill>
              <a:round/>
              <a:headEnd/>
              <a:tailEnd/>
            </a:ln>
          </p:spPr>
          <p:txBody>
            <a:bodyPr wrap="none" anchor="ctr"/>
            <a:lstStyle/>
            <a:p>
              <a:endParaRPr lang="en-US" dirty="0"/>
            </a:p>
          </p:txBody>
        </p:sp>
        <p:sp>
          <p:nvSpPr>
            <p:cNvPr id="38" name="Freeform 62">
              <a:extLst>
                <a:ext uri="{FF2B5EF4-FFF2-40B4-BE49-F238E27FC236}">
                  <a16:creationId xmlns:a16="http://schemas.microsoft.com/office/drawing/2014/main" id="{18C1B867-C3D6-660B-1541-728F4D9D6B28}"/>
                </a:ext>
              </a:extLst>
            </p:cNvPr>
            <p:cNvSpPr>
              <a:spLocks/>
            </p:cNvSpPr>
            <p:nvPr/>
          </p:nvSpPr>
          <p:spPr bwMode="auto">
            <a:xfrm>
              <a:off x="3728" y="1920"/>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bg2"/>
              </a:solidFill>
              <a:round/>
              <a:headEnd/>
              <a:tailEnd/>
            </a:ln>
          </p:spPr>
          <p:txBody>
            <a:bodyPr wrap="none" anchor="ctr"/>
            <a:lstStyle/>
            <a:p>
              <a:endParaRPr lang="en-US" dirty="0"/>
            </a:p>
          </p:txBody>
        </p:sp>
        <p:sp>
          <p:nvSpPr>
            <p:cNvPr id="39" name="Freeform 63">
              <a:extLst>
                <a:ext uri="{FF2B5EF4-FFF2-40B4-BE49-F238E27FC236}">
                  <a16:creationId xmlns:a16="http://schemas.microsoft.com/office/drawing/2014/main" id="{5BAF1CF1-FC4D-F166-D990-611106F5D3A4}"/>
                </a:ext>
              </a:extLst>
            </p:cNvPr>
            <p:cNvSpPr>
              <a:spLocks/>
            </p:cNvSpPr>
            <p:nvPr/>
          </p:nvSpPr>
          <p:spPr bwMode="auto">
            <a:xfrm>
              <a:off x="3504" y="1824"/>
              <a:ext cx="144" cy="288"/>
            </a:xfrm>
            <a:custGeom>
              <a:avLst/>
              <a:gdLst>
                <a:gd name="T0" fmla="*/ 0 w 144"/>
                <a:gd name="T1" fmla="*/ 41 h 336"/>
                <a:gd name="T2" fmla="*/ 96 w 144"/>
                <a:gd name="T3" fmla="*/ 0 h 336"/>
                <a:gd name="T4" fmla="*/ 144 w 144"/>
                <a:gd name="T5" fmla="*/ 41 h 336"/>
                <a:gd name="T6" fmla="*/ 144 w 144"/>
                <a:gd name="T7" fmla="*/ 288 h 336"/>
                <a:gd name="T8" fmla="*/ 96 w 144"/>
                <a:gd name="T9" fmla="*/ 247 h 336"/>
                <a:gd name="T10" fmla="*/ 96 w 144"/>
                <a:gd name="T11" fmla="*/ 82 h 336"/>
                <a:gd name="T12" fmla="*/ 0 w 144"/>
                <a:gd name="T13" fmla="*/ 123 h 336"/>
                <a:gd name="T14" fmla="*/ 0 w 144"/>
                <a:gd name="T15" fmla="*/ 41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bg2"/>
              </a:solidFill>
              <a:round/>
              <a:headEnd/>
              <a:tailEnd/>
            </a:ln>
          </p:spPr>
          <p:txBody>
            <a:bodyPr wrap="none" anchor="ctr"/>
            <a:lstStyle/>
            <a:p>
              <a:endParaRPr lang="en-US" dirty="0"/>
            </a:p>
          </p:txBody>
        </p:sp>
        <p:sp>
          <p:nvSpPr>
            <p:cNvPr id="40" name="Freeform 64">
              <a:extLst>
                <a:ext uri="{FF2B5EF4-FFF2-40B4-BE49-F238E27FC236}">
                  <a16:creationId xmlns:a16="http://schemas.microsoft.com/office/drawing/2014/main" id="{41B21D43-3E26-6BB4-9547-BA10A2B97593}"/>
                </a:ext>
              </a:extLst>
            </p:cNvPr>
            <p:cNvSpPr>
              <a:spLocks/>
            </p:cNvSpPr>
            <p:nvPr/>
          </p:nvSpPr>
          <p:spPr bwMode="auto">
            <a:xfrm>
              <a:off x="3243" y="1824"/>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 name="T10" fmla="*/ 0 60000 65536"/>
                <a:gd name="T11" fmla="*/ 0 60000 65536"/>
                <a:gd name="T12" fmla="*/ 0 60000 65536"/>
                <a:gd name="T13" fmla="*/ 0 60000 65536"/>
                <a:gd name="T14" fmla="*/ 0 60000 65536"/>
                <a:gd name="T15" fmla="*/ 0 w 789"/>
                <a:gd name="T16" fmla="*/ 0 h 535"/>
                <a:gd name="T17" fmla="*/ 789 w 789"/>
                <a:gd name="T18" fmla="*/ 535 h 535"/>
              </a:gdLst>
              <a:ahLst/>
              <a:cxnLst>
                <a:cxn ang="T10">
                  <a:pos x="T0" y="T1"/>
                </a:cxn>
                <a:cxn ang="T11">
                  <a:pos x="T2" y="T3"/>
                </a:cxn>
                <a:cxn ang="T12">
                  <a:pos x="T4" y="T5"/>
                </a:cxn>
                <a:cxn ang="T13">
                  <a:pos x="T6" y="T7"/>
                </a:cxn>
                <a:cxn ang="T14">
                  <a:pos x="T8" y="T9"/>
                </a:cxn>
              </a:cxnLst>
              <a:rect l="T15" t="T16" r="T17" b="T18"/>
              <a:pathLst>
                <a:path w="789" h="535">
                  <a:moveTo>
                    <a:pt x="261" y="0"/>
                  </a:moveTo>
                  <a:lnTo>
                    <a:pt x="789" y="336"/>
                  </a:lnTo>
                  <a:lnTo>
                    <a:pt x="494" y="535"/>
                  </a:lnTo>
                  <a:lnTo>
                    <a:pt x="0" y="96"/>
                  </a:lnTo>
                  <a:lnTo>
                    <a:pt x="261" y="0"/>
                  </a:lnTo>
                  <a:close/>
                </a:path>
              </a:pathLst>
            </a:custGeom>
            <a:solidFill>
              <a:schemeClr val="accent1"/>
            </a:solidFill>
            <a:ln w="38100">
              <a:solidFill>
                <a:schemeClr val="bg2"/>
              </a:solidFill>
              <a:round/>
              <a:headEnd/>
              <a:tailEnd/>
            </a:ln>
          </p:spPr>
          <p:txBody>
            <a:bodyPr wrap="none" anchor="ctr"/>
            <a:lstStyle/>
            <a:p>
              <a:endParaRPr lang="en-US" dirty="0"/>
            </a:p>
          </p:txBody>
        </p:sp>
        <p:sp>
          <p:nvSpPr>
            <p:cNvPr id="41" name="Freeform 65">
              <a:extLst>
                <a:ext uri="{FF2B5EF4-FFF2-40B4-BE49-F238E27FC236}">
                  <a16:creationId xmlns:a16="http://schemas.microsoft.com/office/drawing/2014/main" id="{BC2276E7-868F-5AED-07C1-427B5A4C6F31}"/>
                </a:ext>
              </a:extLst>
            </p:cNvPr>
            <p:cNvSpPr>
              <a:spLocks/>
            </p:cNvSpPr>
            <p:nvPr/>
          </p:nvSpPr>
          <p:spPr bwMode="auto">
            <a:xfrm>
              <a:off x="3253" y="1920"/>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 name="T10" fmla="*/ 0 60000 65536"/>
                <a:gd name="T11" fmla="*/ 0 60000 65536"/>
                <a:gd name="T12" fmla="*/ 0 60000 65536"/>
                <a:gd name="T13" fmla="*/ 0 60000 65536"/>
                <a:gd name="T14" fmla="*/ 0 60000 65536"/>
                <a:gd name="T15" fmla="*/ 0 w 491"/>
                <a:gd name="T16" fmla="*/ 0 h 567"/>
                <a:gd name="T17" fmla="*/ 491 w 491"/>
                <a:gd name="T18" fmla="*/ 567 h 567"/>
              </a:gdLst>
              <a:ahLst/>
              <a:cxnLst>
                <a:cxn ang="T10">
                  <a:pos x="T0" y="T1"/>
                </a:cxn>
                <a:cxn ang="T11">
                  <a:pos x="T2" y="T3"/>
                </a:cxn>
                <a:cxn ang="T12">
                  <a:pos x="T4" y="T5"/>
                </a:cxn>
                <a:cxn ang="T13">
                  <a:pos x="T6" y="T7"/>
                </a:cxn>
                <a:cxn ang="T14">
                  <a:pos x="T8" y="T9"/>
                </a:cxn>
              </a:cxnLst>
              <a:rect l="T15" t="T16" r="T17" b="T18"/>
              <a:pathLst>
                <a:path w="491" h="567">
                  <a:moveTo>
                    <a:pt x="11" y="0"/>
                  </a:moveTo>
                  <a:lnTo>
                    <a:pt x="491" y="432"/>
                  </a:lnTo>
                  <a:lnTo>
                    <a:pt x="484" y="567"/>
                  </a:lnTo>
                  <a:lnTo>
                    <a:pt x="0" y="119"/>
                  </a:lnTo>
                  <a:lnTo>
                    <a:pt x="11" y="0"/>
                  </a:lnTo>
                  <a:close/>
                </a:path>
              </a:pathLst>
            </a:custGeom>
            <a:solidFill>
              <a:schemeClr val="accent1"/>
            </a:solidFill>
            <a:ln w="38100">
              <a:solidFill>
                <a:schemeClr val="bg2"/>
              </a:solidFill>
              <a:round/>
              <a:headEnd/>
              <a:tailEnd/>
            </a:ln>
          </p:spPr>
          <p:txBody>
            <a:bodyPr wrap="none" anchor="ctr"/>
            <a:lstStyle/>
            <a:p>
              <a:endParaRPr lang="en-US" dirty="0"/>
            </a:p>
          </p:txBody>
        </p:sp>
        <p:sp>
          <p:nvSpPr>
            <p:cNvPr id="42" name="Freeform 66">
              <a:extLst>
                <a:ext uri="{FF2B5EF4-FFF2-40B4-BE49-F238E27FC236}">
                  <a16:creationId xmlns:a16="http://schemas.microsoft.com/office/drawing/2014/main" id="{6308E696-4E0F-30A3-FC49-0F8DF2C7FD79}"/>
                </a:ext>
              </a:extLst>
            </p:cNvPr>
            <p:cNvSpPr>
              <a:spLocks/>
            </p:cNvSpPr>
            <p:nvPr/>
          </p:nvSpPr>
          <p:spPr bwMode="auto">
            <a:xfrm>
              <a:off x="3728" y="2160"/>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 name="T10" fmla="*/ 0 60000 65536"/>
                <a:gd name="T11" fmla="*/ 0 60000 65536"/>
                <a:gd name="T12" fmla="*/ 0 60000 65536"/>
                <a:gd name="T13" fmla="*/ 0 60000 65536"/>
                <a:gd name="T14" fmla="*/ 0 60000 65536"/>
                <a:gd name="T15" fmla="*/ 0 w 304"/>
                <a:gd name="T16" fmla="*/ 0 h 327"/>
                <a:gd name="T17" fmla="*/ 304 w 304"/>
                <a:gd name="T18" fmla="*/ 327 h 327"/>
              </a:gdLst>
              <a:ahLst/>
              <a:cxnLst>
                <a:cxn ang="T10">
                  <a:pos x="T0" y="T1"/>
                </a:cxn>
                <a:cxn ang="T11">
                  <a:pos x="T2" y="T3"/>
                </a:cxn>
                <a:cxn ang="T12">
                  <a:pos x="T4" y="T5"/>
                </a:cxn>
                <a:cxn ang="T13">
                  <a:pos x="T6" y="T7"/>
                </a:cxn>
                <a:cxn ang="T14">
                  <a:pos x="T8" y="T9"/>
                </a:cxn>
              </a:cxnLst>
              <a:rect l="T15" t="T16" r="T17" b="T18"/>
              <a:pathLst>
                <a:path w="304" h="327">
                  <a:moveTo>
                    <a:pt x="304" y="0"/>
                  </a:moveTo>
                  <a:lnTo>
                    <a:pt x="304" y="96"/>
                  </a:lnTo>
                  <a:lnTo>
                    <a:pt x="0" y="327"/>
                  </a:lnTo>
                  <a:lnTo>
                    <a:pt x="18" y="181"/>
                  </a:lnTo>
                  <a:lnTo>
                    <a:pt x="304" y="0"/>
                  </a:lnTo>
                  <a:close/>
                </a:path>
              </a:pathLst>
            </a:custGeom>
            <a:solidFill>
              <a:schemeClr val="accent1"/>
            </a:solidFill>
            <a:ln w="38100">
              <a:solidFill>
                <a:schemeClr val="bg2"/>
              </a:solidFill>
              <a:round/>
              <a:headEnd/>
              <a:tailEnd/>
            </a:ln>
          </p:spPr>
          <p:txBody>
            <a:bodyPr wrap="none" anchor="ctr"/>
            <a:lstStyle/>
            <a:p>
              <a:endParaRPr lang="en-US" dirty="0"/>
            </a:p>
          </p:txBody>
        </p:sp>
        <p:sp>
          <p:nvSpPr>
            <p:cNvPr id="43" name="Freeform 67">
              <a:extLst>
                <a:ext uri="{FF2B5EF4-FFF2-40B4-BE49-F238E27FC236}">
                  <a16:creationId xmlns:a16="http://schemas.microsoft.com/office/drawing/2014/main" id="{9D519636-2F0B-7C54-58F1-AF9290E187D6}"/>
                </a:ext>
              </a:extLst>
            </p:cNvPr>
            <p:cNvSpPr>
              <a:spLocks/>
            </p:cNvSpPr>
            <p:nvPr/>
          </p:nvSpPr>
          <p:spPr bwMode="auto">
            <a:xfrm>
              <a:off x="3504" y="2304"/>
              <a:ext cx="240" cy="336"/>
            </a:xfrm>
            <a:custGeom>
              <a:avLst/>
              <a:gdLst>
                <a:gd name="T0" fmla="*/ 137 w 336"/>
                <a:gd name="T1" fmla="*/ 0 h 432"/>
                <a:gd name="T2" fmla="*/ 240 w 336"/>
                <a:gd name="T3" fmla="*/ 75 h 432"/>
                <a:gd name="T4" fmla="*/ 69 w 336"/>
                <a:gd name="T5" fmla="*/ 112 h 432"/>
                <a:gd name="T6" fmla="*/ 69 w 336"/>
                <a:gd name="T7" fmla="*/ 336 h 432"/>
                <a:gd name="T8" fmla="*/ 0 w 336"/>
                <a:gd name="T9" fmla="*/ 261 h 432"/>
                <a:gd name="T10" fmla="*/ 0 w 336"/>
                <a:gd name="T11" fmla="*/ 37 h 432"/>
                <a:gd name="T12" fmla="*/ 137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bg2"/>
              </a:solidFill>
              <a:round/>
              <a:headEnd/>
              <a:tailEnd/>
            </a:ln>
          </p:spPr>
          <p:txBody>
            <a:bodyPr wrap="none" anchor="ctr"/>
            <a:lstStyle/>
            <a:p>
              <a:endParaRPr lang="en-US" dirty="0"/>
            </a:p>
          </p:txBody>
        </p:sp>
        <p:sp>
          <p:nvSpPr>
            <p:cNvPr id="44" name="Freeform 68">
              <a:extLst>
                <a:ext uri="{FF2B5EF4-FFF2-40B4-BE49-F238E27FC236}">
                  <a16:creationId xmlns:a16="http://schemas.microsoft.com/office/drawing/2014/main" id="{9C8A595C-2201-0361-0CCB-5408FD82B938}"/>
                </a:ext>
              </a:extLst>
            </p:cNvPr>
            <p:cNvSpPr>
              <a:spLocks/>
            </p:cNvSpPr>
            <p:nvPr/>
          </p:nvSpPr>
          <p:spPr bwMode="auto">
            <a:xfrm>
              <a:off x="3312" y="2160"/>
              <a:ext cx="240" cy="288"/>
            </a:xfrm>
            <a:custGeom>
              <a:avLst/>
              <a:gdLst>
                <a:gd name="T0" fmla="*/ 137 w 336"/>
                <a:gd name="T1" fmla="*/ 0 h 432"/>
                <a:gd name="T2" fmla="*/ 240 w 336"/>
                <a:gd name="T3" fmla="*/ 64 h 432"/>
                <a:gd name="T4" fmla="*/ 69 w 336"/>
                <a:gd name="T5" fmla="*/ 96 h 432"/>
                <a:gd name="T6" fmla="*/ 69 w 336"/>
                <a:gd name="T7" fmla="*/ 288 h 432"/>
                <a:gd name="T8" fmla="*/ 0 w 336"/>
                <a:gd name="T9" fmla="*/ 224 h 432"/>
                <a:gd name="T10" fmla="*/ 0 w 336"/>
                <a:gd name="T11" fmla="*/ 32 h 432"/>
                <a:gd name="T12" fmla="*/ 137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bg2"/>
              </a:solidFill>
              <a:round/>
              <a:headEnd/>
              <a:tailEnd/>
            </a:ln>
          </p:spPr>
          <p:txBody>
            <a:bodyPr wrap="none" anchor="ctr"/>
            <a:lstStyle/>
            <a:p>
              <a:endParaRPr lang="en-US" dirty="0"/>
            </a:p>
          </p:txBody>
        </p:sp>
        <p:sp>
          <p:nvSpPr>
            <p:cNvPr id="45" name="Freeform 69">
              <a:extLst>
                <a:ext uri="{FF2B5EF4-FFF2-40B4-BE49-F238E27FC236}">
                  <a16:creationId xmlns:a16="http://schemas.microsoft.com/office/drawing/2014/main" id="{3D54931A-AC8A-EFD1-C9D7-C395EDE3C22E}"/>
                </a:ext>
              </a:extLst>
            </p:cNvPr>
            <p:cNvSpPr>
              <a:spLocks/>
            </p:cNvSpPr>
            <p:nvPr/>
          </p:nvSpPr>
          <p:spPr bwMode="auto">
            <a:xfrm>
              <a:off x="3168" y="2016"/>
              <a:ext cx="192" cy="288"/>
            </a:xfrm>
            <a:custGeom>
              <a:avLst/>
              <a:gdLst>
                <a:gd name="T0" fmla="*/ 110 w 336"/>
                <a:gd name="T1" fmla="*/ 0 h 432"/>
                <a:gd name="T2" fmla="*/ 192 w 336"/>
                <a:gd name="T3" fmla="*/ 64 h 432"/>
                <a:gd name="T4" fmla="*/ 55 w 336"/>
                <a:gd name="T5" fmla="*/ 96 h 432"/>
                <a:gd name="T6" fmla="*/ 55 w 336"/>
                <a:gd name="T7" fmla="*/ 288 h 432"/>
                <a:gd name="T8" fmla="*/ 0 w 336"/>
                <a:gd name="T9" fmla="*/ 224 h 432"/>
                <a:gd name="T10" fmla="*/ 0 w 336"/>
                <a:gd name="T11" fmla="*/ 32 h 432"/>
                <a:gd name="T12" fmla="*/ 110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bg2"/>
              </a:solidFill>
              <a:round/>
              <a:headEnd/>
              <a:tailEnd/>
            </a:ln>
          </p:spPr>
          <p:txBody>
            <a:bodyPr wrap="none" anchor="ctr"/>
            <a:lstStyle/>
            <a:p>
              <a:endParaRPr lang="en-US" dirty="0"/>
            </a:p>
          </p:txBody>
        </p:sp>
      </p:grpSp>
      <p:grpSp>
        <p:nvGrpSpPr>
          <p:cNvPr id="46" name="Group 60">
            <a:extLst>
              <a:ext uri="{FF2B5EF4-FFF2-40B4-BE49-F238E27FC236}">
                <a16:creationId xmlns:a16="http://schemas.microsoft.com/office/drawing/2014/main" id="{102C5E89-DC41-3AFF-218B-0DB0D00F4776}"/>
              </a:ext>
            </a:extLst>
          </p:cNvPr>
          <p:cNvGrpSpPr>
            <a:grpSpLocks/>
          </p:cNvGrpSpPr>
          <p:nvPr/>
        </p:nvGrpSpPr>
        <p:grpSpPr bwMode="auto">
          <a:xfrm flipH="1">
            <a:off x="5446316" y="2950379"/>
            <a:ext cx="1235546" cy="1221778"/>
            <a:chOff x="3168" y="1824"/>
            <a:chExt cx="912" cy="816"/>
          </a:xfrm>
          <a:effectLst>
            <a:glow rad="101600">
              <a:schemeClr val="accent3">
                <a:satMod val="175000"/>
                <a:alpha val="40000"/>
              </a:schemeClr>
            </a:glow>
          </a:effectLst>
        </p:grpSpPr>
        <p:sp>
          <p:nvSpPr>
            <p:cNvPr id="47" name="Freeform 61">
              <a:extLst>
                <a:ext uri="{FF2B5EF4-FFF2-40B4-BE49-F238E27FC236}">
                  <a16:creationId xmlns:a16="http://schemas.microsoft.com/office/drawing/2014/main" id="{A74ABE60-5388-EE15-3285-80767B3ED10B}"/>
                </a:ext>
              </a:extLst>
            </p:cNvPr>
            <p:cNvSpPr>
              <a:spLocks/>
            </p:cNvSpPr>
            <p:nvPr/>
          </p:nvSpPr>
          <p:spPr bwMode="auto">
            <a:xfrm>
              <a:off x="3936" y="2064"/>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bg2"/>
              </a:solidFill>
              <a:round/>
              <a:headEnd/>
              <a:tailEnd/>
            </a:ln>
          </p:spPr>
          <p:txBody>
            <a:bodyPr wrap="none" anchor="ctr"/>
            <a:lstStyle/>
            <a:p>
              <a:endParaRPr lang="en-US" dirty="0"/>
            </a:p>
          </p:txBody>
        </p:sp>
        <p:sp>
          <p:nvSpPr>
            <p:cNvPr id="48" name="Freeform 62">
              <a:extLst>
                <a:ext uri="{FF2B5EF4-FFF2-40B4-BE49-F238E27FC236}">
                  <a16:creationId xmlns:a16="http://schemas.microsoft.com/office/drawing/2014/main" id="{718C335E-B8F9-4390-16B2-0FF5217CCF58}"/>
                </a:ext>
              </a:extLst>
            </p:cNvPr>
            <p:cNvSpPr>
              <a:spLocks/>
            </p:cNvSpPr>
            <p:nvPr/>
          </p:nvSpPr>
          <p:spPr bwMode="auto">
            <a:xfrm>
              <a:off x="3728" y="1920"/>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bg2"/>
              </a:solidFill>
              <a:round/>
              <a:headEnd/>
              <a:tailEnd/>
            </a:ln>
          </p:spPr>
          <p:txBody>
            <a:bodyPr wrap="none" anchor="ctr"/>
            <a:lstStyle/>
            <a:p>
              <a:endParaRPr lang="en-US" dirty="0"/>
            </a:p>
          </p:txBody>
        </p:sp>
        <p:sp>
          <p:nvSpPr>
            <p:cNvPr id="49" name="Freeform 63">
              <a:extLst>
                <a:ext uri="{FF2B5EF4-FFF2-40B4-BE49-F238E27FC236}">
                  <a16:creationId xmlns:a16="http://schemas.microsoft.com/office/drawing/2014/main" id="{80344CDE-2E79-9AD1-AF80-531DE73418E7}"/>
                </a:ext>
              </a:extLst>
            </p:cNvPr>
            <p:cNvSpPr>
              <a:spLocks/>
            </p:cNvSpPr>
            <p:nvPr/>
          </p:nvSpPr>
          <p:spPr bwMode="auto">
            <a:xfrm>
              <a:off x="3504" y="1824"/>
              <a:ext cx="144" cy="288"/>
            </a:xfrm>
            <a:custGeom>
              <a:avLst/>
              <a:gdLst>
                <a:gd name="T0" fmla="*/ 0 w 144"/>
                <a:gd name="T1" fmla="*/ 41 h 336"/>
                <a:gd name="T2" fmla="*/ 96 w 144"/>
                <a:gd name="T3" fmla="*/ 0 h 336"/>
                <a:gd name="T4" fmla="*/ 144 w 144"/>
                <a:gd name="T5" fmla="*/ 41 h 336"/>
                <a:gd name="T6" fmla="*/ 144 w 144"/>
                <a:gd name="T7" fmla="*/ 288 h 336"/>
                <a:gd name="T8" fmla="*/ 96 w 144"/>
                <a:gd name="T9" fmla="*/ 247 h 336"/>
                <a:gd name="T10" fmla="*/ 96 w 144"/>
                <a:gd name="T11" fmla="*/ 82 h 336"/>
                <a:gd name="T12" fmla="*/ 0 w 144"/>
                <a:gd name="T13" fmla="*/ 123 h 336"/>
                <a:gd name="T14" fmla="*/ 0 w 144"/>
                <a:gd name="T15" fmla="*/ 41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bg2"/>
              </a:solidFill>
              <a:round/>
              <a:headEnd/>
              <a:tailEnd/>
            </a:ln>
          </p:spPr>
          <p:txBody>
            <a:bodyPr wrap="none" anchor="ctr"/>
            <a:lstStyle/>
            <a:p>
              <a:endParaRPr lang="en-US" dirty="0"/>
            </a:p>
          </p:txBody>
        </p:sp>
        <p:sp>
          <p:nvSpPr>
            <p:cNvPr id="50" name="Freeform 64">
              <a:extLst>
                <a:ext uri="{FF2B5EF4-FFF2-40B4-BE49-F238E27FC236}">
                  <a16:creationId xmlns:a16="http://schemas.microsoft.com/office/drawing/2014/main" id="{4B5094C7-6E40-C4AE-81E5-701A360DA10A}"/>
                </a:ext>
              </a:extLst>
            </p:cNvPr>
            <p:cNvSpPr>
              <a:spLocks/>
            </p:cNvSpPr>
            <p:nvPr/>
          </p:nvSpPr>
          <p:spPr bwMode="auto">
            <a:xfrm>
              <a:off x="3243" y="1824"/>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 name="T10" fmla="*/ 0 60000 65536"/>
                <a:gd name="T11" fmla="*/ 0 60000 65536"/>
                <a:gd name="T12" fmla="*/ 0 60000 65536"/>
                <a:gd name="T13" fmla="*/ 0 60000 65536"/>
                <a:gd name="T14" fmla="*/ 0 60000 65536"/>
                <a:gd name="T15" fmla="*/ 0 w 789"/>
                <a:gd name="T16" fmla="*/ 0 h 535"/>
                <a:gd name="T17" fmla="*/ 789 w 789"/>
                <a:gd name="T18" fmla="*/ 535 h 535"/>
              </a:gdLst>
              <a:ahLst/>
              <a:cxnLst>
                <a:cxn ang="T10">
                  <a:pos x="T0" y="T1"/>
                </a:cxn>
                <a:cxn ang="T11">
                  <a:pos x="T2" y="T3"/>
                </a:cxn>
                <a:cxn ang="T12">
                  <a:pos x="T4" y="T5"/>
                </a:cxn>
                <a:cxn ang="T13">
                  <a:pos x="T6" y="T7"/>
                </a:cxn>
                <a:cxn ang="T14">
                  <a:pos x="T8" y="T9"/>
                </a:cxn>
              </a:cxnLst>
              <a:rect l="T15" t="T16" r="T17" b="T18"/>
              <a:pathLst>
                <a:path w="789" h="535">
                  <a:moveTo>
                    <a:pt x="261" y="0"/>
                  </a:moveTo>
                  <a:lnTo>
                    <a:pt x="789" y="336"/>
                  </a:lnTo>
                  <a:lnTo>
                    <a:pt x="494" y="535"/>
                  </a:lnTo>
                  <a:lnTo>
                    <a:pt x="0" y="96"/>
                  </a:lnTo>
                  <a:lnTo>
                    <a:pt x="261" y="0"/>
                  </a:lnTo>
                  <a:close/>
                </a:path>
              </a:pathLst>
            </a:custGeom>
            <a:solidFill>
              <a:schemeClr val="accent1"/>
            </a:solidFill>
            <a:ln w="38100">
              <a:solidFill>
                <a:schemeClr val="bg2"/>
              </a:solidFill>
              <a:round/>
              <a:headEnd/>
              <a:tailEnd/>
            </a:ln>
          </p:spPr>
          <p:txBody>
            <a:bodyPr wrap="none" anchor="ctr"/>
            <a:lstStyle/>
            <a:p>
              <a:endParaRPr lang="en-US" dirty="0"/>
            </a:p>
          </p:txBody>
        </p:sp>
        <p:sp>
          <p:nvSpPr>
            <p:cNvPr id="51" name="Freeform 65">
              <a:extLst>
                <a:ext uri="{FF2B5EF4-FFF2-40B4-BE49-F238E27FC236}">
                  <a16:creationId xmlns:a16="http://schemas.microsoft.com/office/drawing/2014/main" id="{3C9C78B3-C48E-E2E8-1E7A-A9E9E9CDEDE9}"/>
                </a:ext>
              </a:extLst>
            </p:cNvPr>
            <p:cNvSpPr>
              <a:spLocks/>
            </p:cNvSpPr>
            <p:nvPr/>
          </p:nvSpPr>
          <p:spPr bwMode="auto">
            <a:xfrm>
              <a:off x="3253" y="1920"/>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 name="T10" fmla="*/ 0 60000 65536"/>
                <a:gd name="T11" fmla="*/ 0 60000 65536"/>
                <a:gd name="T12" fmla="*/ 0 60000 65536"/>
                <a:gd name="T13" fmla="*/ 0 60000 65536"/>
                <a:gd name="T14" fmla="*/ 0 60000 65536"/>
                <a:gd name="T15" fmla="*/ 0 w 491"/>
                <a:gd name="T16" fmla="*/ 0 h 567"/>
                <a:gd name="T17" fmla="*/ 491 w 491"/>
                <a:gd name="T18" fmla="*/ 567 h 567"/>
              </a:gdLst>
              <a:ahLst/>
              <a:cxnLst>
                <a:cxn ang="T10">
                  <a:pos x="T0" y="T1"/>
                </a:cxn>
                <a:cxn ang="T11">
                  <a:pos x="T2" y="T3"/>
                </a:cxn>
                <a:cxn ang="T12">
                  <a:pos x="T4" y="T5"/>
                </a:cxn>
                <a:cxn ang="T13">
                  <a:pos x="T6" y="T7"/>
                </a:cxn>
                <a:cxn ang="T14">
                  <a:pos x="T8" y="T9"/>
                </a:cxn>
              </a:cxnLst>
              <a:rect l="T15" t="T16" r="T17" b="T18"/>
              <a:pathLst>
                <a:path w="491" h="567">
                  <a:moveTo>
                    <a:pt x="11" y="0"/>
                  </a:moveTo>
                  <a:lnTo>
                    <a:pt x="491" y="432"/>
                  </a:lnTo>
                  <a:lnTo>
                    <a:pt x="484" y="567"/>
                  </a:lnTo>
                  <a:lnTo>
                    <a:pt x="0" y="119"/>
                  </a:lnTo>
                  <a:lnTo>
                    <a:pt x="11" y="0"/>
                  </a:lnTo>
                  <a:close/>
                </a:path>
              </a:pathLst>
            </a:custGeom>
            <a:solidFill>
              <a:schemeClr val="accent1"/>
            </a:solidFill>
            <a:ln w="38100">
              <a:solidFill>
                <a:schemeClr val="bg2"/>
              </a:solidFill>
              <a:round/>
              <a:headEnd/>
              <a:tailEnd/>
            </a:ln>
          </p:spPr>
          <p:txBody>
            <a:bodyPr wrap="none" anchor="ctr"/>
            <a:lstStyle/>
            <a:p>
              <a:endParaRPr lang="en-US" dirty="0"/>
            </a:p>
          </p:txBody>
        </p:sp>
        <p:sp>
          <p:nvSpPr>
            <p:cNvPr id="52" name="Freeform 66">
              <a:extLst>
                <a:ext uri="{FF2B5EF4-FFF2-40B4-BE49-F238E27FC236}">
                  <a16:creationId xmlns:a16="http://schemas.microsoft.com/office/drawing/2014/main" id="{339941EB-3843-B3BC-86FC-16F1A74C19FF}"/>
                </a:ext>
              </a:extLst>
            </p:cNvPr>
            <p:cNvSpPr>
              <a:spLocks/>
            </p:cNvSpPr>
            <p:nvPr/>
          </p:nvSpPr>
          <p:spPr bwMode="auto">
            <a:xfrm>
              <a:off x="3728" y="2160"/>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 name="T10" fmla="*/ 0 60000 65536"/>
                <a:gd name="T11" fmla="*/ 0 60000 65536"/>
                <a:gd name="T12" fmla="*/ 0 60000 65536"/>
                <a:gd name="T13" fmla="*/ 0 60000 65536"/>
                <a:gd name="T14" fmla="*/ 0 60000 65536"/>
                <a:gd name="T15" fmla="*/ 0 w 304"/>
                <a:gd name="T16" fmla="*/ 0 h 327"/>
                <a:gd name="T17" fmla="*/ 304 w 304"/>
                <a:gd name="T18" fmla="*/ 327 h 327"/>
              </a:gdLst>
              <a:ahLst/>
              <a:cxnLst>
                <a:cxn ang="T10">
                  <a:pos x="T0" y="T1"/>
                </a:cxn>
                <a:cxn ang="T11">
                  <a:pos x="T2" y="T3"/>
                </a:cxn>
                <a:cxn ang="T12">
                  <a:pos x="T4" y="T5"/>
                </a:cxn>
                <a:cxn ang="T13">
                  <a:pos x="T6" y="T7"/>
                </a:cxn>
                <a:cxn ang="T14">
                  <a:pos x="T8" y="T9"/>
                </a:cxn>
              </a:cxnLst>
              <a:rect l="T15" t="T16" r="T17" b="T18"/>
              <a:pathLst>
                <a:path w="304" h="327">
                  <a:moveTo>
                    <a:pt x="304" y="0"/>
                  </a:moveTo>
                  <a:lnTo>
                    <a:pt x="304" y="96"/>
                  </a:lnTo>
                  <a:lnTo>
                    <a:pt x="0" y="327"/>
                  </a:lnTo>
                  <a:lnTo>
                    <a:pt x="18" y="181"/>
                  </a:lnTo>
                  <a:lnTo>
                    <a:pt x="304" y="0"/>
                  </a:lnTo>
                  <a:close/>
                </a:path>
              </a:pathLst>
            </a:custGeom>
            <a:solidFill>
              <a:schemeClr val="accent1"/>
            </a:solidFill>
            <a:ln w="38100">
              <a:solidFill>
                <a:schemeClr val="bg2"/>
              </a:solidFill>
              <a:round/>
              <a:headEnd/>
              <a:tailEnd/>
            </a:ln>
          </p:spPr>
          <p:txBody>
            <a:bodyPr wrap="none" anchor="ctr"/>
            <a:lstStyle/>
            <a:p>
              <a:endParaRPr lang="en-US" dirty="0"/>
            </a:p>
          </p:txBody>
        </p:sp>
        <p:sp>
          <p:nvSpPr>
            <p:cNvPr id="53" name="Freeform 67">
              <a:extLst>
                <a:ext uri="{FF2B5EF4-FFF2-40B4-BE49-F238E27FC236}">
                  <a16:creationId xmlns:a16="http://schemas.microsoft.com/office/drawing/2014/main" id="{8749C92D-037C-67D5-5CAE-0669492F3701}"/>
                </a:ext>
              </a:extLst>
            </p:cNvPr>
            <p:cNvSpPr>
              <a:spLocks/>
            </p:cNvSpPr>
            <p:nvPr/>
          </p:nvSpPr>
          <p:spPr bwMode="auto">
            <a:xfrm>
              <a:off x="3504" y="2304"/>
              <a:ext cx="240" cy="336"/>
            </a:xfrm>
            <a:custGeom>
              <a:avLst/>
              <a:gdLst>
                <a:gd name="T0" fmla="*/ 137 w 336"/>
                <a:gd name="T1" fmla="*/ 0 h 432"/>
                <a:gd name="T2" fmla="*/ 240 w 336"/>
                <a:gd name="T3" fmla="*/ 75 h 432"/>
                <a:gd name="T4" fmla="*/ 69 w 336"/>
                <a:gd name="T5" fmla="*/ 112 h 432"/>
                <a:gd name="T6" fmla="*/ 69 w 336"/>
                <a:gd name="T7" fmla="*/ 336 h 432"/>
                <a:gd name="T8" fmla="*/ 0 w 336"/>
                <a:gd name="T9" fmla="*/ 261 h 432"/>
                <a:gd name="T10" fmla="*/ 0 w 336"/>
                <a:gd name="T11" fmla="*/ 37 h 432"/>
                <a:gd name="T12" fmla="*/ 137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bg2"/>
              </a:solidFill>
              <a:round/>
              <a:headEnd/>
              <a:tailEnd/>
            </a:ln>
          </p:spPr>
          <p:txBody>
            <a:bodyPr wrap="none" anchor="ctr"/>
            <a:lstStyle/>
            <a:p>
              <a:endParaRPr lang="en-US" dirty="0"/>
            </a:p>
          </p:txBody>
        </p:sp>
        <p:sp>
          <p:nvSpPr>
            <p:cNvPr id="54" name="Freeform 68">
              <a:extLst>
                <a:ext uri="{FF2B5EF4-FFF2-40B4-BE49-F238E27FC236}">
                  <a16:creationId xmlns:a16="http://schemas.microsoft.com/office/drawing/2014/main" id="{1ED2EA85-52E2-21B5-053E-83FA4461D325}"/>
                </a:ext>
              </a:extLst>
            </p:cNvPr>
            <p:cNvSpPr>
              <a:spLocks/>
            </p:cNvSpPr>
            <p:nvPr/>
          </p:nvSpPr>
          <p:spPr bwMode="auto">
            <a:xfrm>
              <a:off x="3312" y="2160"/>
              <a:ext cx="240" cy="288"/>
            </a:xfrm>
            <a:custGeom>
              <a:avLst/>
              <a:gdLst>
                <a:gd name="T0" fmla="*/ 137 w 336"/>
                <a:gd name="T1" fmla="*/ 0 h 432"/>
                <a:gd name="T2" fmla="*/ 240 w 336"/>
                <a:gd name="T3" fmla="*/ 64 h 432"/>
                <a:gd name="T4" fmla="*/ 69 w 336"/>
                <a:gd name="T5" fmla="*/ 96 h 432"/>
                <a:gd name="T6" fmla="*/ 69 w 336"/>
                <a:gd name="T7" fmla="*/ 288 h 432"/>
                <a:gd name="T8" fmla="*/ 0 w 336"/>
                <a:gd name="T9" fmla="*/ 224 h 432"/>
                <a:gd name="T10" fmla="*/ 0 w 336"/>
                <a:gd name="T11" fmla="*/ 32 h 432"/>
                <a:gd name="T12" fmla="*/ 137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bg2"/>
              </a:solidFill>
              <a:round/>
              <a:headEnd/>
              <a:tailEnd/>
            </a:ln>
          </p:spPr>
          <p:txBody>
            <a:bodyPr wrap="none" anchor="ctr"/>
            <a:lstStyle/>
            <a:p>
              <a:endParaRPr lang="en-US" dirty="0"/>
            </a:p>
          </p:txBody>
        </p:sp>
        <p:sp>
          <p:nvSpPr>
            <p:cNvPr id="55" name="Freeform 69">
              <a:extLst>
                <a:ext uri="{FF2B5EF4-FFF2-40B4-BE49-F238E27FC236}">
                  <a16:creationId xmlns:a16="http://schemas.microsoft.com/office/drawing/2014/main" id="{DD8ACBCB-1475-619C-2F75-AE6488F6A7AD}"/>
                </a:ext>
              </a:extLst>
            </p:cNvPr>
            <p:cNvSpPr>
              <a:spLocks/>
            </p:cNvSpPr>
            <p:nvPr/>
          </p:nvSpPr>
          <p:spPr bwMode="auto">
            <a:xfrm>
              <a:off x="3168" y="2016"/>
              <a:ext cx="192" cy="288"/>
            </a:xfrm>
            <a:custGeom>
              <a:avLst/>
              <a:gdLst>
                <a:gd name="T0" fmla="*/ 110 w 336"/>
                <a:gd name="T1" fmla="*/ 0 h 432"/>
                <a:gd name="T2" fmla="*/ 192 w 336"/>
                <a:gd name="T3" fmla="*/ 64 h 432"/>
                <a:gd name="T4" fmla="*/ 55 w 336"/>
                <a:gd name="T5" fmla="*/ 96 h 432"/>
                <a:gd name="T6" fmla="*/ 55 w 336"/>
                <a:gd name="T7" fmla="*/ 288 h 432"/>
                <a:gd name="T8" fmla="*/ 0 w 336"/>
                <a:gd name="T9" fmla="*/ 224 h 432"/>
                <a:gd name="T10" fmla="*/ 0 w 336"/>
                <a:gd name="T11" fmla="*/ 32 h 432"/>
                <a:gd name="T12" fmla="*/ 110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bg2"/>
              </a:solidFill>
              <a:round/>
              <a:headEnd/>
              <a:tailEnd/>
            </a:ln>
          </p:spPr>
          <p:txBody>
            <a:bodyPr wrap="none" anchor="ctr"/>
            <a:lstStyle/>
            <a:p>
              <a:endParaRPr lang="en-US" dirty="0"/>
            </a:p>
          </p:txBody>
        </p:sp>
      </p:grpSp>
      <p:grpSp>
        <p:nvGrpSpPr>
          <p:cNvPr id="56" name="Group 60">
            <a:extLst>
              <a:ext uri="{FF2B5EF4-FFF2-40B4-BE49-F238E27FC236}">
                <a16:creationId xmlns:a16="http://schemas.microsoft.com/office/drawing/2014/main" id="{E75BFE29-66CC-B146-55FB-F63A5EE43FE2}"/>
              </a:ext>
            </a:extLst>
          </p:cNvPr>
          <p:cNvGrpSpPr>
            <a:grpSpLocks/>
          </p:cNvGrpSpPr>
          <p:nvPr/>
        </p:nvGrpSpPr>
        <p:grpSpPr bwMode="auto">
          <a:xfrm flipH="1">
            <a:off x="6673924" y="2358096"/>
            <a:ext cx="1190931" cy="1180648"/>
            <a:chOff x="3168" y="1824"/>
            <a:chExt cx="912" cy="816"/>
          </a:xfrm>
          <a:effectLst>
            <a:glow rad="101600">
              <a:schemeClr val="accent3">
                <a:satMod val="175000"/>
                <a:alpha val="40000"/>
              </a:schemeClr>
            </a:glow>
          </a:effectLst>
        </p:grpSpPr>
        <p:sp>
          <p:nvSpPr>
            <p:cNvPr id="57" name="Freeform 61">
              <a:extLst>
                <a:ext uri="{FF2B5EF4-FFF2-40B4-BE49-F238E27FC236}">
                  <a16:creationId xmlns:a16="http://schemas.microsoft.com/office/drawing/2014/main" id="{7CFB9433-33AA-E95D-C123-683C20197563}"/>
                </a:ext>
              </a:extLst>
            </p:cNvPr>
            <p:cNvSpPr>
              <a:spLocks/>
            </p:cNvSpPr>
            <p:nvPr/>
          </p:nvSpPr>
          <p:spPr bwMode="auto">
            <a:xfrm>
              <a:off x="3936" y="2064"/>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bg2"/>
              </a:solidFill>
              <a:round/>
              <a:headEnd/>
              <a:tailEnd/>
            </a:ln>
          </p:spPr>
          <p:txBody>
            <a:bodyPr wrap="none" anchor="ctr"/>
            <a:lstStyle/>
            <a:p>
              <a:endParaRPr lang="en-US" dirty="0"/>
            </a:p>
          </p:txBody>
        </p:sp>
        <p:sp>
          <p:nvSpPr>
            <p:cNvPr id="58" name="Freeform 62">
              <a:extLst>
                <a:ext uri="{FF2B5EF4-FFF2-40B4-BE49-F238E27FC236}">
                  <a16:creationId xmlns:a16="http://schemas.microsoft.com/office/drawing/2014/main" id="{5E5AF2FA-7DAB-009F-659E-6FDC32F19B6F}"/>
                </a:ext>
              </a:extLst>
            </p:cNvPr>
            <p:cNvSpPr>
              <a:spLocks/>
            </p:cNvSpPr>
            <p:nvPr/>
          </p:nvSpPr>
          <p:spPr bwMode="auto">
            <a:xfrm>
              <a:off x="3728" y="1920"/>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bg2"/>
              </a:solidFill>
              <a:round/>
              <a:headEnd/>
              <a:tailEnd/>
            </a:ln>
          </p:spPr>
          <p:txBody>
            <a:bodyPr wrap="none" anchor="ctr"/>
            <a:lstStyle/>
            <a:p>
              <a:endParaRPr lang="en-US" dirty="0"/>
            </a:p>
          </p:txBody>
        </p:sp>
        <p:sp>
          <p:nvSpPr>
            <p:cNvPr id="59" name="Freeform 63">
              <a:extLst>
                <a:ext uri="{FF2B5EF4-FFF2-40B4-BE49-F238E27FC236}">
                  <a16:creationId xmlns:a16="http://schemas.microsoft.com/office/drawing/2014/main" id="{DE1C90E4-6E39-08DF-E779-FF93226BE6A3}"/>
                </a:ext>
              </a:extLst>
            </p:cNvPr>
            <p:cNvSpPr>
              <a:spLocks/>
            </p:cNvSpPr>
            <p:nvPr/>
          </p:nvSpPr>
          <p:spPr bwMode="auto">
            <a:xfrm>
              <a:off x="3504" y="1824"/>
              <a:ext cx="144" cy="288"/>
            </a:xfrm>
            <a:custGeom>
              <a:avLst/>
              <a:gdLst>
                <a:gd name="T0" fmla="*/ 0 w 144"/>
                <a:gd name="T1" fmla="*/ 41 h 336"/>
                <a:gd name="T2" fmla="*/ 96 w 144"/>
                <a:gd name="T3" fmla="*/ 0 h 336"/>
                <a:gd name="T4" fmla="*/ 144 w 144"/>
                <a:gd name="T5" fmla="*/ 41 h 336"/>
                <a:gd name="T6" fmla="*/ 144 w 144"/>
                <a:gd name="T7" fmla="*/ 288 h 336"/>
                <a:gd name="T8" fmla="*/ 96 w 144"/>
                <a:gd name="T9" fmla="*/ 247 h 336"/>
                <a:gd name="T10" fmla="*/ 96 w 144"/>
                <a:gd name="T11" fmla="*/ 82 h 336"/>
                <a:gd name="T12" fmla="*/ 0 w 144"/>
                <a:gd name="T13" fmla="*/ 123 h 336"/>
                <a:gd name="T14" fmla="*/ 0 w 144"/>
                <a:gd name="T15" fmla="*/ 41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bg2"/>
              </a:solidFill>
              <a:round/>
              <a:headEnd/>
              <a:tailEnd/>
            </a:ln>
          </p:spPr>
          <p:txBody>
            <a:bodyPr wrap="none" anchor="ctr"/>
            <a:lstStyle/>
            <a:p>
              <a:endParaRPr lang="en-US" dirty="0"/>
            </a:p>
          </p:txBody>
        </p:sp>
        <p:sp>
          <p:nvSpPr>
            <p:cNvPr id="60" name="Freeform 64">
              <a:extLst>
                <a:ext uri="{FF2B5EF4-FFF2-40B4-BE49-F238E27FC236}">
                  <a16:creationId xmlns:a16="http://schemas.microsoft.com/office/drawing/2014/main" id="{CBAF6223-EB08-86D5-3E86-739C24E633F1}"/>
                </a:ext>
              </a:extLst>
            </p:cNvPr>
            <p:cNvSpPr>
              <a:spLocks/>
            </p:cNvSpPr>
            <p:nvPr/>
          </p:nvSpPr>
          <p:spPr bwMode="auto">
            <a:xfrm>
              <a:off x="3243" y="1824"/>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 name="T10" fmla="*/ 0 60000 65536"/>
                <a:gd name="T11" fmla="*/ 0 60000 65536"/>
                <a:gd name="T12" fmla="*/ 0 60000 65536"/>
                <a:gd name="T13" fmla="*/ 0 60000 65536"/>
                <a:gd name="T14" fmla="*/ 0 60000 65536"/>
                <a:gd name="T15" fmla="*/ 0 w 789"/>
                <a:gd name="T16" fmla="*/ 0 h 535"/>
                <a:gd name="T17" fmla="*/ 789 w 789"/>
                <a:gd name="T18" fmla="*/ 535 h 535"/>
              </a:gdLst>
              <a:ahLst/>
              <a:cxnLst>
                <a:cxn ang="T10">
                  <a:pos x="T0" y="T1"/>
                </a:cxn>
                <a:cxn ang="T11">
                  <a:pos x="T2" y="T3"/>
                </a:cxn>
                <a:cxn ang="T12">
                  <a:pos x="T4" y="T5"/>
                </a:cxn>
                <a:cxn ang="T13">
                  <a:pos x="T6" y="T7"/>
                </a:cxn>
                <a:cxn ang="T14">
                  <a:pos x="T8" y="T9"/>
                </a:cxn>
              </a:cxnLst>
              <a:rect l="T15" t="T16" r="T17" b="T18"/>
              <a:pathLst>
                <a:path w="789" h="535">
                  <a:moveTo>
                    <a:pt x="261" y="0"/>
                  </a:moveTo>
                  <a:lnTo>
                    <a:pt x="789" y="336"/>
                  </a:lnTo>
                  <a:lnTo>
                    <a:pt x="494" y="535"/>
                  </a:lnTo>
                  <a:lnTo>
                    <a:pt x="0" y="96"/>
                  </a:lnTo>
                  <a:lnTo>
                    <a:pt x="261" y="0"/>
                  </a:lnTo>
                  <a:close/>
                </a:path>
              </a:pathLst>
            </a:custGeom>
            <a:solidFill>
              <a:schemeClr val="accent1"/>
            </a:solidFill>
            <a:ln w="38100">
              <a:solidFill>
                <a:schemeClr val="bg2"/>
              </a:solidFill>
              <a:round/>
              <a:headEnd/>
              <a:tailEnd/>
            </a:ln>
          </p:spPr>
          <p:txBody>
            <a:bodyPr wrap="none" anchor="ctr"/>
            <a:lstStyle/>
            <a:p>
              <a:endParaRPr lang="en-US" dirty="0"/>
            </a:p>
          </p:txBody>
        </p:sp>
        <p:sp>
          <p:nvSpPr>
            <p:cNvPr id="61" name="Freeform 65">
              <a:extLst>
                <a:ext uri="{FF2B5EF4-FFF2-40B4-BE49-F238E27FC236}">
                  <a16:creationId xmlns:a16="http://schemas.microsoft.com/office/drawing/2014/main" id="{250EA290-05ED-97E6-600B-21C20AF28079}"/>
                </a:ext>
              </a:extLst>
            </p:cNvPr>
            <p:cNvSpPr>
              <a:spLocks/>
            </p:cNvSpPr>
            <p:nvPr/>
          </p:nvSpPr>
          <p:spPr bwMode="auto">
            <a:xfrm>
              <a:off x="3253" y="1920"/>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 name="T10" fmla="*/ 0 60000 65536"/>
                <a:gd name="T11" fmla="*/ 0 60000 65536"/>
                <a:gd name="T12" fmla="*/ 0 60000 65536"/>
                <a:gd name="T13" fmla="*/ 0 60000 65536"/>
                <a:gd name="T14" fmla="*/ 0 60000 65536"/>
                <a:gd name="T15" fmla="*/ 0 w 491"/>
                <a:gd name="T16" fmla="*/ 0 h 567"/>
                <a:gd name="T17" fmla="*/ 491 w 491"/>
                <a:gd name="T18" fmla="*/ 567 h 567"/>
              </a:gdLst>
              <a:ahLst/>
              <a:cxnLst>
                <a:cxn ang="T10">
                  <a:pos x="T0" y="T1"/>
                </a:cxn>
                <a:cxn ang="T11">
                  <a:pos x="T2" y="T3"/>
                </a:cxn>
                <a:cxn ang="T12">
                  <a:pos x="T4" y="T5"/>
                </a:cxn>
                <a:cxn ang="T13">
                  <a:pos x="T6" y="T7"/>
                </a:cxn>
                <a:cxn ang="T14">
                  <a:pos x="T8" y="T9"/>
                </a:cxn>
              </a:cxnLst>
              <a:rect l="T15" t="T16" r="T17" b="T18"/>
              <a:pathLst>
                <a:path w="491" h="567">
                  <a:moveTo>
                    <a:pt x="11" y="0"/>
                  </a:moveTo>
                  <a:lnTo>
                    <a:pt x="491" y="432"/>
                  </a:lnTo>
                  <a:lnTo>
                    <a:pt x="484" y="567"/>
                  </a:lnTo>
                  <a:lnTo>
                    <a:pt x="0" y="119"/>
                  </a:lnTo>
                  <a:lnTo>
                    <a:pt x="11" y="0"/>
                  </a:lnTo>
                  <a:close/>
                </a:path>
              </a:pathLst>
            </a:custGeom>
            <a:solidFill>
              <a:schemeClr val="accent1"/>
            </a:solidFill>
            <a:ln w="38100">
              <a:solidFill>
                <a:schemeClr val="bg2"/>
              </a:solidFill>
              <a:round/>
              <a:headEnd/>
              <a:tailEnd/>
            </a:ln>
          </p:spPr>
          <p:txBody>
            <a:bodyPr wrap="none" anchor="ctr"/>
            <a:lstStyle/>
            <a:p>
              <a:endParaRPr lang="en-US" dirty="0"/>
            </a:p>
          </p:txBody>
        </p:sp>
        <p:sp>
          <p:nvSpPr>
            <p:cNvPr id="62" name="Freeform 66">
              <a:extLst>
                <a:ext uri="{FF2B5EF4-FFF2-40B4-BE49-F238E27FC236}">
                  <a16:creationId xmlns:a16="http://schemas.microsoft.com/office/drawing/2014/main" id="{E2EAE176-2E4F-6EFB-C992-3E9CFCD76A96}"/>
                </a:ext>
              </a:extLst>
            </p:cNvPr>
            <p:cNvSpPr>
              <a:spLocks/>
            </p:cNvSpPr>
            <p:nvPr/>
          </p:nvSpPr>
          <p:spPr bwMode="auto">
            <a:xfrm>
              <a:off x="3728" y="2160"/>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 name="T10" fmla="*/ 0 60000 65536"/>
                <a:gd name="T11" fmla="*/ 0 60000 65536"/>
                <a:gd name="T12" fmla="*/ 0 60000 65536"/>
                <a:gd name="T13" fmla="*/ 0 60000 65536"/>
                <a:gd name="T14" fmla="*/ 0 60000 65536"/>
                <a:gd name="T15" fmla="*/ 0 w 304"/>
                <a:gd name="T16" fmla="*/ 0 h 327"/>
                <a:gd name="T17" fmla="*/ 304 w 304"/>
                <a:gd name="T18" fmla="*/ 327 h 327"/>
              </a:gdLst>
              <a:ahLst/>
              <a:cxnLst>
                <a:cxn ang="T10">
                  <a:pos x="T0" y="T1"/>
                </a:cxn>
                <a:cxn ang="T11">
                  <a:pos x="T2" y="T3"/>
                </a:cxn>
                <a:cxn ang="T12">
                  <a:pos x="T4" y="T5"/>
                </a:cxn>
                <a:cxn ang="T13">
                  <a:pos x="T6" y="T7"/>
                </a:cxn>
                <a:cxn ang="T14">
                  <a:pos x="T8" y="T9"/>
                </a:cxn>
              </a:cxnLst>
              <a:rect l="T15" t="T16" r="T17" b="T18"/>
              <a:pathLst>
                <a:path w="304" h="327">
                  <a:moveTo>
                    <a:pt x="304" y="0"/>
                  </a:moveTo>
                  <a:lnTo>
                    <a:pt x="304" y="96"/>
                  </a:lnTo>
                  <a:lnTo>
                    <a:pt x="0" y="327"/>
                  </a:lnTo>
                  <a:lnTo>
                    <a:pt x="18" y="181"/>
                  </a:lnTo>
                  <a:lnTo>
                    <a:pt x="304" y="0"/>
                  </a:lnTo>
                  <a:close/>
                </a:path>
              </a:pathLst>
            </a:custGeom>
            <a:solidFill>
              <a:schemeClr val="accent1"/>
            </a:solidFill>
            <a:ln w="38100">
              <a:solidFill>
                <a:schemeClr val="bg2"/>
              </a:solidFill>
              <a:round/>
              <a:headEnd/>
              <a:tailEnd/>
            </a:ln>
          </p:spPr>
          <p:txBody>
            <a:bodyPr wrap="none" anchor="ctr"/>
            <a:lstStyle/>
            <a:p>
              <a:endParaRPr lang="en-US" dirty="0"/>
            </a:p>
          </p:txBody>
        </p:sp>
        <p:sp>
          <p:nvSpPr>
            <p:cNvPr id="63" name="Freeform 67">
              <a:extLst>
                <a:ext uri="{FF2B5EF4-FFF2-40B4-BE49-F238E27FC236}">
                  <a16:creationId xmlns:a16="http://schemas.microsoft.com/office/drawing/2014/main" id="{49609095-CAA1-4E44-C4D7-D47FEF14F31B}"/>
                </a:ext>
              </a:extLst>
            </p:cNvPr>
            <p:cNvSpPr>
              <a:spLocks/>
            </p:cNvSpPr>
            <p:nvPr/>
          </p:nvSpPr>
          <p:spPr bwMode="auto">
            <a:xfrm>
              <a:off x="3504" y="2304"/>
              <a:ext cx="240" cy="336"/>
            </a:xfrm>
            <a:custGeom>
              <a:avLst/>
              <a:gdLst>
                <a:gd name="T0" fmla="*/ 137 w 336"/>
                <a:gd name="T1" fmla="*/ 0 h 432"/>
                <a:gd name="T2" fmla="*/ 240 w 336"/>
                <a:gd name="T3" fmla="*/ 75 h 432"/>
                <a:gd name="T4" fmla="*/ 69 w 336"/>
                <a:gd name="T5" fmla="*/ 112 h 432"/>
                <a:gd name="T6" fmla="*/ 69 w 336"/>
                <a:gd name="T7" fmla="*/ 336 h 432"/>
                <a:gd name="T8" fmla="*/ 0 w 336"/>
                <a:gd name="T9" fmla="*/ 261 h 432"/>
                <a:gd name="T10" fmla="*/ 0 w 336"/>
                <a:gd name="T11" fmla="*/ 37 h 432"/>
                <a:gd name="T12" fmla="*/ 137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bg2"/>
              </a:solidFill>
              <a:round/>
              <a:headEnd/>
              <a:tailEnd/>
            </a:ln>
          </p:spPr>
          <p:txBody>
            <a:bodyPr wrap="none" anchor="ctr"/>
            <a:lstStyle/>
            <a:p>
              <a:endParaRPr lang="en-US" dirty="0"/>
            </a:p>
          </p:txBody>
        </p:sp>
        <p:sp>
          <p:nvSpPr>
            <p:cNvPr id="64" name="Freeform 68">
              <a:extLst>
                <a:ext uri="{FF2B5EF4-FFF2-40B4-BE49-F238E27FC236}">
                  <a16:creationId xmlns:a16="http://schemas.microsoft.com/office/drawing/2014/main" id="{8186BDBA-F15F-29F5-9A7E-F6789343D65D}"/>
                </a:ext>
              </a:extLst>
            </p:cNvPr>
            <p:cNvSpPr>
              <a:spLocks/>
            </p:cNvSpPr>
            <p:nvPr/>
          </p:nvSpPr>
          <p:spPr bwMode="auto">
            <a:xfrm>
              <a:off x="3312" y="2160"/>
              <a:ext cx="240" cy="288"/>
            </a:xfrm>
            <a:custGeom>
              <a:avLst/>
              <a:gdLst>
                <a:gd name="T0" fmla="*/ 137 w 336"/>
                <a:gd name="T1" fmla="*/ 0 h 432"/>
                <a:gd name="T2" fmla="*/ 240 w 336"/>
                <a:gd name="T3" fmla="*/ 64 h 432"/>
                <a:gd name="T4" fmla="*/ 69 w 336"/>
                <a:gd name="T5" fmla="*/ 96 h 432"/>
                <a:gd name="T6" fmla="*/ 69 w 336"/>
                <a:gd name="T7" fmla="*/ 288 h 432"/>
                <a:gd name="T8" fmla="*/ 0 w 336"/>
                <a:gd name="T9" fmla="*/ 224 h 432"/>
                <a:gd name="T10" fmla="*/ 0 w 336"/>
                <a:gd name="T11" fmla="*/ 32 h 432"/>
                <a:gd name="T12" fmla="*/ 137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bg2"/>
              </a:solidFill>
              <a:round/>
              <a:headEnd/>
              <a:tailEnd/>
            </a:ln>
          </p:spPr>
          <p:txBody>
            <a:bodyPr wrap="none" anchor="ctr"/>
            <a:lstStyle/>
            <a:p>
              <a:endParaRPr lang="en-US" dirty="0"/>
            </a:p>
          </p:txBody>
        </p:sp>
        <p:sp>
          <p:nvSpPr>
            <p:cNvPr id="65" name="Freeform 69">
              <a:extLst>
                <a:ext uri="{FF2B5EF4-FFF2-40B4-BE49-F238E27FC236}">
                  <a16:creationId xmlns:a16="http://schemas.microsoft.com/office/drawing/2014/main" id="{CA6BB53B-E81B-D63D-37A9-E1B31A7D6123}"/>
                </a:ext>
              </a:extLst>
            </p:cNvPr>
            <p:cNvSpPr>
              <a:spLocks/>
            </p:cNvSpPr>
            <p:nvPr/>
          </p:nvSpPr>
          <p:spPr bwMode="auto">
            <a:xfrm>
              <a:off x="3168" y="2016"/>
              <a:ext cx="192" cy="288"/>
            </a:xfrm>
            <a:custGeom>
              <a:avLst/>
              <a:gdLst>
                <a:gd name="T0" fmla="*/ 110 w 336"/>
                <a:gd name="T1" fmla="*/ 0 h 432"/>
                <a:gd name="T2" fmla="*/ 192 w 336"/>
                <a:gd name="T3" fmla="*/ 64 h 432"/>
                <a:gd name="T4" fmla="*/ 55 w 336"/>
                <a:gd name="T5" fmla="*/ 96 h 432"/>
                <a:gd name="T6" fmla="*/ 55 w 336"/>
                <a:gd name="T7" fmla="*/ 288 h 432"/>
                <a:gd name="T8" fmla="*/ 0 w 336"/>
                <a:gd name="T9" fmla="*/ 224 h 432"/>
                <a:gd name="T10" fmla="*/ 0 w 336"/>
                <a:gd name="T11" fmla="*/ 32 h 432"/>
                <a:gd name="T12" fmla="*/ 110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bg2"/>
              </a:solidFill>
              <a:round/>
              <a:headEnd/>
              <a:tailEnd/>
            </a:ln>
          </p:spPr>
          <p:txBody>
            <a:bodyPr wrap="none" anchor="ctr"/>
            <a:lstStyle/>
            <a:p>
              <a:endParaRPr lang="en-US" dirty="0"/>
            </a:p>
          </p:txBody>
        </p:sp>
      </p:grpSp>
      <p:grpSp>
        <p:nvGrpSpPr>
          <p:cNvPr id="66" name="Group 60">
            <a:extLst>
              <a:ext uri="{FF2B5EF4-FFF2-40B4-BE49-F238E27FC236}">
                <a16:creationId xmlns:a16="http://schemas.microsoft.com/office/drawing/2014/main" id="{E830B9EB-B431-99B0-D944-0D1074829369}"/>
              </a:ext>
            </a:extLst>
          </p:cNvPr>
          <p:cNvGrpSpPr>
            <a:grpSpLocks/>
          </p:cNvGrpSpPr>
          <p:nvPr/>
        </p:nvGrpSpPr>
        <p:grpSpPr bwMode="auto">
          <a:xfrm flipH="1">
            <a:off x="5520517" y="3917258"/>
            <a:ext cx="1447800" cy="1295400"/>
            <a:chOff x="3168" y="1824"/>
            <a:chExt cx="912" cy="816"/>
          </a:xfrm>
          <a:effectLst>
            <a:glow rad="101600">
              <a:schemeClr val="accent3">
                <a:satMod val="175000"/>
                <a:alpha val="40000"/>
              </a:schemeClr>
            </a:glow>
          </a:effectLst>
        </p:grpSpPr>
        <p:sp>
          <p:nvSpPr>
            <p:cNvPr id="67" name="Freeform 61">
              <a:extLst>
                <a:ext uri="{FF2B5EF4-FFF2-40B4-BE49-F238E27FC236}">
                  <a16:creationId xmlns:a16="http://schemas.microsoft.com/office/drawing/2014/main" id="{6D073C67-5BA6-972F-2847-B5591B903A90}"/>
                </a:ext>
              </a:extLst>
            </p:cNvPr>
            <p:cNvSpPr>
              <a:spLocks/>
            </p:cNvSpPr>
            <p:nvPr/>
          </p:nvSpPr>
          <p:spPr bwMode="auto">
            <a:xfrm>
              <a:off x="3936" y="2064"/>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bg2"/>
              </a:solidFill>
              <a:round/>
              <a:headEnd/>
              <a:tailEnd/>
            </a:ln>
          </p:spPr>
          <p:txBody>
            <a:bodyPr wrap="none" anchor="ctr"/>
            <a:lstStyle/>
            <a:p>
              <a:endParaRPr lang="en-US" dirty="0"/>
            </a:p>
          </p:txBody>
        </p:sp>
        <p:sp>
          <p:nvSpPr>
            <p:cNvPr id="68" name="Freeform 62">
              <a:extLst>
                <a:ext uri="{FF2B5EF4-FFF2-40B4-BE49-F238E27FC236}">
                  <a16:creationId xmlns:a16="http://schemas.microsoft.com/office/drawing/2014/main" id="{8C857042-25F0-FD14-D5C8-4C9C1816DC68}"/>
                </a:ext>
              </a:extLst>
            </p:cNvPr>
            <p:cNvSpPr>
              <a:spLocks/>
            </p:cNvSpPr>
            <p:nvPr/>
          </p:nvSpPr>
          <p:spPr bwMode="auto">
            <a:xfrm>
              <a:off x="3728" y="1920"/>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bg2"/>
              </a:solidFill>
              <a:round/>
              <a:headEnd/>
              <a:tailEnd/>
            </a:ln>
          </p:spPr>
          <p:txBody>
            <a:bodyPr wrap="none" anchor="ctr"/>
            <a:lstStyle/>
            <a:p>
              <a:endParaRPr lang="en-US" dirty="0"/>
            </a:p>
          </p:txBody>
        </p:sp>
        <p:sp>
          <p:nvSpPr>
            <p:cNvPr id="69" name="Freeform 63">
              <a:extLst>
                <a:ext uri="{FF2B5EF4-FFF2-40B4-BE49-F238E27FC236}">
                  <a16:creationId xmlns:a16="http://schemas.microsoft.com/office/drawing/2014/main" id="{21739BD7-F79A-790C-FC72-038F0D2E91E2}"/>
                </a:ext>
              </a:extLst>
            </p:cNvPr>
            <p:cNvSpPr>
              <a:spLocks/>
            </p:cNvSpPr>
            <p:nvPr/>
          </p:nvSpPr>
          <p:spPr bwMode="auto">
            <a:xfrm>
              <a:off x="3504" y="1824"/>
              <a:ext cx="144" cy="288"/>
            </a:xfrm>
            <a:custGeom>
              <a:avLst/>
              <a:gdLst>
                <a:gd name="T0" fmla="*/ 0 w 144"/>
                <a:gd name="T1" fmla="*/ 41 h 336"/>
                <a:gd name="T2" fmla="*/ 96 w 144"/>
                <a:gd name="T3" fmla="*/ 0 h 336"/>
                <a:gd name="T4" fmla="*/ 144 w 144"/>
                <a:gd name="T5" fmla="*/ 41 h 336"/>
                <a:gd name="T6" fmla="*/ 144 w 144"/>
                <a:gd name="T7" fmla="*/ 288 h 336"/>
                <a:gd name="T8" fmla="*/ 96 w 144"/>
                <a:gd name="T9" fmla="*/ 247 h 336"/>
                <a:gd name="T10" fmla="*/ 96 w 144"/>
                <a:gd name="T11" fmla="*/ 82 h 336"/>
                <a:gd name="T12" fmla="*/ 0 w 144"/>
                <a:gd name="T13" fmla="*/ 123 h 336"/>
                <a:gd name="T14" fmla="*/ 0 w 144"/>
                <a:gd name="T15" fmla="*/ 41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bg2"/>
              </a:solidFill>
              <a:round/>
              <a:headEnd/>
              <a:tailEnd/>
            </a:ln>
          </p:spPr>
          <p:txBody>
            <a:bodyPr wrap="none" anchor="ctr"/>
            <a:lstStyle/>
            <a:p>
              <a:endParaRPr lang="en-US" dirty="0"/>
            </a:p>
          </p:txBody>
        </p:sp>
        <p:sp>
          <p:nvSpPr>
            <p:cNvPr id="70" name="Freeform 64">
              <a:extLst>
                <a:ext uri="{FF2B5EF4-FFF2-40B4-BE49-F238E27FC236}">
                  <a16:creationId xmlns:a16="http://schemas.microsoft.com/office/drawing/2014/main" id="{69C02D03-17DD-40A7-66D1-6986626259FE}"/>
                </a:ext>
              </a:extLst>
            </p:cNvPr>
            <p:cNvSpPr>
              <a:spLocks/>
            </p:cNvSpPr>
            <p:nvPr/>
          </p:nvSpPr>
          <p:spPr bwMode="auto">
            <a:xfrm>
              <a:off x="3243" y="1824"/>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 name="T10" fmla="*/ 0 60000 65536"/>
                <a:gd name="T11" fmla="*/ 0 60000 65536"/>
                <a:gd name="T12" fmla="*/ 0 60000 65536"/>
                <a:gd name="T13" fmla="*/ 0 60000 65536"/>
                <a:gd name="T14" fmla="*/ 0 60000 65536"/>
                <a:gd name="T15" fmla="*/ 0 w 789"/>
                <a:gd name="T16" fmla="*/ 0 h 535"/>
                <a:gd name="T17" fmla="*/ 789 w 789"/>
                <a:gd name="T18" fmla="*/ 535 h 535"/>
              </a:gdLst>
              <a:ahLst/>
              <a:cxnLst>
                <a:cxn ang="T10">
                  <a:pos x="T0" y="T1"/>
                </a:cxn>
                <a:cxn ang="T11">
                  <a:pos x="T2" y="T3"/>
                </a:cxn>
                <a:cxn ang="T12">
                  <a:pos x="T4" y="T5"/>
                </a:cxn>
                <a:cxn ang="T13">
                  <a:pos x="T6" y="T7"/>
                </a:cxn>
                <a:cxn ang="T14">
                  <a:pos x="T8" y="T9"/>
                </a:cxn>
              </a:cxnLst>
              <a:rect l="T15" t="T16" r="T17" b="T18"/>
              <a:pathLst>
                <a:path w="789" h="535">
                  <a:moveTo>
                    <a:pt x="261" y="0"/>
                  </a:moveTo>
                  <a:lnTo>
                    <a:pt x="789" y="336"/>
                  </a:lnTo>
                  <a:lnTo>
                    <a:pt x="494" y="535"/>
                  </a:lnTo>
                  <a:lnTo>
                    <a:pt x="0" y="96"/>
                  </a:lnTo>
                  <a:lnTo>
                    <a:pt x="261" y="0"/>
                  </a:lnTo>
                  <a:close/>
                </a:path>
              </a:pathLst>
            </a:custGeom>
            <a:solidFill>
              <a:schemeClr val="accent1"/>
            </a:solidFill>
            <a:ln w="38100">
              <a:solidFill>
                <a:schemeClr val="bg2"/>
              </a:solidFill>
              <a:round/>
              <a:headEnd/>
              <a:tailEnd/>
            </a:ln>
          </p:spPr>
          <p:txBody>
            <a:bodyPr wrap="none" anchor="ctr"/>
            <a:lstStyle/>
            <a:p>
              <a:endParaRPr lang="en-US" dirty="0"/>
            </a:p>
          </p:txBody>
        </p:sp>
        <p:sp>
          <p:nvSpPr>
            <p:cNvPr id="71" name="Freeform 65">
              <a:extLst>
                <a:ext uri="{FF2B5EF4-FFF2-40B4-BE49-F238E27FC236}">
                  <a16:creationId xmlns:a16="http://schemas.microsoft.com/office/drawing/2014/main" id="{7A0FD3BD-3C88-EF6D-D21E-027A7B140AAB}"/>
                </a:ext>
              </a:extLst>
            </p:cNvPr>
            <p:cNvSpPr>
              <a:spLocks/>
            </p:cNvSpPr>
            <p:nvPr/>
          </p:nvSpPr>
          <p:spPr bwMode="auto">
            <a:xfrm>
              <a:off x="3253" y="1920"/>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 name="T10" fmla="*/ 0 60000 65536"/>
                <a:gd name="T11" fmla="*/ 0 60000 65536"/>
                <a:gd name="T12" fmla="*/ 0 60000 65536"/>
                <a:gd name="T13" fmla="*/ 0 60000 65536"/>
                <a:gd name="T14" fmla="*/ 0 60000 65536"/>
                <a:gd name="T15" fmla="*/ 0 w 491"/>
                <a:gd name="T16" fmla="*/ 0 h 567"/>
                <a:gd name="T17" fmla="*/ 491 w 491"/>
                <a:gd name="T18" fmla="*/ 567 h 567"/>
              </a:gdLst>
              <a:ahLst/>
              <a:cxnLst>
                <a:cxn ang="T10">
                  <a:pos x="T0" y="T1"/>
                </a:cxn>
                <a:cxn ang="T11">
                  <a:pos x="T2" y="T3"/>
                </a:cxn>
                <a:cxn ang="T12">
                  <a:pos x="T4" y="T5"/>
                </a:cxn>
                <a:cxn ang="T13">
                  <a:pos x="T6" y="T7"/>
                </a:cxn>
                <a:cxn ang="T14">
                  <a:pos x="T8" y="T9"/>
                </a:cxn>
              </a:cxnLst>
              <a:rect l="T15" t="T16" r="T17" b="T18"/>
              <a:pathLst>
                <a:path w="491" h="567">
                  <a:moveTo>
                    <a:pt x="11" y="0"/>
                  </a:moveTo>
                  <a:lnTo>
                    <a:pt x="491" y="432"/>
                  </a:lnTo>
                  <a:lnTo>
                    <a:pt x="484" y="567"/>
                  </a:lnTo>
                  <a:lnTo>
                    <a:pt x="0" y="119"/>
                  </a:lnTo>
                  <a:lnTo>
                    <a:pt x="11" y="0"/>
                  </a:lnTo>
                  <a:close/>
                </a:path>
              </a:pathLst>
            </a:custGeom>
            <a:solidFill>
              <a:schemeClr val="accent1"/>
            </a:solidFill>
            <a:ln w="38100">
              <a:solidFill>
                <a:schemeClr val="bg2"/>
              </a:solidFill>
              <a:round/>
              <a:headEnd/>
              <a:tailEnd/>
            </a:ln>
          </p:spPr>
          <p:txBody>
            <a:bodyPr wrap="none" anchor="ctr"/>
            <a:lstStyle/>
            <a:p>
              <a:endParaRPr lang="en-US" dirty="0"/>
            </a:p>
          </p:txBody>
        </p:sp>
        <p:sp>
          <p:nvSpPr>
            <p:cNvPr id="72" name="Freeform 66">
              <a:extLst>
                <a:ext uri="{FF2B5EF4-FFF2-40B4-BE49-F238E27FC236}">
                  <a16:creationId xmlns:a16="http://schemas.microsoft.com/office/drawing/2014/main" id="{A621C68D-564E-1FD3-5AD0-BE1102A855F8}"/>
                </a:ext>
              </a:extLst>
            </p:cNvPr>
            <p:cNvSpPr>
              <a:spLocks/>
            </p:cNvSpPr>
            <p:nvPr/>
          </p:nvSpPr>
          <p:spPr bwMode="auto">
            <a:xfrm>
              <a:off x="3728" y="2160"/>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 name="T10" fmla="*/ 0 60000 65536"/>
                <a:gd name="T11" fmla="*/ 0 60000 65536"/>
                <a:gd name="T12" fmla="*/ 0 60000 65536"/>
                <a:gd name="T13" fmla="*/ 0 60000 65536"/>
                <a:gd name="T14" fmla="*/ 0 60000 65536"/>
                <a:gd name="T15" fmla="*/ 0 w 304"/>
                <a:gd name="T16" fmla="*/ 0 h 327"/>
                <a:gd name="T17" fmla="*/ 304 w 304"/>
                <a:gd name="T18" fmla="*/ 327 h 327"/>
              </a:gdLst>
              <a:ahLst/>
              <a:cxnLst>
                <a:cxn ang="T10">
                  <a:pos x="T0" y="T1"/>
                </a:cxn>
                <a:cxn ang="T11">
                  <a:pos x="T2" y="T3"/>
                </a:cxn>
                <a:cxn ang="T12">
                  <a:pos x="T4" y="T5"/>
                </a:cxn>
                <a:cxn ang="T13">
                  <a:pos x="T6" y="T7"/>
                </a:cxn>
                <a:cxn ang="T14">
                  <a:pos x="T8" y="T9"/>
                </a:cxn>
              </a:cxnLst>
              <a:rect l="T15" t="T16" r="T17" b="T18"/>
              <a:pathLst>
                <a:path w="304" h="327">
                  <a:moveTo>
                    <a:pt x="304" y="0"/>
                  </a:moveTo>
                  <a:lnTo>
                    <a:pt x="304" y="96"/>
                  </a:lnTo>
                  <a:lnTo>
                    <a:pt x="0" y="327"/>
                  </a:lnTo>
                  <a:lnTo>
                    <a:pt x="18" y="181"/>
                  </a:lnTo>
                  <a:lnTo>
                    <a:pt x="304" y="0"/>
                  </a:lnTo>
                  <a:close/>
                </a:path>
              </a:pathLst>
            </a:custGeom>
            <a:solidFill>
              <a:schemeClr val="accent1"/>
            </a:solidFill>
            <a:ln w="38100">
              <a:solidFill>
                <a:schemeClr val="bg2"/>
              </a:solidFill>
              <a:round/>
              <a:headEnd/>
              <a:tailEnd/>
            </a:ln>
          </p:spPr>
          <p:txBody>
            <a:bodyPr wrap="none" anchor="ctr"/>
            <a:lstStyle/>
            <a:p>
              <a:endParaRPr lang="en-US" dirty="0"/>
            </a:p>
          </p:txBody>
        </p:sp>
        <p:sp>
          <p:nvSpPr>
            <p:cNvPr id="73" name="Freeform 67">
              <a:extLst>
                <a:ext uri="{FF2B5EF4-FFF2-40B4-BE49-F238E27FC236}">
                  <a16:creationId xmlns:a16="http://schemas.microsoft.com/office/drawing/2014/main" id="{E4BB56A4-8E12-E36D-0672-F53B0D9ECC1B}"/>
                </a:ext>
              </a:extLst>
            </p:cNvPr>
            <p:cNvSpPr>
              <a:spLocks/>
            </p:cNvSpPr>
            <p:nvPr/>
          </p:nvSpPr>
          <p:spPr bwMode="auto">
            <a:xfrm>
              <a:off x="3504" y="2304"/>
              <a:ext cx="240" cy="336"/>
            </a:xfrm>
            <a:custGeom>
              <a:avLst/>
              <a:gdLst>
                <a:gd name="T0" fmla="*/ 137 w 336"/>
                <a:gd name="T1" fmla="*/ 0 h 432"/>
                <a:gd name="T2" fmla="*/ 240 w 336"/>
                <a:gd name="T3" fmla="*/ 75 h 432"/>
                <a:gd name="T4" fmla="*/ 69 w 336"/>
                <a:gd name="T5" fmla="*/ 112 h 432"/>
                <a:gd name="T6" fmla="*/ 69 w 336"/>
                <a:gd name="T7" fmla="*/ 336 h 432"/>
                <a:gd name="T8" fmla="*/ 0 w 336"/>
                <a:gd name="T9" fmla="*/ 261 h 432"/>
                <a:gd name="T10" fmla="*/ 0 w 336"/>
                <a:gd name="T11" fmla="*/ 37 h 432"/>
                <a:gd name="T12" fmla="*/ 137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bg2"/>
              </a:solidFill>
              <a:round/>
              <a:headEnd/>
              <a:tailEnd/>
            </a:ln>
          </p:spPr>
          <p:txBody>
            <a:bodyPr wrap="none" anchor="ctr"/>
            <a:lstStyle/>
            <a:p>
              <a:endParaRPr lang="en-US" dirty="0"/>
            </a:p>
          </p:txBody>
        </p:sp>
        <p:sp>
          <p:nvSpPr>
            <p:cNvPr id="74" name="Freeform 68">
              <a:extLst>
                <a:ext uri="{FF2B5EF4-FFF2-40B4-BE49-F238E27FC236}">
                  <a16:creationId xmlns:a16="http://schemas.microsoft.com/office/drawing/2014/main" id="{2A8D32D2-DC00-BC7E-9242-69967E173960}"/>
                </a:ext>
              </a:extLst>
            </p:cNvPr>
            <p:cNvSpPr>
              <a:spLocks/>
            </p:cNvSpPr>
            <p:nvPr/>
          </p:nvSpPr>
          <p:spPr bwMode="auto">
            <a:xfrm>
              <a:off x="3312" y="2160"/>
              <a:ext cx="240" cy="288"/>
            </a:xfrm>
            <a:custGeom>
              <a:avLst/>
              <a:gdLst>
                <a:gd name="T0" fmla="*/ 137 w 336"/>
                <a:gd name="T1" fmla="*/ 0 h 432"/>
                <a:gd name="T2" fmla="*/ 240 w 336"/>
                <a:gd name="T3" fmla="*/ 64 h 432"/>
                <a:gd name="T4" fmla="*/ 69 w 336"/>
                <a:gd name="T5" fmla="*/ 96 h 432"/>
                <a:gd name="T6" fmla="*/ 69 w 336"/>
                <a:gd name="T7" fmla="*/ 288 h 432"/>
                <a:gd name="T8" fmla="*/ 0 w 336"/>
                <a:gd name="T9" fmla="*/ 224 h 432"/>
                <a:gd name="T10" fmla="*/ 0 w 336"/>
                <a:gd name="T11" fmla="*/ 32 h 432"/>
                <a:gd name="T12" fmla="*/ 137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bg2"/>
              </a:solidFill>
              <a:round/>
              <a:headEnd/>
              <a:tailEnd/>
            </a:ln>
          </p:spPr>
          <p:txBody>
            <a:bodyPr wrap="none" anchor="ctr"/>
            <a:lstStyle/>
            <a:p>
              <a:endParaRPr lang="en-US" dirty="0"/>
            </a:p>
          </p:txBody>
        </p:sp>
        <p:sp>
          <p:nvSpPr>
            <p:cNvPr id="75" name="Freeform 69">
              <a:extLst>
                <a:ext uri="{FF2B5EF4-FFF2-40B4-BE49-F238E27FC236}">
                  <a16:creationId xmlns:a16="http://schemas.microsoft.com/office/drawing/2014/main" id="{B82E0F11-ACBA-B131-C37D-63331F7403BB}"/>
                </a:ext>
              </a:extLst>
            </p:cNvPr>
            <p:cNvSpPr>
              <a:spLocks/>
            </p:cNvSpPr>
            <p:nvPr/>
          </p:nvSpPr>
          <p:spPr bwMode="auto">
            <a:xfrm>
              <a:off x="3168" y="2016"/>
              <a:ext cx="192" cy="288"/>
            </a:xfrm>
            <a:custGeom>
              <a:avLst/>
              <a:gdLst>
                <a:gd name="T0" fmla="*/ 110 w 336"/>
                <a:gd name="T1" fmla="*/ 0 h 432"/>
                <a:gd name="T2" fmla="*/ 192 w 336"/>
                <a:gd name="T3" fmla="*/ 64 h 432"/>
                <a:gd name="T4" fmla="*/ 55 w 336"/>
                <a:gd name="T5" fmla="*/ 96 h 432"/>
                <a:gd name="T6" fmla="*/ 55 w 336"/>
                <a:gd name="T7" fmla="*/ 288 h 432"/>
                <a:gd name="T8" fmla="*/ 0 w 336"/>
                <a:gd name="T9" fmla="*/ 224 h 432"/>
                <a:gd name="T10" fmla="*/ 0 w 336"/>
                <a:gd name="T11" fmla="*/ 32 h 432"/>
                <a:gd name="T12" fmla="*/ 110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bg2"/>
              </a:solidFill>
              <a:round/>
              <a:headEnd/>
              <a:tailEnd/>
            </a:ln>
          </p:spPr>
          <p:txBody>
            <a:bodyPr wrap="none" anchor="ctr"/>
            <a:lstStyle/>
            <a:p>
              <a:endParaRPr lang="en-US" dirty="0"/>
            </a:p>
          </p:txBody>
        </p:sp>
      </p:grpSp>
      <p:grpSp>
        <p:nvGrpSpPr>
          <p:cNvPr id="76" name="Group 60">
            <a:extLst>
              <a:ext uri="{FF2B5EF4-FFF2-40B4-BE49-F238E27FC236}">
                <a16:creationId xmlns:a16="http://schemas.microsoft.com/office/drawing/2014/main" id="{E922B2BC-A61A-372F-73CB-01DD83197237}"/>
              </a:ext>
            </a:extLst>
          </p:cNvPr>
          <p:cNvGrpSpPr>
            <a:grpSpLocks/>
          </p:cNvGrpSpPr>
          <p:nvPr/>
        </p:nvGrpSpPr>
        <p:grpSpPr bwMode="auto">
          <a:xfrm flipH="1">
            <a:off x="6719140" y="3246885"/>
            <a:ext cx="1447800" cy="1295400"/>
            <a:chOff x="3168" y="1824"/>
            <a:chExt cx="912" cy="816"/>
          </a:xfrm>
          <a:effectLst>
            <a:glow rad="101600">
              <a:schemeClr val="accent3">
                <a:satMod val="175000"/>
                <a:alpha val="40000"/>
              </a:schemeClr>
            </a:glow>
          </a:effectLst>
        </p:grpSpPr>
        <p:sp>
          <p:nvSpPr>
            <p:cNvPr id="77" name="Freeform 61">
              <a:extLst>
                <a:ext uri="{FF2B5EF4-FFF2-40B4-BE49-F238E27FC236}">
                  <a16:creationId xmlns:a16="http://schemas.microsoft.com/office/drawing/2014/main" id="{F045DF39-8B4D-14D4-8D87-C3871F31E865}"/>
                </a:ext>
              </a:extLst>
            </p:cNvPr>
            <p:cNvSpPr>
              <a:spLocks/>
            </p:cNvSpPr>
            <p:nvPr/>
          </p:nvSpPr>
          <p:spPr bwMode="auto">
            <a:xfrm>
              <a:off x="3936" y="2064"/>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bg2"/>
              </a:solidFill>
              <a:round/>
              <a:headEnd/>
              <a:tailEnd/>
            </a:ln>
          </p:spPr>
          <p:txBody>
            <a:bodyPr wrap="none" anchor="ctr"/>
            <a:lstStyle/>
            <a:p>
              <a:endParaRPr lang="en-US" dirty="0"/>
            </a:p>
          </p:txBody>
        </p:sp>
        <p:sp>
          <p:nvSpPr>
            <p:cNvPr id="78" name="Freeform 62">
              <a:extLst>
                <a:ext uri="{FF2B5EF4-FFF2-40B4-BE49-F238E27FC236}">
                  <a16:creationId xmlns:a16="http://schemas.microsoft.com/office/drawing/2014/main" id="{4E4912BC-4CD9-995A-1DF4-BA2174459F67}"/>
                </a:ext>
              </a:extLst>
            </p:cNvPr>
            <p:cNvSpPr>
              <a:spLocks/>
            </p:cNvSpPr>
            <p:nvPr/>
          </p:nvSpPr>
          <p:spPr bwMode="auto">
            <a:xfrm>
              <a:off x="3728" y="1920"/>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bg2"/>
              </a:solidFill>
              <a:round/>
              <a:headEnd/>
              <a:tailEnd/>
            </a:ln>
          </p:spPr>
          <p:txBody>
            <a:bodyPr wrap="none" anchor="ctr"/>
            <a:lstStyle/>
            <a:p>
              <a:endParaRPr lang="en-US" dirty="0"/>
            </a:p>
          </p:txBody>
        </p:sp>
        <p:sp>
          <p:nvSpPr>
            <p:cNvPr id="79" name="Freeform 63">
              <a:extLst>
                <a:ext uri="{FF2B5EF4-FFF2-40B4-BE49-F238E27FC236}">
                  <a16:creationId xmlns:a16="http://schemas.microsoft.com/office/drawing/2014/main" id="{0602A046-C1D5-A322-8693-31FADD5DF17B}"/>
                </a:ext>
              </a:extLst>
            </p:cNvPr>
            <p:cNvSpPr>
              <a:spLocks/>
            </p:cNvSpPr>
            <p:nvPr/>
          </p:nvSpPr>
          <p:spPr bwMode="auto">
            <a:xfrm>
              <a:off x="3504" y="1824"/>
              <a:ext cx="144" cy="288"/>
            </a:xfrm>
            <a:custGeom>
              <a:avLst/>
              <a:gdLst>
                <a:gd name="T0" fmla="*/ 0 w 144"/>
                <a:gd name="T1" fmla="*/ 41 h 336"/>
                <a:gd name="T2" fmla="*/ 96 w 144"/>
                <a:gd name="T3" fmla="*/ 0 h 336"/>
                <a:gd name="T4" fmla="*/ 144 w 144"/>
                <a:gd name="T5" fmla="*/ 41 h 336"/>
                <a:gd name="T6" fmla="*/ 144 w 144"/>
                <a:gd name="T7" fmla="*/ 288 h 336"/>
                <a:gd name="T8" fmla="*/ 96 w 144"/>
                <a:gd name="T9" fmla="*/ 247 h 336"/>
                <a:gd name="T10" fmla="*/ 96 w 144"/>
                <a:gd name="T11" fmla="*/ 82 h 336"/>
                <a:gd name="T12" fmla="*/ 0 w 144"/>
                <a:gd name="T13" fmla="*/ 123 h 336"/>
                <a:gd name="T14" fmla="*/ 0 w 144"/>
                <a:gd name="T15" fmla="*/ 41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bg2"/>
              </a:solidFill>
              <a:round/>
              <a:headEnd/>
              <a:tailEnd/>
            </a:ln>
          </p:spPr>
          <p:txBody>
            <a:bodyPr wrap="none" anchor="ctr"/>
            <a:lstStyle/>
            <a:p>
              <a:endParaRPr lang="en-US" dirty="0"/>
            </a:p>
          </p:txBody>
        </p:sp>
        <p:sp>
          <p:nvSpPr>
            <p:cNvPr id="80" name="Freeform 64">
              <a:extLst>
                <a:ext uri="{FF2B5EF4-FFF2-40B4-BE49-F238E27FC236}">
                  <a16:creationId xmlns:a16="http://schemas.microsoft.com/office/drawing/2014/main" id="{65AD19C3-7623-C007-AE94-B2DC2683DCB4}"/>
                </a:ext>
              </a:extLst>
            </p:cNvPr>
            <p:cNvSpPr>
              <a:spLocks/>
            </p:cNvSpPr>
            <p:nvPr/>
          </p:nvSpPr>
          <p:spPr bwMode="auto">
            <a:xfrm>
              <a:off x="3243" y="1824"/>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 name="T10" fmla="*/ 0 60000 65536"/>
                <a:gd name="T11" fmla="*/ 0 60000 65536"/>
                <a:gd name="T12" fmla="*/ 0 60000 65536"/>
                <a:gd name="T13" fmla="*/ 0 60000 65536"/>
                <a:gd name="T14" fmla="*/ 0 60000 65536"/>
                <a:gd name="T15" fmla="*/ 0 w 789"/>
                <a:gd name="T16" fmla="*/ 0 h 535"/>
                <a:gd name="T17" fmla="*/ 789 w 789"/>
                <a:gd name="T18" fmla="*/ 535 h 535"/>
              </a:gdLst>
              <a:ahLst/>
              <a:cxnLst>
                <a:cxn ang="T10">
                  <a:pos x="T0" y="T1"/>
                </a:cxn>
                <a:cxn ang="T11">
                  <a:pos x="T2" y="T3"/>
                </a:cxn>
                <a:cxn ang="T12">
                  <a:pos x="T4" y="T5"/>
                </a:cxn>
                <a:cxn ang="T13">
                  <a:pos x="T6" y="T7"/>
                </a:cxn>
                <a:cxn ang="T14">
                  <a:pos x="T8" y="T9"/>
                </a:cxn>
              </a:cxnLst>
              <a:rect l="T15" t="T16" r="T17" b="T18"/>
              <a:pathLst>
                <a:path w="789" h="535">
                  <a:moveTo>
                    <a:pt x="261" y="0"/>
                  </a:moveTo>
                  <a:lnTo>
                    <a:pt x="789" y="336"/>
                  </a:lnTo>
                  <a:lnTo>
                    <a:pt x="494" y="535"/>
                  </a:lnTo>
                  <a:lnTo>
                    <a:pt x="0" y="96"/>
                  </a:lnTo>
                  <a:lnTo>
                    <a:pt x="261" y="0"/>
                  </a:lnTo>
                  <a:close/>
                </a:path>
              </a:pathLst>
            </a:custGeom>
            <a:solidFill>
              <a:schemeClr val="accent1"/>
            </a:solidFill>
            <a:ln w="38100">
              <a:solidFill>
                <a:schemeClr val="bg2"/>
              </a:solidFill>
              <a:round/>
              <a:headEnd/>
              <a:tailEnd/>
            </a:ln>
          </p:spPr>
          <p:txBody>
            <a:bodyPr wrap="none" anchor="ctr"/>
            <a:lstStyle/>
            <a:p>
              <a:endParaRPr lang="en-US" dirty="0"/>
            </a:p>
          </p:txBody>
        </p:sp>
        <p:sp>
          <p:nvSpPr>
            <p:cNvPr id="81" name="Freeform 65">
              <a:extLst>
                <a:ext uri="{FF2B5EF4-FFF2-40B4-BE49-F238E27FC236}">
                  <a16:creationId xmlns:a16="http://schemas.microsoft.com/office/drawing/2014/main" id="{8C34974E-6AF0-9263-2DF1-3912414FB30D}"/>
                </a:ext>
              </a:extLst>
            </p:cNvPr>
            <p:cNvSpPr>
              <a:spLocks/>
            </p:cNvSpPr>
            <p:nvPr/>
          </p:nvSpPr>
          <p:spPr bwMode="auto">
            <a:xfrm>
              <a:off x="3253" y="1920"/>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 name="T10" fmla="*/ 0 60000 65536"/>
                <a:gd name="T11" fmla="*/ 0 60000 65536"/>
                <a:gd name="T12" fmla="*/ 0 60000 65536"/>
                <a:gd name="T13" fmla="*/ 0 60000 65536"/>
                <a:gd name="T14" fmla="*/ 0 60000 65536"/>
                <a:gd name="T15" fmla="*/ 0 w 491"/>
                <a:gd name="T16" fmla="*/ 0 h 567"/>
                <a:gd name="T17" fmla="*/ 491 w 491"/>
                <a:gd name="T18" fmla="*/ 567 h 567"/>
              </a:gdLst>
              <a:ahLst/>
              <a:cxnLst>
                <a:cxn ang="T10">
                  <a:pos x="T0" y="T1"/>
                </a:cxn>
                <a:cxn ang="T11">
                  <a:pos x="T2" y="T3"/>
                </a:cxn>
                <a:cxn ang="T12">
                  <a:pos x="T4" y="T5"/>
                </a:cxn>
                <a:cxn ang="T13">
                  <a:pos x="T6" y="T7"/>
                </a:cxn>
                <a:cxn ang="T14">
                  <a:pos x="T8" y="T9"/>
                </a:cxn>
              </a:cxnLst>
              <a:rect l="T15" t="T16" r="T17" b="T18"/>
              <a:pathLst>
                <a:path w="491" h="567">
                  <a:moveTo>
                    <a:pt x="11" y="0"/>
                  </a:moveTo>
                  <a:lnTo>
                    <a:pt x="491" y="432"/>
                  </a:lnTo>
                  <a:lnTo>
                    <a:pt x="484" y="567"/>
                  </a:lnTo>
                  <a:lnTo>
                    <a:pt x="0" y="119"/>
                  </a:lnTo>
                  <a:lnTo>
                    <a:pt x="11" y="0"/>
                  </a:lnTo>
                  <a:close/>
                </a:path>
              </a:pathLst>
            </a:custGeom>
            <a:solidFill>
              <a:schemeClr val="accent1"/>
            </a:solidFill>
            <a:ln w="38100">
              <a:solidFill>
                <a:schemeClr val="bg2"/>
              </a:solidFill>
              <a:round/>
              <a:headEnd/>
              <a:tailEnd/>
            </a:ln>
          </p:spPr>
          <p:txBody>
            <a:bodyPr wrap="none" anchor="ctr"/>
            <a:lstStyle/>
            <a:p>
              <a:endParaRPr lang="en-US" dirty="0"/>
            </a:p>
          </p:txBody>
        </p:sp>
        <p:sp>
          <p:nvSpPr>
            <p:cNvPr id="82" name="Freeform 66">
              <a:extLst>
                <a:ext uri="{FF2B5EF4-FFF2-40B4-BE49-F238E27FC236}">
                  <a16:creationId xmlns:a16="http://schemas.microsoft.com/office/drawing/2014/main" id="{F7FEE088-DC05-4C0F-619D-06FE6CAC57D2}"/>
                </a:ext>
              </a:extLst>
            </p:cNvPr>
            <p:cNvSpPr>
              <a:spLocks/>
            </p:cNvSpPr>
            <p:nvPr/>
          </p:nvSpPr>
          <p:spPr bwMode="auto">
            <a:xfrm>
              <a:off x="3728" y="2160"/>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 name="T10" fmla="*/ 0 60000 65536"/>
                <a:gd name="T11" fmla="*/ 0 60000 65536"/>
                <a:gd name="T12" fmla="*/ 0 60000 65536"/>
                <a:gd name="T13" fmla="*/ 0 60000 65536"/>
                <a:gd name="T14" fmla="*/ 0 60000 65536"/>
                <a:gd name="T15" fmla="*/ 0 w 304"/>
                <a:gd name="T16" fmla="*/ 0 h 327"/>
                <a:gd name="T17" fmla="*/ 304 w 304"/>
                <a:gd name="T18" fmla="*/ 327 h 327"/>
              </a:gdLst>
              <a:ahLst/>
              <a:cxnLst>
                <a:cxn ang="T10">
                  <a:pos x="T0" y="T1"/>
                </a:cxn>
                <a:cxn ang="T11">
                  <a:pos x="T2" y="T3"/>
                </a:cxn>
                <a:cxn ang="T12">
                  <a:pos x="T4" y="T5"/>
                </a:cxn>
                <a:cxn ang="T13">
                  <a:pos x="T6" y="T7"/>
                </a:cxn>
                <a:cxn ang="T14">
                  <a:pos x="T8" y="T9"/>
                </a:cxn>
              </a:cxnLst>
              <a:rect l="T15" t="T16" r="T17" b="T18"/>
              <a:pathLst>
                <a:path w="304" h="327">
                  <a:moveTo>
                    <a:pt x="304" y="0"/>
                  </a:moveTo>
                  <a:lnTo>
                    <a:pt x="304" y="96"/>
                  </a:lnTo>
                  <a:lnTo>
                    <a:pt x="0" y="327"/>
                  </a:lnTo>
                  <a:lnTo>
                    <a:pt x="18" y="181"/>
                  </a:lnTo>
                  <a:lnTo>
                    <a:pt x="304" y="0"/>
                  </a:lnTo>
                  <a:close/>
                </a:path>
              </a:pathLst>
            </a:custGeom>
            <a:solidFill>
              <a:schemeClr val="accent1"/>
            </a:solidFill>
            <a:ln w="38100">
              <a:solidFill>
                <a:schemeClr val="bg2"/>
              </a:solidFill>
              <a:round/>
              <a:headEnd/>
              <a:tailEnd/>
            </a:ln>
          </p:spPr>
          <p:txBody>
            <a:bodyPr wrap="none" anchor="ctr"/>
            <a:lstStyle/>
            <a:p>
              <a:endParaRPr lang="en-US" dirty="0"/>
            </a:p>
          </p:txBody>
        </p:sp>
        <p:sp>
          <p:nvSpPr>
            <p:cNvPr id="83" name="Freeform 67">
              <a:extLst>
                <a:ext uri="{FF2B5EF4-FFF2-40B4-BE49-F238E27FC236}">
                  <a16:creationId xmlns:a16="http://schemas.microsoft.com/office/drawing/2014/main" id="{342A3AB6-BF06-E593-BCD5-D426EE270953}"/>
                </a:ext>
              </a:extLst>
            </p:cNvPr>
            <p:cNvSpPr>
              <a:spLocks/>
            </p:cNvSpPr>
            <p:nvPr/>
          </p:nvSpPr>
          <p:spPr bwMode="auto">
            <a:xfrm>
              <a:off x="3504" y="2304"/>
              <a:ext cx="240" cy="336"/>
            </a:xfrm>
            <a:custGeom>
              <a:avLst/>
              <a:gdLst>
                <a:gd name="T0" fmla="*/ 137 w 336"/>
                <a:gd name="T1" fmla="*/ 0 h 432"/>
                <a:gd name="T2" fmla="*/ 240 w 336"/>
                <a:gd name="T3" fmla="*/ 75 h 432"/>
                <a:gd name="T4" fmla="*/ 69 w 336"/>
                <a:gd name="T5" fmla="*/ 112 h 432"/>
                <a:gd name="T6" fmla="*/ 69 w 336"/>
                <a:gd name="T7" fmla="*/ 336 h 432"/>
                <a:gd name="T8" fmla="*/ 0 w 336"/>
                <a:gd name="T9" fmla="*/ 261 h 432"/>
                <a:gd name="T10" fmla="*/ 0 w 336"/>
                <a:gd name="T11" fmla="*/ 37 h 432"/>
                <a:gd name="T12" fmla="*/ 137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bg2"/>
              </a:solidFill>
              <a:round/>
              <a:headEnd/>
              <a:tailEnd/>
            </a:ln>
          </p:spPr>
          <p:txBody>
            <a:bodyPr wrap="none" anchor="ctr"/>
            <a:lstStyle/>
            <a:p>
              <a:endParaRPr lang="en-US" dirty="0"/>
            </a:p>
          </p:txBody>
        </p:sp>
        <p:sp>
          <p:nvSpPr>
            <p:cNvPr id="84" name="Freeform 68">
              <a:extLst>
                <a:ext uri="{FF2B5EF4-FFF2-40B4-BE49-F238E27FC236}">
                  <a16:creationId xmlns:a16="http://schemas.microsoft.com/office/drawing/2014/main" id="{CCA6EC9A-505F-A90A-A0A9-4D8DAD7179A2}"/>
                </a:ext>
              </a:extLst>
            </p:cNvPr>
            <p:cNvSpPr>
              <a:spLocks/>
            </p:cNvSpPr>
            <p:nvPr/>
          </p:nvSpPr>
          <p:spPr bwMode="auto">
            <a:xfrm>
              <a:off x="3312" y="2160"/>
              <a:ext cx="240" cy="288"/>
            </a:xfrm>
            <a:custGeom>
              <a:avLst/>
              <a:gdLst>
                <a:gd name="T0" fmla="*/ 137 w 336"/>
                <a:gd name="T1" fmla="*/ 0 h 432"/>
                <a:gd name="T2" fmla="*/ 240 w 336"/>
                <a:gd name="T3" fmla="*/ 64 h 432"/>
                <a:gd name="T4" fmla="*/ 69 w 336"/>
                <a:gd name="T5" fmla="*/ 96 h 432"/>
                <a:gd name="T6" fmla="*/ 69 w 336"/>
                <a:gd name="T7" fmla="*/ 288 h 432"/>
                <a:gd name="T8" fmla="*/ 0 w 336"/>
                <a:gd name="T9" fmla="*/ 224 h 432"/>
                <a:gd name="T10" fmla="*/ 0 w 336"/>
                <a:gd name="T11" fmla="*/ 32 h 432"/>
                <a:gd name="T12" fmla="*/ 137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bg2"/>
              </a:solidFill>
              <a:round/>
              <a:headEnd/>
              <a:tailEnd/>
            </a:ln>
          </p:spPr>
          <p:txBody>
            <a:bodyPr wrap="none" anchor="ctr"/>
            <a:lstStyle/>
            <a:p>
              <a:endParaRPr lang="en-US" dirty="0"/>
            </a:p>
          </p:txBody>
        </p:sp>
        <p:sp>
          <p:nvSpPr>
            <p:cNvPr id="85" name="Freeform 69">
              <a:extLst>
                <a:ext uri="{FF2B5EF4-FFF2-40B4-BE49-F238E27FC236}">
                  <a16:creationId xmlns:a16="http://schemas.microsoft.com/office/drawing/2014/main" id="{20C86670-67C3-F0EF-E1C2-4AD30358E444}"/>
                </a:ext>
              </a:extLst>
            </p:cNvPr>
            <p:cNvSpPr>
              <a:spLocks/>
            </p:cNvSpPr>
            <p:nvPr/>
          </p:nvSpPr>
          <p:spPr bwMode="auto">
            <a:xfrm>
              <a:off x="3168" y="2016"/>
              <a:ext cx="192" cy="288"/>
            </a:xfrm>
            <a:custGeom>
              <a:avLst/>
              <a:gdLst>
                <a:gd name="T0" fmla="*/ 110 w 336"/>
                <a:gd name="T1" fmla="*/ 0 h 432"/>
                <a:gd name="T2" fmla="*/ 192 w 336"/>
                <a:gd name="T3" fmla="*/ 64 h 432"/>
                <a:gd name="T4" fmla="*/ 55 w 336"/>
                <a:gd name="T5" fmla="*/ 96 h 432"/>
                <a:gd name="T6" fmla="*/ 55 w 336"/>
                <a:gd name="T7" fmla="*/ 288 h 432"/>
                <a:gd name="T8" fmla="*/ 0 w 336"/>
                <a:gd name="T9" fmla="*/ 224 h 432"/>
                <a:gd name="T10" fmla="*/ 0 w 336"/>
                <a:gd name="T11" fmla="*/ 32 h 432"/>
                <a:gd name="T12" fmla="*/ 110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bg2"/>
              </a:solidFill>
              <a:round/>
              <a:headEnd/>
              <a:tailEnd/>
            </a:ln>
          </p:spPr>
          <p:txBody>
            <a:bodyPr wrap="none" anchor="ctr"/>
            <a:lstStyle/>
            <a:p>
              <a:endParaRPr lang="en-US" dirty="0"/>
            </a:p>
          </p:txBody>
        </p:sp>
      </p:grpSp>
      <p:grpSp>
        <p:nvGrpSpPr>
          <p:cNvPr id="86" name="Group 60">
            <a:extLst>
              <a:ext uri="{FF2B5EF4-FFF2-40B4-BE49-F238E27FC236}">
                <a16:creationId xmlns:a16="http://schemas.microsoft.com/office/drawing/2014/main" id="{412DCB14-548D-4018-27B9-56C34D270970}"/>
              </a:ext>
            </a:extLst>
          </p:cNvPr>
          <p:cNvGrpSpPr>
            <a:grpSpLocks/>
          </p:cNvGrpSpPr>
          <p:nvPr/>
        </p:nvGrpSpPr>
        <p:grpSpPr bwMode="auto">
          <a:xfrm flipH="1">
            <a:off x="6881529" y="4477680"/>
            <a:ext cx="1447800" cy="1295400"/>
            <a:chOff x="3168" y="1824"/>
            <a:chExt cx="912" cy="816"/>
          </a:xfrm>
          <a:effectLst>
            <a:glow rad="101600">
              <a:schemeClr val="accent3">
                <a:satMod val="175000"/>
                <a:alpha val="40000"/>
              </a:schemeClr>
            </a:glow>
          </a:effectLst>
        </p:grpSpPr>
        <p:sp>
          <p:nvSpPr>
            <p:cNvPr id="87" name="Freeform 61">
              <a:extLst>
                <a:ext uri="{FF2B5EF4-FFF2-40B4-BE49-F238E27FC236}">
                  <a16:creationId xmlns:a16="http://schemas.microsoft.com/office/drawing/2014/main" id="{CA9A1B11-1D23-1600-B91A-899ECCC27AF2}"/>
                </a:ext>
              </a:extLst>
            </p:cNvPr>
            <p:cNvSpPr>
              <a:spLocks/>
            </p:cNvSpPr>
            <p:nvPr/>
          </p:nvSpPr>
          <p:spPr bwMode="auto">
            <a:xfrm>
              <a:off x="3936" y="2064"/>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bg2"/>
              </a:solidFill>
              <a:round/>
              <a:headEnd/>
              <a:tailEnd/>
            </a:ln>
          </p:spPr>
          <p:txBody>
            <a:bodyPr wrap="none" anchor="ctr"/>
            <a:lstStyle/>
            <a:p>
              <a:endParaRPr lang="en-US" dirty="0"/>
            </a:p>
          </p:txBody>
        </p:sp>
        <p:sp>
          <p:nvSpPr>
            <p:cNvPr id="88" name="Freeform 62">
              <a:extLst>
                <a:ext uri="{FF2B5EF4-FFF2-40B4-BE49-F238E27FC236}">
                  <a16:creationId xmlns:a16="http://schemas.microsoft.com/office/drawing/2014/main" id="{9EFCAEBD-DF36-BF49-5E25-38FAFC4A3A55}"/>
                </a:ext>
              </a:extLst>
            </p:cNvPr>
            <p:cNvSpPr>
              <a:spLocks/>
            </p:cNvSpPr>
            <p:nvPr/>
          </p:nvSpPr>
          <p:spPr bwMode="auto">
            <a:xfrm>
              <a:off x="3728" y="1920"/>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bg2"/>
              </a:solidFill>
              <a:round/>
              <a:headEnd/>
              <a:tailEnd/>
            </a:ln>
          </p:spPr>
          <p:txBody>
            <a:bodyPr wrap="none" anchor="ctr"/>
            <a:lstStyle/>
            <a:p>
              <a:endParaRPr lang="en-US" dirty="0"/>
            </a:p>
          </p:txBody>
        </p:sp>
        <p:sp>
          <p:nvSpPr>
            <p:cNvPr id="89" name="Freeform 63">
              <a:extLst>
                <a:ext uri="{FF2B5EF4-FFF2-40B4-BE49-F238E27FC236}">
                  <a16:creationId xmlns:a16="http://schemas.microsoft.com/office/drawing/2014/main" id="{97112064-8E8E-0998-D1AE-D8FBC76D1990}"/>
                </a:ext>
              </a:extLst>
            </p:cNvPr>
            <p:cNvSpPr>
              <a:spLocks/>
            </p:cNvSpPr>
            <p:nvPr/>
          </p:nvSpPr>
          <p:spPr bwMode="auto">
            <a:xfrm>
              <a:off x="3504" y="1824"/>
              <a:ext cx="144" cy="288"/>
            </a:xfrm>
            <a:custGeom>
              <a:avLst/>
              <a:gdLst>
                <a:gd name="T0" fmla="*/ 0 w 144"/>
                <a:gd name="T1" fmla="*/ 41 h 336"/>
                <a:gd name="T2" fmla="*/ 96 w 144"/>
                <a:gd name="T3" fmla="*/ 0 h 336"/>
                <a:gd name="T4" fmla="*/ 144 w 144"/>
                <a:gd name="T5" fmla="*/ 41 h 336"/>
                <a:gd name="T6" fmla="*/ 144 w 144"/>
                <a:gd name="T7" fmla="*/ 288 h 336"/>
                <a:gd name="T8" fmla="*/ 96 w 144"/>
                <a:gd name="T9" fmla="*/ 247 h 336"/>
                <a:gd name="T10" fmla="*/ 96 w 144"/>
                <a:gd name="T11" fmla="*/ 82 h 336"/>
                <a:gd name="T12" fmla="*/ 0 w 144"/>
                <a:gd name="T13" fmla="*/ 123 h 336"/>
                <a:gd name="T14" fmla="*/ 0 w 144"/>
                <a:gd name="T15" fmla="*/ 41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bg2"/>
              </a:solidFill>
              <a:round/>
              <a:headEnd/>
              <a:tailEnd/>
            </a:ln>
          </p:spPr>
          <p:txBody>
            <a:bodyPr wrap="none" anchor="ctr"/>
            <a:lstStyle/>
            <a:p>
              <a:endParaRPr lang="en-US" dirty="0"/>
            </a:p>
          </p:txBody>
        </p:sp>
        <p:sp>
          <p:nvSpPr>
            <p:cNvPr id="90" name="Freeform 64">
              <a:extLst>
                <a:ext uri="{FF2B5EF4-FFF2-40B4-BE49-F238E27FC236}">
                  <a16:creationId xmlns:a16="http://schemas.microsoft.com/office/drawing/2014/main" id="{07680EB5-8A37-15C2-A85E-33B36913C251}"/>
                </a:ext>
              </a:extLst>
            </p:cNvPr>
            <p:cNvSpPr>
              <a:spLocks/>
            </p:cNvSpPr>
            <p:nvPr/>
          </p:nvSpPr>
          <p:spPr bwMode="auto">
            <a:xfrm>
              <a:off x="3243" y="1824"/>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 name="T10" fmla="*/ 0 60000 65536"/>
                <a:gd name="T11" fmla="*/ 0 60000 65536"/>
                <a:gd name="T12" fmla="*/ 0 60000 65536"/>
                <a:gd name="T13" fmla="*/ 0 60000 65536"/>
                <a:gd name="T14" fmla="*/ 0 60000 65536"/>
                <a:gd name="T15" fmla="*/ 0 w 789"/>
                <a:gd name="T16" fmla="*/ 0 h 535"/>
                <a:gd name="T17" fmla="*/ 789 w 789"/>
                <a:gd name="T18" fmla="*/ 535 h 535"/>
              </a:gdLst>
              <a:ahLst/>
              <a:cxnLst>
                <a:cxn ang="T10">
                  <a:pos x="T0" y="T1"/>
                </a:cxn>
                <a:cxn ang="T11">
                  <a:pos x="T2" y="T3"/>
                </a:cxn>
                <a:cxn ang="T12">
                  <a:pos x="T4" y="T5"/>
                </a:cxn>
                <a:cxn ang="T13">
                  <a:pos x="T6" y="T7"/>
                </a:cxn>
                <a:cxn ang="T14">
                  <a:pos x="T8" y="T9"/>
                </a:cxn>
              </a:cxnLst>
              <a:rect l="T15" t="T16" r="T17" b="T18"/>
              <a:pathLst>
                <a:path w="789" h="535">
                  <a:moveTo>
                    <a:pt x="261" y="0"/>
                  </a:moveTo>
                  <a:lnTo>
                    <a:pt x="789" y="336"/>
                  </a:lnTo>
                  <a:lnTo>
                    <a:pt x="494" y="535"/>
                  </a:lnTo>
                  <a:lnTo>
                    <a:pt x="0" y="96"/>
                  </a:lnTo>
                  <a:lnTo>
                    <a:pt x="261" y="0"/>
                  </a:lnTo>
                  <a:close/>
                </a:path>
              </a:pathLst>
            </a:custGeom>
            <a:solidFill>
              <a:schemeClr val="accent1"/>
            </a:solidFill>
            <a:ln w="38100">
              <a:solidFill>
                <a:schemeClr val="bg2"/>
              </a:solidFill>
              <a:round/>
              <a:headEnd/>
              <a:tailEnd/>
            </a:ln>
          </p:spPr>
          <p:txBody>
            <a:bodyPr wrap="none" anchor="ctr"/>
            <a:lstStyle/>
            <a:p>
              <a:endParaRPr lang="en-US" dirty="0"/>
            </a:p>
          </p:txBody>
        </p:sp>
        <p:sp>
          <p:nvSpPr>
            <p:cNvPr id="91" name="Freeform 65">
              <a:extLst>
                <a:ext uri="{FF2B5EF4-FFF2-40B4-BE49-F238E27FC236}">
                  <a16:creationId xmlns:a16="http://schemas.microsoft.com/office/drawing/2014/main" id="{AA99D28B-BF9C-598F-0455-39FF5EE4954F}"/>
                </a:ext>
              </a:extLst>
            </p:cNvPr>
            <p:cNvSpPr>
              <a:spLocks/>
            </p:cNvSpPr>
            <p:nvPr/>
          </p:nvSpPr>
          <p:spPr bwMode="auto">
            <a:xfrm>
              <a:off x="3253" y="1920"/>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 name="T10" fmla="*/ 0 60000 65536"/>
                <a:gd name="T11" fmla="*/ 0 60000 65536"/>
                <a:gd name="T12" fmla="*/ 0 60000 65536"/>
                <a:gd name="T13" fmla="*/ 0 60000 65536"/>
                <a:gd name="T14" fmla="*/ 0 60000 65536"/>
                <a:gd name="T15" fmla="*/ 0 w 491"/>
                <a:gd name="T16" fmla="*/ 0 h 567"/>
                <a:gd name="T17" fmla="*/ 491 w 491"/>
                <a:gd name="T18" fmla="*/ 567 h 567"/>
              </a:gdLst>
              <a:ahLst/>
              <a:cxnLst>
                <a:cxn ang="T10">
                  <a:pos x="T0" y="T1"/>
                </a:cxn>
                <a:cxn ang="T11">
                  <a:pos x="T2" y="T3"/>
                </a:cxn>
                <a:cxn ang="T12">
                  <a:pos x="T4" y="T5"/>
                </a:cxn>
                <a:cxn ang="T13">
                  <a:pos x="T6" y="T7"/>
                </a:cxn>
                <a:cxn ang="T14">
                  <a:pos x="T8" y="T9"/>
                </a:cxn>
              </a:cxnLst>
              <a:rect l="T15" t="T16" r="T17" b="T18"/>
              <a:pathLst>
                <a:path w="491" h="567">
                  <a:moveTo>
                    <a:pt x="11" y="0"/>
                  </a:moveTo>
                  <a:lnTo>
                    <a:pt x="491" y="432"/>
                  </a:lnTo>
                  <a:lnTo>
                    <a:pt x="484" y="567"/>
                  </a:lnTo>
                  <a:lnTo>
                    <a:pt x="0" y="119"/>
                  </a:lnTo>
                  <a:lnTo>
                    <a:pt x="11" y="0"/>
                  </a:lnTo>
                  <a:close/>
                </a:path>
              </a:pathLst>
            </a:custGeom>
            <a:solidFill>
              <a:schemeClr val="accent1"/>
            </a:solidFill>
            <a:ln w="38100">
              <a:solidFill>
                <a:schemeClr val="bg2"/>
              </a:solidFill>
              <a:round/>
              <a:headEnd/>
              <a:tailEnd/>
            </a:ln>
          </p:spPr>
          <p:txBody>
            <a:bodyPr wrap="none" anchor="ctr"/>
            <a:lstStyle/>
            <a:p>
              <a:endParaRPr lang="en-US" dirty="0"/>
            </a:p>
          </p:txBody>
        </p:sp>
        <p:sp>
          <p:nvSpPr>
            <p:cNvPr id="92" name="Freeform 66">
              <a:extLst>
                <a:ext uri="{FF2B5EF4-FFF2-40B4-BE49-F238E27FC236}">
                  <a16:creationId xmlns:a16="http://schemas.microsoft.com/office/drawing/2014/main" id="{0AD09B1D-F6A6-DD0E-3065-27EF803D6F60}"/>
                </a:ext>
              </a:extLst>
            </p:cNvPr>
            <p:cNvSpPr>
              <a:spLocks/>
            </p:cNvSpPr>
            <p:nvPr/>
          </p:nvSpPr>
          <p:spPr bwMode="auto">
            <a:xfrm>
              <a:off x="3728" y="2160"/>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 name="T10" fmla="*/ 0 60000 65536"/>
                <a:gd name="T11" fmla="*/ 0 60000 65536"/>
                <a:gd name="T12" fmla="*/ 0 60000 65536"/>
                <a:gd name="T13" fmla="*/ 0 60000 65536"/>
                <a:gd name="T14" fmla="*/ 0 60000 65536"/>
                <a:gd name="T15" fmla="*/ 0 w 304"/>
                <a:gd name="T16" fmla="*/ 0 h 327"/>
                <a:gd name="T17" fmla="*/ 304 w 304"/>
                <a:gd name="T18" fmla="*/ 327 h 327"/>
              </a:gdLst>
              <a:ahLst/>
              <a:cxnLst>
                <a:cxn ang="T10">
                  <a:pos x="T0" y="T1"/>
                </a:cxn>
                <a:cxn ang="T11">
                  <a:pos x="T2" y="T3"/>
                </a:cxn>
                <a:cxn ang="T12">
                  <a:pos x="T4" y="T5"/>
                </a:cxn>
                <a:cxn ang="T13">
                  <a:pos x="T6" y="T7"/>
                </a:cxn>
                <a:cxn ang="T14">
                  <a:pos x="T8" y="T9"/>
                </a:cxn>
              </a:cxnLst>
              <a:rect l="T15" t="T16" r="T17" b="T18"/>
              <a:pathLst>
                <a:path w="304" h="327">
                  <a:moveTo>
                    <a:pt x="304" y="0"/>
                  </a:moveTo>
                  <a:lnTo>
                    <a:pt x="304" y="96"/>
                  </a:lnTo>
                  <a:lnTo>
                    <a:pt x="0" y="327"/>
                  </a:lnTo>
                  <a:lnTo>
                    <a:pt x="18" y="181"/>
                  </a:lnTo>
                  <a:lnTo>
                    <a:pt x="304" y="0"/>
                  </a:lnTo>
                  <a:close/>
                </a:path>
              </a:pathLst>
            </a:custGeom>
            <a:solidFill>
              <a:schemeClr val="accent1"/>
            </a:solidFill>
            <a:ln w="38100">
              <a:solidFill>
                <a:schemeClr val="bg2"/>
              </a:solidFill>
              <a:round/>
              <a:headEnd/>
              <a:tailEnd/>
            </a:ln>
          </p:spPr>
          <p:txBody>
            <a:bodyPr wrap="none" anchor="ctr"/>
            <a:lstStyle/>
            <a:p>
              <a:endParaRPr lang="en-US" dirty="0"/>
            </a:p>
          </p:txBody>
        </p:sp>
        <p:sp>
          <p:nvSpPr>
            <p:cNvPr id="93" name="Freeform 67">
              <a:extLst>
                <a:ext uri="{FF2B5EF4-FFF2-40B4-BE49-F238E27FC236}">
                  <a16:creationId xmlns:a16="http://schemas.microsoft.com/office/drawing/2014/main" id="{9ACA87AD-6C2D-B09A-EE6A-9B008D82CE41}"/>
                </a:ext>
              </a:extLst>
            </p:cNvPr>
            <p:cNvSpPr>
              <a:spLocks/>
            </p:cNvSpPr>
            <p:nvPr/>
          </p:nvSpPr>
          <p:spPr bwMode="auto">
            <a:xfrm>
              <a:off x="3504" y="2304"/>
              <a:ext cx="240" cy="336"/>
            </a:xfrm>
            <a:custGeom>
              <a:avLst/>
              <a:gdLst>
                <a:gd name="T0" fmla="*/ 137 w 336"/>
                <a:gd name="T1" fmla="*/ 0 h 432"/>
                <a:gd name="T2" fmla="*/ 240 w 336"/>
                <a:gd name="T3" fmla="*/ 75 h 432"/>
                <a:gd name="T4" fmla="*/ 69 w 336"/>
                <a:gd name="T5" fmla="*/ 112 h 432"/>
                <a:gd name="T6" fmla="*/ 69 w 336"/>
                <a:gd name="T7" fmla="*/ 336 h 432"/>
                <a:gd name="T8" fmla="*/ 0 w 336"/>
                <a:gd name="T9" fmla="*/ 261 h 432"/>
                <a:gd name="T10" fmla="*/ 0 w 336"/>
                <a:gd name="T11" fmla="*/ 37 h 432"/>
                <a:gd name="T12" fmla="*/ 137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bg2"/>
              </a:solidFill>
              <a:round/>
              <a:headEnd/>
              <a:tailEnd/>
            </a:ln>
          </p:spPr>
          <p:txBody>
            <a:bodyPr wrap="none" anchor="ctr"/>
            <a:lstStyle/>
            <a:p>
              <a:endParaRPr lang="en-US" dirty="0"/>
            </a:p>
          </p:txBody>
        </p:sp>
        <p:sp>
          <p:nvSpPr>
            <p:cNvPr id="94" name="Freeform 68">
              <a:extLst>
                <a:ext uri="{FF2B5EF4-FFF2-40B4-BE49-F238E27FC236}">
                  <a16:creationId xmlns:a16="http://schemas.microsoft.com/office/drawing/2014/main" id="{A1A8637C-6A8F-CCF4-4473-F41BD5AF8135}"/>
                </a:ext>
              </a:extLst>
            </p:cNvPr>
            <p:cNvSpPr>
              <a:spLocks/>
            </p:cNvSpPr>
            <p:nvPr/>
          </p:nvSpPr>
          <p:spPr bwMode="auto">
            <a:xfrm>
              <a:off x="3312" y="2160"/>
              <a:ext cx="240" cy="288"/>
            </a:xfrm>
            <a:custGeom>
              <a:avLst/>
              <a:gdLst>
                <a:gd name="T0" fmla="*/ 137 w 336"/>
                <a:gd name="T1" fmla="*/ 0 h 432"/>
                <a:gd name="T2" fmla="*/ 240 w 336"/>
                <a:gd name="T3" fmla="*/ 64 h 432"/>
                <a:gd name="T4" fmla="*/ 69 w 336"/>
                <a:gd name="T5" fmla="*/ 96 h 432"/>
                <a:gd name="T6" fmla="*/ 69 w 336"/>
                <a:gd name="T7" fmla="*/ 288 h 432"/>
                <a:gd name="T8" fmla="*/ 0 w 336"/>
                <a:gd name="T9" fmla="*/ 224 h 432"/>
                <a:gd name="T10" fmla="*/ 0 w 336"/>
                <a:gd name="T11" fmla="*/ 32 h 432"/>
                <a:gd name="T12" fmla="*/ 137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bg2"/>
              </a:solidFill>
              <a:round/>
              <a:headEnd/>
              <a:tailEnd/>
            </a:ln>
          </p:spPr>
          <p:txBody>
            <a:bodyPr wrap="none" anchor="ctr"/>
            <a:lstStyle/>
            <a:p>
              <a:endParaRPr lang="en-US" dirty="0"/>
            </a:p>
          </p:txBody>
        </p:sp>
        <p:sp>
          <p:nvSpPr>
            <p:cNvPr id="95" name="Freeform 69">
              <a:extLst>
                <a:ext uri="{FF2B5EF4-FFF2-40B4-BE49-F238E27FC236}">
                  <a16:creationId xmlns:a16="http://schemas.microsoft.com/office/drawing/2014/main" id="{6F716A9F-538C-CDB2-0FAB-748CEB823CA6}"/>
                </a:ext>
              </a:extLst>
            </p:cNvPr>
            <p:cNvSpPr>
              <a:spLocks/>
            </p:cNvSpPr>
            <p:nvPr/>
          </p:nvSpPr>
          <p:spPr bwMode="auto">
            <a:xfrm>
              <a:off x="3168" y="2016"/>
              <a:ext cx="192" cy="288"/>
            </a:xfrm>
            <a:custGeom>
              <a:avLst/>
              <a:gdLst>
                <a:gd name="T0" fmla="*/ 110 w 336"/>
                <a:gd name="T1" fmla="*/ 0 h 432"/>
                <a:gd name="T2" fmla="*/ 192 w 336"/>
                <a:gd name="T3" fmla="*/ 64 h 432"/>
                <a:gd name="T4" fmla="*/ 55 w 336"/>
                <a:gd name="T5" fmla="*/ 96 h 432"/>
                <a:gd name="T6" fmla="*/ 55 w 336"/>
                <a:gd name="T7" fmla="*/ 288 h 432"/>
                <a:gd name="T8" fmla="*/ 0 w 336"/>
                <a:gd name="T9" fmla="*/ 224 h 432"/>
                <a:gd name="T10" fmla="*/ 0 w 336"/>
                <a:gd name="T11" fmla="*/ 32 h 432"/>
                <a:gd name="T12" fmla="*/ 110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bg2"/>
              </a:solidFill>
              <a:round/>
              <a:headEnd/>
              <a:tailEnd/>
            </a:ln>
          </p:spPr>
          <p:txBody>
            <a:bodyPr wrap="none" anchor="ctr"/>
            <a:lstStyle/>
            <a:p>
              <a:endParaRPr lang="en-US" dirty="0"/>
            </a:p>
          </p:txBody>
        </p:sp>
      </p:grpSp>
      <p:sp>
        <p:nvSpPr>
          <p:cNvPr id="96" name="TextBox 95">
            <a:extLst>
              <a:ext uri="{FF2B5EF4-FFF2-40B4-BE49-F238E27FC236}">
                <a16:creationId xmlns:a16="http://schemas.microsoft.com/office/drawing/2014/main" id="{954FD8B2-93C0-27A3-66FA-B93D75E51CAC}"/>
              </a:ext>
            </a:extLst>
          </p:cNvPr>
          <p:cNvSpPr txBox="1"/>
          <p:nvPr/>
        </p:nvSpPr>
        <p:spPr bwMode="auto">
          <a:xfrm>
            <a:off x="1022671" y="5456705"/>
            <a:ext cx="1486304" cy="523220"/>
          </a:xfrm>
          <a:prstGeom prst="rect">
            <a:avLst/>
          </a:prstGeom>
          <a:solidFill>
            <a:schemeClr val="bg1"/>
          </a:solidFill>
          <a:ln w="76200">
            <a:no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a:solidFill>
                  <a:srgbClr val="FFFF00"/>
                </a:solidFill>
                <a:latin typeface="Arial" panose="020B0604020202020204" pitchFamily="34" charset="0"/>
                <a:cs typeface="Arial" panose="020B0604020202020204" pitchFamily="34" charset="0"/>
              </a:rPr>
              <a:t>Leaders</a:t>
            </a:r>
          </a:p>
        </p:txBody>
      </p:sp>
      <p:sp>
        <p:nvSpPr>
          <p:cNvPr id="97" name="TextBox 96">
            <a:extLst>
              <a:ext uri="{FF2B5EF4-FFF2-40B4-BE49-F238E27FC236}">
                <a16:creationId xmlns:a16="http://schemas.microsoft.com/office/drawing/2014/main" id="{576C944B-86DE-1639-A2A6-8AC4190E1199}"/>
              </a:ext>
            </a:extLst>
          </p:cNvPr>
          <p:cNvSpPr txBox="1"/>
          <p:nvPr/>
        </p:nvSpPr>
        <p:spPr bwMode="auto">
          <a:xfrm>
            <a:off x="5511345" y="5594677"/>
            <a:ext cx="1757789" cy="523220"/>
          </a:xfrm>
          <a:prstGeom prst="rect">
            <a:avLst/>
          </a:prstGeom>
          <a:solidFill>
            <a:schemeClr val="bg1"/>
          </a:solidFill>
          <a:ln w="76200">
            <a:no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a:solidFill>
                  <a:srgbClr val="FFFF00"/>
                </a:solidFill>
                <a:latin typeface="Arial" panose="020B0604020202020204" pitchFamily="34" charset="0"/>
                <a:cs typeface="Arial" panose="020B0604020202020204" pitchFamily="34" charset="0"/>
              </a:rPr>
              <a:t>Validators</a:t>
            </a:r>
          </a:p>
        </p:txBody>
      </p:sp>
      <p:sp>
        <p:nvSpPr>
          <p:cNvPr id="98" name="Rounded Rectangular Callout 5">
            <a:extLst>
              <a:ext uri="{FF2B5EF4-FFF2-40B4-BE49-F238E27FC236}">
                <a16:creationId xmlns:a16="http://schemas.microsoft.com/office/drawing/2014/main" id="{85C6D5E8-A2E4-EF9F-1188-091AD2112B70}"/>
              </a:ext>
            </a:extLst>
          </p:cNvPr>
          <p:cNvSpPr/>
          <p:nvPr/>
        </p:nvSpPr>
        <p:spPr bwMode="auto">
          <a:xfrm>
            <a:off x="476446" y="2544626"/>
            <a:ext cx="2907120" cy="510778"/>
          </a:xfrm>
          <a:prstGeom prst="wedgeRoundRectCallout">
            <a:avLst>
              <a:gd name="adj1" fmla="val 5253"/>
              <a:gd name="adj2" fmla="val 85294"/>
              <a:gd name="adj3" fmla="val 16667"/>
            </a:avLst>
          </a:prstGeom>
          <a:solidFill>
            <a:schemeClr val="bg1"/>
          </a:solidFill>
          <a:ln w="57150" cap="flat" cmpd="sng" algn="ctr">
            <a:solidFill>
              <a:srgbClr val="FF00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algn="l"/>
            <a:r>
              <a:rPr lang="en-US" dirty="0">
                <a:solidFill>
                  <a:srgbClr val="FFFF00"/>
                </a:solidFill>
                <a:latin typeface="Arial" panose="020B0604020202020204" pitchFamily="34" charset="0"/>
                <a:cs typeface="Arial" panose="020B0604020202020204" pitchFamily="34" charset="0"/>
              </a:rPr>
              <a:t>I propose </a:t>
            </a:r>
            <a:r>
              <a:rPr lang="en-US" dirty="0">
                <a:solidFill>
                  <a:srgbClr val="FF66FF"/>
                </a:solidFill>
                <a:latin typeface="Consolas" panose="020B0609020204030204" pitchFamily="49" charset="0"/>
                <a:cs typeface="Arial" panose="020B0604020202020204" pitchFamily="34" charset="0"/>
              </a:rPr>
              <a:t>R45F</a:t>
            </a:r>
            <a:r>
              <a:rPr lang="en-US" dirty="0">
                <a:solidFill>
                  <a:srgbClr val="FFFF00"/>
                </a:solidFill>
                <a:latin typeface="Arial" panose="020B0604020202020204" pitchFamily="34" charset="0"/>
                <a:cs typeface="Arial" panose="020B0604020202020204" pitchFamily="34" charset="0"/>
              </a:rPr>
              <a:t>… </a:t>
            </a:r>
            <a:endParaRPr kumimoji="0" lang="en-US" sz="24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p:txBody>
      </p:sp>
      <p:sp>
        <p:nvSpPr>
          <p:cNvPr id="99" name="Rounded Rectangular Callout 5">
            <a:extLst>
              <a:ext uri="{FF2B5EF4-FFF2-40B4-BE49-F238E27FC236}">
                <a16:creationId xmlns:a16="http://schemas.microsoft.com/office/drawing/2014/main" id="{79467601-FD57-B4CB-D980-E3AF1F096674}"/>
              </a:ext>
            </a:extLst>
          </p:cNvPr>
          <p:cNvSpPr/>
          <p:nvPr/>
        </p:nvSpPr>
        <p:spPr bwMode="auto">
          <a:xfrm>
            <a:off x="2338692" y="4970186"/>
            <a:ext cx="2684871" cy="510778"/>
          </a:xfrm>
          <a:prstGeom prst="wedgeRoundRectCallout">
            <a:avLst>
              <a:gd name="adj1" fmla="val -38831"/>
              <a:gd name="adj2" fmla="val -94564"/>
              <a:gd name="adj3" fmla="val 16667"/>
            </a:avLst>
          </a:prstGeom>
          <a:solidFill>
            <a:schemeClr val="bg1"/>
          </a:solidFill>
          <a:ln w="57150" cap="flat" cmpd="sng" algn="ctr">
            <a:solidFill>
              <a:srgbClr val="FF00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algn="l"/>
            <a:r>
              <a:rPr lang="en-US" dirty="0">
                <a:solidFill>
                  <a:srgbClr val="FFFF00"/>
                </a:solidFill>
                <a:latin typeface="Arial" panose="020B0604020202020204" pitchFamily="34" charset="0"/>
                <a:cs typeface="Arial" panose="020B0604020202020204" pitchFamily="34" charset="0"/>
              </a:rPr>
              <a:t>I propose </a:t>
            </a:r>
            <a:r>
              <a:rPr lang="en-US" dirty="0">
                <a:solidFill>
                  <a:srgbClr val="00B0F0"/>
                </a:solidFill>
                <a:latin typeface="Consolas" panose="020B0609020204030204" pitchFamily="49" charset="0"/>
                <a:cs typeface="Arial" panose="020B0604020202020204" pitchFamily="34" charset="0"/>
              </a:rPr>
              <a:t>7BOQ</a:t>
            </a:r>
            <a:r>
              <a:rPr lang="en-US" dirty="0">
                <a:solidFill>
                  <a:srgbClr val="FFFF00"/>
                </a:solidFill>
                <a:latin typeface="Arial" panose="020B0604020202020204" pitchFamily="34" charset="0"/>
                <a:cs typeface="Arial" panose="020B0604020202020204" pitchFamily="34" charset="0"/>
              </a:rPr>
              <a:t>… </a:t>
            </a:r>
            <a:endParaRPr kumimoji="0" lang="en-US" sz="24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p:txBody>
      </p:sp>
      <p:sp>
        <p:nvSpPr>
          <p:cNvPr id="104" name="Rounded Rectangular Callout 5">
            <a:extLst>
              <a:ext uri="{FF2B5EF4-FFF2-40B4-BE49-F238E27FC236}">
                <a16:creationId xmlns:a16="http://schemas.microsoft.com/office/drawing/2014/main" id="{C25C0A87-0C27-9DD3-A6CD-ADDF6D4B47F3}"/>
              </a:ext>
            </a:extLst>
          </p:cNvPr>
          <p:cNvSpPr/>
          <p:nvPr/>
        </p:nvSpPr>
        <p:spPr bwMode="auto">
          <a:xfrm>
            <a:off x="5931715" y="3452880"/>
            <a:ext cx="1310628" cy="510778"/>
          </a:xfrm>
          <a:prstGeom prst="wedgeRoundRectCallout">
            <a:avLst>
              <a:gd name="adj1" fmla="val 5253"/>
              <a:gd name="adj2" fmla="val 85294"/>
              <a:gd name="adj3" fmla="val 16667"/>
            </a:avLst>
          </a:prstGeom>
          <a:solidFill>
            <a:schemeClr val="bg1"/>
          </a:solidFill>
          <a:ln w="57150" cap="flat" cmpd="sng" algn="ctr">
            <a:solidFill>
              <a:srgbClr val="00CC99"/>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algn="l"/>
            <a:r>
              <a:rPr lang="en-US" dirty="0">
                <a:solidFill>
                  <a:srgbClr val="FF66FF"/>
                </a:solidFill>
                <a:latin typeface="Consolas" panose="020B0609020204030204" pitchFamily="49" charset="0"/>
                <a:cs typeface="Arial" panose="020B0604020202020204" pitchFamily="34" charset="0"/>
              </a:rPr>
              <a:t>R45F</a:t>
            </a:r>
            <a:r>
              <a:rPr lang="en-US" dirty="0">
                <a:solidFill>
                  <a:srgbClr val="FFFF00"/>
                </a:solidFill>
                <a:latin typeface="Arial" panose="020B0604020202020204" pitchFamily="34" charset="0"/>
                <a:cs typeface="Arial" panose="020B0604020202020204" pitchFamily="34" charset="0"/>
              </a:rPr>
              <a:t>… </a:t>
            </a:r>
            <a:endParaRPr kumimoji="0" lang="en-US" sz="24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p:txBody>
      </p:sp>
      <p:sp>
        <p:nvSpPr>
          <p:cNvPr id="106" name="Rounded Rectangular Callout 5">
            <a:extLst>
              <a:ext uri="{FF2B5EF4-FFF2-40B4-BE49-F238E27FC236}">
                <a16:creationId xmlns:a16="http://schemas.microsoft.com/office/drawing/2014/main" id="{21B054EC-0C09-E342-9855-939EA8B59F61}"/>
              </a:ext>
            </a:extLst>
          </p:cNvPr>
          <p:cNvSpPr/>
          <p:nvPr/>
        </p:nvSpPr>
        <p:spPr bwMode="auto">
          <a:xfrm>
            <a:off x="7689159" y="3818473"/>
            <a:ext cx="1310628" cy="510778"/>
          </a:xfrm>
          <a:prstGeom prst="wedgeRoundRectCallout">
            <a:avLst>
              <a:gd name="adj1" fmla="val 5253"/>
              <a:gd name="adj2" fmla="val 85294"/>
              <a:gd name="adj3" fmla="val 16667"/>
            </a:avLst>
          </a:prstGeom>
          <a:solidFill>
            <a:schemeClr val="bg1"/>
          </a:solidFill>
          <a:ln w="57150" cap="flat" cmpd="sng" algn="ctr">
            <a:solidFill>
              <a:srgbClr val="00CC99"/>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algn="l"/>
            <a:r>
              <a:rPr lang="en-US" dirty="0">
                <a:solidFill>
                  <a:srgbClr val="FF66FF"/>
                </a:solidFill>
                <a:latin typeface="Consolas" panose="020B0609020204030204" pitchFamily="49" charset="0"/>
                <a:cs typeface="Arial" panose="020B0604020202020204" pitchFamily="34" charset="0"/>
              </a:rPr>
              <a:t>R45F</a:t>
            </a:r>
            <a:r>
              <a:rPr lang="en-US" dirty="0">
                <a:solidFill>
                  <a:srgbClr val="FFFF00"/>
                </a:solidFill>
                <a:latin typeface="Arial" panose="020B0604020202020204" pitchFamily="34" charset="0"/>
                <a:cs typeface="Arial" panose="020B0604020202020204" pitchFamily="34" charset="0"/>
              </a:rPr>
              <a:t>… </a:t>
            </a:r>
            <a:endParaRPr kumimoji="0" lang="en-US" sz="24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p:txBody>
      </p:sp>
      <p:sp>
        <p:nvSpPr>
          <p:cNvPr id="115" name="Rounded Rectangular Callout 5">
            <a:extLst>
              <a:ext uri="{FF2B5EF4-FFF2-40B4-BE49-F238E27FC236}">
                <a16:creationId xmlns:a16="http://schemas.microsoft.com/office/drawing/2014/main" id="{79B80679-7261-A025-A272-575191D241CB}"/>
              </a:ext>
            </a:extLst>
          </p:cNvPr>
          <p:cNvSpPr/>
          <p:nvPr/>
        </p:nvSpPr>
        <p:spPr bwMode="auto">
          <a:xfrm>
            <a:off x="5521647" y="2346985"/>
            <a:ext cx="1310628" cy="510778"/>
          </a:xfrm>
          <a:prstGeom prst="wedgeRoundRectCallout">
            <a:avLst>
              <a:gd name="adj1" fmla="val 5253"/>
              <a:gd name="adj2" fmla="val 85294"/>
              <a:gd name="adj3" fmla="val 16667"/>
            </a:avLst>
          </a:prstGeom>
          <a:solidFill>
            <a:schemeClr val="bg1"/>
          </a:solidFill>
          <a:ln w="57150" cap="flat" cmpd="sng" algn="ctr">
            <a:solidFill>
              <a:srgbClr val="00CC99"/>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algn="l"/>
            <a:r>
              <a:rPr lang="en-US" dirty="0">
                <a:solidFill>
                  <a:srgbClr val="FF66FF"/>
                </a:solidFill>
                <a:latin typeface="Consolas" panose="020B0609020204030204" pitchFamily="49" charset="0"/>
                <a:cs typeface="Arial" panose="020B0604020202020204" pitchFamily="34" charset="0"/>
              </a:rPr>
              <a:t>R45F</a:t>
            </a:r>
            <a:r>
              <a:rPr lang="en-US" dirty="0">
                <a:solidFill>
                  <a:srgbClr val="FFFF00"/>
                </a:solidFill>
                <a:latin typeface="Arial" panose="020B0604020202020204" pitchFamily="34" charset="0"/>
                <a:cs typeface="Arial" panose="020B0604020202020204" pitchFamily="34" charset="0"/>
              </a:rPr>
              <a:t>… </a:t>
            </a:r>
            <a:endParaRPr kumimoji="0" lang="en-US" sz="24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p:txBody>
      </p:sp>
      <p:sp>
        <p:nvSpPr>
          <p:cNvPr id="116" name="Rounded Rectangular Callout 5">
            <a:extLst>
              <a:ext uri="{FF2B5EF4-FFF2-40B4-BE49-F238E27FC236}">
                <a16:creationId xmlns:a16="http://schemas.microsoft.com/office/drawing/2014/main" id="{FF202456-27F5-5797-0F16-447146ADFDB9}"/>
              </a:ext>
            </a:extLst>
          </p:cNvPr>
          <p:cNvSpPr/>
          <p:nvPr/>
        </p:nvSpPr>
        <p:spPr bwMode="auto">
          <a:xfrm>
            <a:off x="7163984" y="2768464"/>
            <a:ext cx="1310628" cy="510778"/>
          </a:xfrm>
          <a:prstGeom prst="wedgeRoundRectCallout">
            <a:avLst>
              <a:gd name="adj1" fmla="val 5253"/>
              <a:gd name="adj2" fmla="val 85294"/>
              <a:gd name="adj3" fmla="val 16667"/>
            </a:avLst>
          </a:prstGeom>
          <a:solidFill>
            <a:schemeClr val="bg1"/>
          </a:solidFill>
          <a:ln w="57150" cap="flat" cmpd="sng" algn="ctr">
            <a:solidFill>
              <a:srgbClr val="00CC99"/>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algn="l"/>
            <a:r>
              <a:rPr lang="en-US" dirty="0">
                <a:solidFill>
                  <a:srgbClr val="FF66FF"/>
                </a:solidFill>
                <a:latin typeface="Consolas" panose="020B0609020204030204" pitchFamily="49" charset="0"/>
                <a:cs typeface="Arial" panose="020B0604020202020204" pitchFamily="34" charset="0"/>
              </a:rPr>
              <a:t>R45F</a:t>
            </a:r>
            <a:r>
              <a:rPr lang="en-US" dirty="0">
                <a:solidFill>
                  <a:srgbClr val="FFFF00"/>
                </a:solidFill>
                <a:latin typeface="Arial" panose="020B0604020202020204" pitchFamily="34" charset="0"/>
                <a:cs typeface="Arial" panose="020B0604020202020204" pitchFamily="34" charset="0"/>
              </a:rPr>
              <a:t>… </a:t>
            </a:r>
            <a:endParaRPr kumimoji="0" lang="en-US" sz="24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97069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6"/>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grpId="0" nodeType="afterEffect">
                                  <p:stCondLst>
                                    <p:cond delay="0"/>
                                  </p:stCondLst>
                                  <p:childTnLst>
                                    <p:set>
                                      <p:cBhvr>
                                        <p:cTn id="15" dur="1" fill="hold">
                                          <p:stCondLst>
                                            <p:cond delay="0"/>
                                          </p:stCondLst>
                                        </p:cTn>
                                        <p:tgtEl>
                                          <p:spTgt spid="104"/>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115"/>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116"/>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118"/>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107"/>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2"/>
                                        </p:tgtEl>
                                        <p:attrNameLst>
                                          <p:attrName>style.visibility</p:attrName>
                                        </p:attrNameLst>
                                      </p:cBhvr>
                                      <p:to>
                                        <p:strVal val="visible"/>
                                      </p:to>
                                    </p:set>
                                  </p:childTnLst>
                                </p:cTn>
                              </p:par>
                            </p:childTnLst>
                          </p:cTn>
                        </p:par>
                        <p:par>
                          <p:cTn id="26" fill="hold">
                            <p:stCondLst>
                              <p:cond delay="0"/>
                            </p:stCondLst>
                            <p:childTnLst>
                              <p:par>
                                <p:cTn id="27" presetID="1" presetClass="entr" presetSubtype="0" fill="hold" grpId="0" nodeType="afterEffect">
                                  <p:stCondLst>
                                    <p:cond delay="0"/>
                                  </p:stCondLst>
                                  <p:childTnLst>
                                    <p:set>
                                      <p:cBhvr>
                                        <p:cTn id="28" dur="1" fill="hold">
                                          <p:stCondLst>
                                            <p:cond delay="0"/>
                                          </p:stCondLst>
                                        </p:cTn>
                                        <p:tgtEl>
                                          <p:spTgt spid="10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1" grpId="0" animBg="1"/>
      <p:bldP spid="107" grpId="0" animBg="1"/>
      <p:bldP spid="118" grpId="0" animBg="1"/>
      <p:bldP spid="98" grpId="0" animBg="1"/>
      <p:bldP spid="99" grpId="0" animBg="1"/>
      <p:bldP spid="104" grpId="0" animBg="1"/>
      <p:bldP spid="106" grpId="0" animBg="1"/>
      <p:bldP spid="115" grpId="0" animBg="1"/>
      <p:bldP spid="116"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054482-9D19-7C66-4B2E-1F83026E45CF}"/>
              </a:ext>
            </a:extLst>
          </p:cNvPr>
          <p:cNvSpPr>
            <a:spLocks noGrp="1"/>
          </p:cNvSpPr>
          <p:nvPr>
            <p:ph type="title"/>
          </p:nvPr>
        </p:nvSpPr>
        <p:spPr/>
        <p:txBody>
          <a:bodyPr/>
          <a:lstStyle/>
          <a:p>
            <a:r>
              <a:rPr lang="en-US" dirty="0">
                <a:solidFill>
                  <a:srgbClr val="FFFF00"/>
                </a:solidFill>
              </a:rPr>
              <a:t>Verifiable Random Function</a:t>
            </a:r>
          </a:p>
        </p:txBody>
      </p:sp>
      <p:sp>
        <p:nvSpPr>
          <p:cNvPr id="3" name="Slide Number Placeholder 2">
            <a:extLst>
              <a:ext uri="{FF2B5EF4-FFF2-40B4-BE49-F238E27FC236}">
                <a16:creationId xmlns:a16="http://schemas.microsoft.com/office/drawing/2014/main" id="{06CCA1B2-5D7D-647D-EB68-6D9E1DD44B89}"/>
              </a:ext>
            </a:extLst>
          </p:cNvPr>
          <p:cNvSpPr>
            <a:spLocks noGrp="1"/>
          </p:cNvSpPr>
          <p:nvPr>
            <p:ph type="sldNum" sz="quarter" idx="11"/>
          </p:nvPr>
        </p:nvSpPr>
        <p:spPr/>
        <p:txBody>
          <a:bodyPr/>
          <a:lstStyle/>
          <a:p>
            <a:pPr>
              <a:defRPr/>
            </a:pPr>
            <a:fld id="{D65C4E5D-DA99-460E-9E68-E8A28959880C}" type="slidenum">
              <a:rPr lang="x-none" smtClean="0"/>
              <a:pPr>
                <a:defRPr/>
              </a:pPr>
              <a:t>21</a:t>
            </a:fld>
            <a:endParaRPr lang="en-US" dirty="0"/>
          </a:p>
        </p:txBody>
      </p:sp>
      <p:sp>
        <p:nvSpPr>
          <p:cNvPr id="5" name="Rounded Rectangular Callout 5">
            <a:extLst>
              <a:ext uri="{FF2B5EF4-FFF2-40B4-BE49-F238E27FC236}">
                <a16:creationId xmlns:a16="http://schemas.microsoft.com/office/drawing/2014/main" id="{1FC2BC85-1DDD-D687-9B5C-E01DB3581181}"/>
              </a:ext>
            </a:extLst>
          </p:cNvPr>
          <p:cNvSpPr/>
          <p:nvPr/>
        </p:nvSpPr>
        <p:spPr bwMode="auto">
          <a:xfrm>
            <a:off x="397380" y="1844088"/>
            <a:ext cx="3006481" cy="919401"/>
          </a:xfrm>
          <a:prstGeom prst="wedgeRoundRectCallout">
            <a:avLst>
              <a:gd name="adj1" fmla="val 13238"/>
              <a:gd name="adj2" fmla="val 130017"/>
              <a:gd name="adj3" fmla="val 16667"/>
            </a:avLst>
          </a:prstGeom>
          <a:solidFill>
            <a:schemeClr val="bg1"/>
          </a:solidFill>
          <a:ln w="57150" cap="flat" cmpd="sng" algn="ctr">
            <a:solidFill>
              <a:srgbClr val="FFFF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Here is my secret key </a:t>
            </a:r>
            <a:r>
              <a:rPr kumimoji="0" lang="en-US" sz="2400" b="0" i="1" u="none" strike="noStrike" cap="none" normalizeH="0" baseline="0" dirty="0" err="1">
                <a:ln>
                  <a:noFill/>
                </a:ln>
                <a:solidFill>
                  <a:schemeClr val="tx1"/>
                </a:solidFill>
                <a:effectLst/>
                <a:latin typeface="Arial" panose="020B0604020202020204" pitchFamily="34" charset="0"/>
                <a:cs typeface="Arial" panose="020B0604020202020204" pitchFamily="34" charset="0"/>
              </a:rPr>
              <a:t>sk</a:t>
            </a:r>
            <a:r>
              <a:rPr kumimoji="0" lang="en-US" sz="24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 and a seed </a:t>
            </a:r>
            <a:r>
              <a:rPr kumimoji="0" lang="en-US" sz="2400" b="0" i="1" u="none" strike="noStrike" cap="none" normalizeH="0" baseline="0" dirty="0">
                <a:ln>
                  <a:noFill/>
                </a:ln>
                <a:solidFill>
                  <a:schemeClr val="tx1"/>
                </a:solidFill>
                <a:effectLst/>
                <a:latin typeface="Arial" panose="020B0604020202020204" pitchFamily="34" charset="0"/>
                <a:cs typeface="Arial" panose="020B0604020202020204" pitchFamily="34" charset="0"/>
              </a:rPr>
              <a:t>s</a:t>
            </a:r>
          </a:p>
        </p:txBody>
      </p:sp>
      <p:grpSp>
        <p:nvGrpSpPr>
          <p:cNvPr id="6" name="Group 50">
            <a:extLst>
              <a:ext uri="{FF2B5EF4-FFF2-40B4-BE49-F238E27FC236}">
                <a16:creationId xmlns:a16="http://schemas.microsoft.com/office/drawing/2014/main" id="{CD839553-8493-5841-F594-256186E53BA8}"/>
              </a:ext>
            </a:extLst>
          </p:cNvPr>
          <p:cNvGrpSpPr>
            <a:grpSpLocks/>
          </p:cNvGrpSpPr>
          <p:nvPr/>
        </p:nvGrpSpPr>
        <p:grpSpPr bwMode="auto">
          <a:xfrm>
            <a:off x="1445301" y="3527989"/>
            <a:ext cx="1447800" cy="1295400"/>
            <a:chOff x="3168" y="1824"/>
            <a:chExt cx="912" cy="816"/>
          </a:xfrm>
          <a:effectLst>
            <a:glow rad="101600">
              <a:schemeClr val="accent3">
                <a:satMod val="175000"/>
                <a:alpha val="40000"/>
              </a:schemeClr>
            </a:glow>
          </a:effectLst>
        </p:grpSpPr>
        <p:sp>
          <p:nvSpPr>
            <p:cNvPr id="7" name="Freeform 51">
              <a:extLst>
                <a:ext uri="{FF2B5EF4-FFF2-40B4-BE49-F238E27FC236}">
                  <a16:creationId xmlns:a16="http://schemas.microsoft.com/office/drawing/2014/main" id="{485011C1-E80D-8394-9AE6-5532CB878200}"/>
                </a:ext>
              </a:extLst>
            </p:cNvPr>
            <p:cNvSpPr>
              <a:spLocks/>
            </p:cNvSpPr>
            <p:nvPr/>
          </p:nvSpPr>
          <p:spPr bwMode="auto">
            <a:xfrm>
              <a:off x="3936" y="2064"/>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1"/>
            </a:solidFill>
            <a:ln w="9525">
              <a:solidFill>
                <a:schemeClr val="bg2"/>
              </a:solidFill>
              <a:round/>
              <a:headEnd/>
              <a:tailEnd/>
            </a:ln>
          </p:spPr>
          <p:txBody>
            <a:bodyPr wrap="none" anchor="ctr"/>
            <a:lstStyle/>
            <a:p>
              <a:endParaRPr lang="en-US" dirty="0"/>
            </a:p>
          </p:txBody>
        </p:sp>
        <p:sp>
          <p:nvSpPr>
            <p:cNvPr id="8" name="Freeform 52">
              <a:extLst>
                <a:ext uri="{FF2B5EF4-FFF2-40B4-BE49-F238E27FC236}">
                  <a16:creationId xmlns:a16="http://schemas.microsoft.com/office/drawing/2014/main" id="{CB65B27A-E9C6-EC0C-3370-49CD19506F4A}"/>
                </a:ext>
              </a:extLst>
            </p:cNvPr>
            <p:cNvSpPr>
              <a:spLocks/>
            </p:cNvSpPr>
            <p:nvPr/>
          </p:nvSpPr>
          <p:spPr bwMode="auto">
            <a:xfrm>
              <a:off x="3728" y="1920"/>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1"/>
            </a:solidFill>
            <a:ln w="9525">
              <a:solidFill>
                <a:schemeClr val="bg2"/>
              </a:solidFill>
              <a:round/>
              <a:headEnd/>
              <a:tailEnd/>
            </a:ln>
          </p:spPr>
          <p:txBody>
            <a:bodyPr wrap="none" anchor="ctr"/>
            <a:lstStyle/>
            <a:p>
              <a:endParaRPr lang="en-US" dirty="0"/>
            </a:p>
          </p:txBody>
        </p:sp>
        <p:sp>
          <p:nvSpPr>
            <p:cNvPr id="9" name="Freeform 53">
              <a:extLst>
                <a:ext uri="{FF2B5EF4-FFF2-40B4-BE49-F238E27FC236}">
                  <a16:creationId xmlns:a16="http://schemas.microsoft.com/office/drawing/2014/main" id="{729F66A7-A191-E925-CDF6-4BE70FBC4B40}"/>
                </a:ext>
              </a:extLst>
            </p:cNvPr>
            <p:cNvSpPr>
              <a:spLocks/>
            </p:cNvSpPr>
            <p:nvPr/>
          </p:nvSpPr>
          <p:spPr bwMode="auto">
            <a:xfrm>
              <a:off x="3504" y="1824"/>
              <a:ext cx="144" cy="288"/>
            </a:xfrm>
            <a:custGeom>
              <a:avLst/>
              <a:gdLst>
                <a:gd name="T0" fmla="*/ 0 w 144"/>
                <a:gd name="T1" fmla="*/ 41 h 336"/>
                <a:gd name="T2" fmla="*/ 96 w 144"/>
                <a:gd name="T3" fmla="*/ 0 h 336"/>
                <a:gd name="T4" fmla="*/ 144 w 144"/>
                <a:gd name="T5" fmla="*/ 41 h 336"/>
                <a:gd name="T6" fmla="*/ 144 w 144"/>
                <a:gd name="T7" fmla="*/ 288 h 336"/>
                <a:gd name="T8" fmla="*/ 96 w 144"/>
                <a:gd name="T9" fmla="*/ 247 h 336"/>
                <a:gd name="T10" fmla="*/ 96 w 144"/>
                <a:gd name="T11" fmla="*/ 82 h 336"/>
                <a:gd name="T12" fmla="*/ 0 w 144"/>
                <a:gd name="T13" fmla="*/ 123 h 336"/>
                <a:gd name="T14" fmla="*/ 0 w 144"/>
                <a:gd name="T15" fmla="*/ 41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1"/>
            </a:solidFill>
            <a:ln w="9525">
              <a:solidFill>
                <a:schemeClr val="bg2"/>
              </a:solidFill>
              <a:round/>
              <a:headEnd/>
              <a:tailEnd/>
            </a:ln>
          </p:spPr>
          <p:txBody>
            <a:bodyPr wrap="none" anchor="ctr"/>
            <a:lstStyle/>
            <a:p>
              <a:endParaRPr lang="en-US" dirty="0"/>
            </a:p>
          </p:txBody>
        </p:sp>
        <p:sp>
          <p:nvSpPr>
            <p:cNvPr id="10" name="Freeform 54">
              <a:extLst>
                <a:ext uri="{FF2B5EF4-FFF2-40B4-BE49-F238E27FC236}">
                  <a16:creationId xmlns:a16="http://schemas.microsoft.com/office/drawing/2014/main" id="{955203D0-2636-613D-797C-641E32DD1568}"/>
                </a:ext>
              </a:extLst>
            </p:cNvPr>
            <p:cNvSpPr>
              <a:spLocks/>
            </p:cNvSpPr>
            <p:nvPr/>
          </p:nvSpPr>
          <p:spPr bwMode="auto">
            <a:xfrm>
              <a:off x="3243" y="1824"/>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 name="T10" fmla="*/ 0 60000 65536"/>
                <a:gd name="T11" fmla="*/ 0 60000 65536"/>
                <a:gd name="T12" fmla="*/ 0 60000 65536"/>
                <a:gd name="T13" fmla="*/ 0 60000 65536"/>
                <a:gd name="T14" fmla="*/ 0 60000 65536"/>
                <a:gd name="T15" fmla="*/ 0 w 789"/>
                <a:gd name="T16" fmla="*/ 0 h 535"/>
                <a:gd name="T17" fmla="*/ 789 w 789"/>
                <a:gd name="T18" fmla="*/ 535 h 535"/>
              </a:gdLst>
              <a:ahLst/>
              <a:cxnLst>
                <a:cxn ang="T10">
                  <a:pos x="T0" y="T1"/>
                </a:cxn>
                <a:cxn ang="T11">
                  <a:pos x="T2" y="T3"/>
                </a:cxn>
                <a:cxn ang="T12">
                  <a:pos x="T4" y="T5"/>
                </a:cxn>
                <a:cxn ang="T13">
                  <a:pos x="T6" y="T7"/>
                </a:cxn>
                <a:cxn ang="T14">
                  <a:pos x="T8" y="T9"/>
                </a:cxn>
              </a:cxnLst>
              <a:rect l="T15" t="T16" r="T17" b="T18"/>
              <a:pathLst>
                <a:path w="789" h="535">
                  <a:moveTo>
                    <a:pt x="261" y="0"/>
                  </a:moveTo>
                  <a:lnTo>
                    <a:pt x="789" y="336"/>
                  </a:lnTo>
                  <a:lnTo>
                    <a:pt x="494" y="535"/>
                  </a:lnTo>
                  <a:lnTo>
                    <a:pt x="0" y="96"/>
                  </a:lnTo>
                  <a:lnTo>
                    <a:pt x="261" y="0"/>
                  </a:lnTo>
                  <a:close/>
                </a:path>
              </a:pathLst>
            </a:custGeom>
            <a:solidFill>
              <a:srgbClr val="FF0000"/>
            </a:solidFill>
            <a:ln w="38100">
              <a:solidFill>
                <a:schemeClr val="bg2"/>
              </a:solidFill>
              <a:round/>
              <a:headEnd/>
              <a:tailEnd/>
            </a:ln>
          </p:spPr>
          <p:txBody>
            <a:bodyPr wrap="none" anchor="ctr"/>
            <a:lstStyle/>
            <a:p>
              <a:endParaRPr lang="en-US" dirty="0"/>
            </a:p>
          </p:txBody>
        </p:sp>
        <p:sp>
          <p:nvSpPr>
            <p:cNvPr id="11" name="Freeform 55">
              <a:extLst>
                <a:ext uri="{FF2B5EF4-FFF2-40B4-BE49-F238E27FC236}">
                  <a16:creationId xmlns:a16="http://schemas.microsoft.com/office/drawing/2014/main" id="{796B2EDC-E188-0888-8FF6-27F3E39E5795}"/>
                </a:ext>
              </a:extLst>
            </p:cNvPr>
            <p:cNvSpPr>
              <a:spLocks/>
            </p:cNvSpPr>
            <p:nvPr/>
          </p:nvSpPr>
          <p:spPr bwMode="auto">
            <a:xfrm>
              <a:off x="3253" y="1920"/>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 name="T10" fmla="*/ 0 60000 65536"/>
                <a:gd name="T11" fmla="*/ 0 60000 65536"/>
                <a:gd name="T12" fmla="*/ 0 60000 65536"/>
                <a:gd name="T13" fmla="*/ 0 60000 65536"/>
                <a:gd name="T14" fmla="*/ 0 60000 65536"/>
                <a:gd name="T15" fmla="*/ 0 w 491"/>
                <a:gd name="T16" fmla="*/ 0 h 567"/>
                <a:gd name="T17" fmla="*/ 491 w 491"/>
                <a:gd name="T18" fmla="*/ 567 h 567"/>
              </a:gdLst>
              <a:ahLst/>
              <a:cxnLst>
                <a:cxn ang="T10">
                  <a:pos x="T0" y="T1"/>
                </a:cxn>
                <a:cxn ang="T11">
                  <a:pos x="T2" y="T3"/>
                </a:cxn>
                <a:cxn ang="T12">
                  <a:pos x="T4" y="T5"/>
                </a:cxn>
                <a:cxn ang="T13">
                  <a:pos x="T6" y="T7"/>
                </a:cxn>
                <a:cxn ang="T14">
                  <a:pos x="T8" y="T9"/>
                </a:cxn>
              </a:cxnLst>
              <a:rect l="T15" t="T16" r="T17" b="T18"/>
              <a:pathLst>
                <a:path w="491" h="567">
                  <a:moveTo>
                    <a:pt x="11" y="0"/>
                  </a:moveTo>
                  <a:lnTo>
                    <a:pt x="491" y="432"/>
                  </a:lnTo>
                  <a:lnTo>
                    <a:pt x="484" y="567"/>
                  </a:lnTo>
                  <a:lnTo>
                    <a:pt x="0" y="119"/>
                  </a:lnTo>
                  <a:lnTo>
                    <a:pt x="11" y="0"/>
                  </a:lnTo>
                  <a:close/>
                </a:path>
              </a:pathLst>
            </a:custGeom>
            <a:solidFill>
              <a:srgbClr val="FF0000"/>
            </a:solidFill>
            <a:ln w="38100">
              <a:solidFill>
                <a:schemeClr val="bg2"/>
              </a:solidFill>
              <a:round/>
              <a:headEnd/>
              <a:tailEnd/>
            </a:ln>
          </p:spPr>
          <p:txBody>
            <a:bodyPr wrap="none" anchor="ctr"/>
            <a:lstStyle/>
            <a:p>
              <a:endParaRPr lang="en-US" dirty="0"/>
            </a:p>
          </p:txBody>
        </p:sp>
        <p:sp>
          <p:nvSpPr>
            <p:cNvPr id="12" name="Freeform 56">
              <a:extLst>
                <a:ext uri="{FF2B5EF4-FFF2-40B4-BE49-F238E27FC236}">
                  <a16:creationId xmlns:a16="http://schemas.microsoft.com/office/drawing/2014/main" id="{D11E5E36-6145-C06F-80CD-C5AA20FAAB08}"/>
                </a:ext>
              </a:extLst>
            </p:cNvPr>
            <p:cNvSpPr>
              <a:spLocks/>
            </p:cNvSpPr>
            <p:nvPr/>
          </p:nvSpPr>
          <p:spPr bwMode="auto">
            <a:xfrm>
              <a:off x="3728" y="2160"/>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 name="T10" fmla="*/ 0 60000 65536"/>
                <a:gd name="T11" fmla="*/ 0 60000 65536"/>
                <a:gd name="T12" fmla="*/ 0 60000 65536"/>
                <a:gd name="T13" fmla="*/ 0 60000 65536"/>
                <a:gd name="T14" fmla="*/ 0 60000 65536"/>
                <a:gd name="T15" fmla="*/ 0 w 304"/>
                <a:gd name="T16" fmla="*/ 0 h 327"/>
                <a:gd name="T17" fmla="*/ 304 w 304"/>
                <a:gd name="T18" fmla="*/ 327 h 327"/>
              </a:gdLst>
              <a:ahLst/>
              <a:cxnLst>
                <a:cxn ang="T10">
                  <a:pos x="T0" y="T1"/>
                </a:cxn>
                <a:cxn ang="T11">
                  <a:pos x="T2" y="T3"/>
                </a:cxn>
                <a:cxn ang="T12">
                  <a:pos x="T4" y="T5"/>
                </a:cxn>
                <a:cxn ang="T13">
                  <a:pos x="T6" y="T7"/>
                </a:cxn>
                <a:cxn ang="T14">
                  <a:pos x="T8" y="T9"/>
                </a:cxn>
              </a:cxnLst>
              <a:rect l="T15" t="T16" r="T17" b="T18"/>
              <a:pathLst>
                <a:path w="304" h="327">
                  <a:moveTo>
                    <a:pt x="304" y="0"/>
                  </a:moveTo>
                  <a:lnTo>
                    <a:pt x="304" y="96"/>
                  </a:lnTo>
                  <a:lnTo>
                    <a:pt x="0" y="327"/>
                  </a:lnTo>
                  <a:lnTo>
                    <a:pt x="18" y="181"/>
                  </a:lnTo>
                  <a:lnTo>
                    <a:pt x="304" y="0"/>
                  </a:lnTo>
                  <a:close/>
                </a:path>
              </a:pathLst>
            </a:custGeom>
            <a:solidFill>
              <a:srgbClr val="FF0000"/>
            </a:solidFill>
            <a:ln w="38100">
              <a:solidFill>
                <a:schemeClr val="bg2"/>
              </a:solidFill>
              <a:round/>
              <a:headEnd/>
              <a:tailEnd/>
            </a:ln>
          </p:spPr>
          <p:txBody>
            <a:bodyPr wrap="none" anchor="ctr"/>
            <a:lstStyle/>
            <a:p>
              <a:endParaRPr lang="en-US" dirty="0"/>
            </a:p>
          </p:txBody>
        </p:sp>
        <p:sp>
          <p:nvSpPr>
            <p:cNvPr id="13" name="Freeform 57">
              <a:extLst>
                <a:ext uri="{FF2B5EF4-FFF2-40B4-BE49-F238E27FC236}">
                  <a16:creationId xmlns:a16="http://schemas.microsoft.com/office/drawing/2014/main" id="{F60C3779-72C5-8A36-F36F-F97DE6D439A5}"/>
                </a:ext>
              </a:extLst>
            </p:cNvPr>
            <p:cNvSpPr>
              <a:spLocks/>
            </p:cNvSpPr>
            <p:nvPr/>
          </p:nvSpPr>
          <p:spPr bwMode="auto">
            <a:xfrm>
              <a:off x="3504" y="2304"/>
              <a:ext cx="240" cy="336"/>
            </a:xfrm>
            <a:custGeom>
              <a:avLst/>
              <a:gdLst>
                <a:gd name="T0" fmla="*/ 137 w 336"/>
                <a:gd name="T1" fmla="*/ 0 h 432"/>
                <a:gd name="T2" fmla="*/ 240 w 336"/>
                <a:gd name="T3" fmla="*/ 75 h 432"/>
                <a:gd name="T4" fmla="*/ 69 w 336"/>
                <a:gd name="T5" fmla="*/ 112 h 432"/>
                <a:gd name="T6" fmla="*/ 69 w 336"/>
                <a:gd name="T7" fmla="*/ 336 h 432"/>
                <a:gd name="T8" fmla="*/ 0 w 336"/>
                <a:gd name="T9" fmla="*/ 261 h 432"/>
                <a:gd name="T10" fmla="*/ 0 w 336"/>
                <a:gd name="T11" fmla="*/ 37 h 432"/>
                <a:gd name="T12" fmla="*/ 137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1"/>
            </a:solidFill>
            <a:ln w="9525">
              <a:solidFill>
                <a:schemeClr val="bg2"/>
              </a:solidFill>
              <a:round/>
              <a:headEnd/>
              <a:tailEnd/>
            </a:ln>
          </p:spPr>
          <p:txBody>
            <a:bodyPr wrap="none" anchor="ctr"/>
            <a:lstStyle/>
            <a:p>
              <a:endParaRPr lang="en-US" dirty="0"/>
            </a:p>
          </p:txBody>
        </p:sp>
        <p:sp>
          <p:nvSpPr>
            <p:cNvPr id="14" name="Freeform 58">
              <a:extLst>
                <a:ext uri="{FF2B5EF4-FFF2-40B4-BE49-F238E27FC236}">
                  <a16:creationId xmlns:a16="http://schemas.microsoft.com/office/drawing/2014/main" id="{B8FB993E-D5A9-3F89-6E44-E349890B3070}"/>
                </a:ext>
              </a:extLst>
            </p:cNvPr>
            <p:cNvSpPr>
              <a:spLocks/>
            </p:cNvSpPr>
            <p:nvPr/>
          </p:nvSpPr>
          <p:spPr bwMode="auto">
            <a:xfrm>
              <a:off x="3312" y="2160"/>
              <a:ext cx="240" cy="288"/>
            </a:xfrm>
            <a:custGeom>
              <a:avLst/>
              <a:gdLst>
                <a:gd name="T0" fmla="*/ 137 w 336"/>
                <a:gd name="T1" fmla="*/ 0 h 432"/>
                <a:gd name="T2" fmla="*/ 240 w 336"/>
                <a:gd name="T3" fmla="*/ 64 h 432"/>
                <a:gd name="T4" fmla="*/ 69 w 336"/>
                <a:gd name="T5" fmla="*/ 96 h 432"/>
                <a:gd name="T6" fmla="*/ 69 w 336"/>
                <a:gd name="T7" fmla="*/ 288 h 432"/>
                <a:gd name="T8" fmla="*/ 0 w 336"/>
                <a:gd name="T9" fmla="*/ 224 h 432"/>
                <a:gd name="T10" fmla="*/ 0 w 336"/>
                <a:gd name="T11" fmla="*/ 32 h 432"/>
                <a:gd name="T12" fmla="*/ 137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1"/>
            </a:solidFill>
            <a:ln w="9525">
              <a:solidFill>
                <a:schemeClr val="bg2"/>
              </a:solidFill>
              <a:round/>
              <a:headEnd/>
              <a:tailEnd/>
            </a:ln>
          </p:spPr>
          <p:txBody>
            <a:bodyPr wrap="none" anchor="ctr"/>
            <a:lstStyle/>
            <a:p>
              <a:endParaRPr lang="en-US" dirty="0"/>
            </a:p>
          </p:txBody>
        </p:sp>
        <p:sp>
          <p:nvSpPr>
            <p:cNvPr id="15" name="Freeform 59">
              <a:extLst>
                <a:ext uri="{FF2B5EF4-FFF2-40B4-BE49-F238E27FC236}">
                  <a16:creationId xmlns:a16="http://schemas.microsoft.com/office/drawing/2014/main" id="{67DDB211-A7BF-C317-9148-76A4A1ACE5C1}"/>
                </a:ext>
              </a:extLst>
            </p:cNvPr>
            <p:cNvSpPr>
              <a:spLocks/>
            </p:cNvSpPr>
            <p:nvPr/>
          </p:nvSpPr>
          <p:spPr bwMode="auto">
            <a:xfrm>
              <a:off x="3168" y="2016"/>
              <a:ext cx="192" cy="288"/>
            </a:xfrm>
            <a:custGeom>
              <a:avLst/>
              <a:gdLst>
                <a:gd name="T0" fmla="*/ 110 w 336"/>
                <a:gd name="T1" fmla="*/ 0 h 432"/>
                <a:gd name="T2" fmla="*/ 192 w 336"/>
                <a:gd name="T3" fmla="*/ 64 h 432"/>
                <a:gd name="T4" fmla="*/ 55 w 336"/>
                <a:gd name="T5" fmla="*/ 96 h 432"/>
                <a:gd name="T6" fmla="*/ 55 w 336"/>
                <a:gd name="T7" fmla="*/ 288 h 432"/>
                <a:gd name="T8" fmla="*/ 0 w 336"/>
                <a:gd name="T9" fmla="*/ 224 h 432"/>
                <a:gd name="T10" fmla="*/ 0 w 336"/>
                <a:gd name="T11" fmla="*/ 32 h 432"/>
                <a:gd name="T12" fmla="*/ 110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1"/>
            </a:solidFill>
            <a:ln w="9525">
              <a:solidFill>
                <a:schemeClr val="bg2"/>
              </a:solidFill>
              <a:round/>
              <a:headEnd/>
              <a:tailEnd/>
            </a:ln>
          </p:spPr>
          <p:txBody>
            <a:bodyPr wrap="none" anchor="ctr"/>
            <a:lstStyle/>
            <a:p>
              <a:endParaRPr lang="en-US" dirty="0"/>
            </a:p>
          </p:txBody>
        </p:sp>
      </p:grpSp>
      <p:sp>
        <p:nvSpPr>
          <p:cNvPr id="16" name="Rounded Rectangular Callout 5">
            <a:extLst>
              <a:ext uri="{FF2B5EF4-FFF2-40B4-BE49-F238E27FC236}">
                <a16:creationId xmlns:a16="http://schemas.microsoft.com/office/drawing/2014/main" id="{46483495-4677-A746-19C9-15238DC8DDCB}"/>
              </a:ext>
            </a:extLst>
          </p:cNvPr>
          <p:cNvSpPr/>
          <p:nvPr/>
        </p:nvSpPr>
        <p:spPr bwMode="auto">
          <a:xfrm>
            <a:off x="3476589" y="1581344"/>
            <a:ext cx="4399943" cy="1328023"/>
          </a:xfrm>
          <a:prstGeom prst="wedgeRoundRectCallout">
            <a:avLst>
              <a:gd name="adj1" fmla="val 14100"/>
              <a:gd name="adj2" fmla="val 79779"/>
              <a:gd name="adj3" fmla="val 16667"/>
            </a:avLst>
          </a:prstGeom>
          <a:solidFill>
            <a:schemeClr val="bg1"/>
          </a:solidFill>
          <a:ln w="57150" cap="flat" cmpd="sng" algn="ctr">
            <a:solidFill>
              <a:srgbClr val="FFFF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Here is a pseudorandom value </a:t>
            </a:r>
            <a:r>
              <a:rPr kumimoji="0" lang="en-US" sz="2400" b="0" i="1" u="none" strike="noStrike" cap="none" normalizeH="0" baseline="0" dirty="0">
                <a:ln>
                  <a:noFill/>
                </a:ln>
                <a:solidFill>
                  <a:schemeClr val="tx1"/>
                </a:solidFill>
                <a:effectLst/>
                <a:latin typeface="Arial" panose="020B0604020202020204" pitchFamily="34" charset="0"/>
                <a:cs typeface="Arial" panose="020B0604020202020204" pitchFamily="34" charset="0"/>
              </a:rPr>
              <a:t>r</a:t>
            </a:r>
            <a:r>
              <a:rPr kumimoji="0" lang="en-US" sz="24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 and a proof </a:t>
            </a:r>
            <a:r>
              <a:rPr kumimoji="0" lang="el-GR" sz="24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π</a:t>
            </a:r>
            <a:r>
              <a:rPr kumimoji="0" lang="en-US" sz="24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 of correctness &amp; authenticity</a:t>
            </a:r>
            <a:endParaRPr kumimoji="0" lang="en-US" sz="24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p:txBody>
      </p:sp>
      <p:sp>
        <p:nvSpPr>
          <p:cNvPr id="19" name="TextBox 18">
            <a:extLst>
              <a:ext uri="{FF2B5EF4-FFF2-40B4-BE49-F238E27FC236}">
                <a16:creationId xmlns:a16="http://schemas.microsoft.com/office/drawing/2014/main" id="{E7C78437-B29B-166D-EA4D-37889F21966C}"/>
              </a:ext>
            </a:extLst>
          </p:cNvPr>
          <p:cNvSpPr txBox="1"/>
          <p:nvPr/>
        </p:nvSpPr>
        <p:spPr bwMode="auto">
          <a:xfrm>
            <a:off x="1794984" y="4884367"/>
            <a:ext cx="963725" cy="523220"/>
          </a:xfrm>
          <a:prstGeom prst="rect">
            <a:avLst/>
          </a:prstGeom>
          <a:solidFill>
            <a:schemeClr val="bg1"/>
          </a:solidFill>
          <a:ln w="76200">
            <a:no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a:solidFill>
                  <a:srgbClr val="FFFF00"/>
                </a:solidFill>
                <a:latin typeface="Arial" panose="020B0604020202020204" pitchFamily="34" charset="0"/>
                <a:cs typeface="Arial" panose="020B0604020202020204" pitchFamily="34" charset="0"/>
              </a:rPr>
              <a:t>Alice</a:t>
            </a:r>
          </a:p>
        </p:txBody>
      </p:sp>
      <p:sp>
        <p:nvSpPr>
          <p:cNvPr id="20" name="TextBox 19">
            <a:extLst>
              <a:ext uri="{FF2B5EF4-FFF2-40B4-BE49-F238E27FC236}">
                <a16:creationId xmlns:a16="http://schemas.microsoft.com/office/drawing/2014/main" id="{2D9FDC01-16B6-0F07-F1FB-E2D40A76AF2F}"/>
              </a:ext>
            </a:extLst>
          </p:cNvPr>
          <p:cNvSpPr txBox="1"/>
          <p:nvPr/>
        </p:nvSpPr>
        <p:spPr bwMode="auto">
          <a:xfrm>
            <a:off x="6332895" y="4793212"/>
            <a:ext cx="902811" cy="523220"/>
          </a:xfrm>
          <a:prstGeom prst="rect">
            <a:avLst/>
          </a:prstGeom>
          <a:solidFill>
            <a:schemeClr val="bg1"/>
          </a:solidFill>
          <a:ln w="76200">
            <a:no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a:solidFill>
                  <a:srgbClr val="FFFF00"/>
                </a:solidFill>
                <a:latin typeface="Arial" panose="020B0604020202020204" pitchFamily="34" charset="0"/>
                <a:cs typeface="Arial" panose="020B0604020202020204" pitchFamily="34" charset="0"/>
              </a:rPr>
              <a:t>VRF</a:t>
            </a: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B4A35414-D00A-D711-FCE3-F672F16B50E7}"/>
                  </a:ext>
                </a:extLst>
              </p:cNvPr>
              <p:cNvSpPr txBox="1"/>
              <p:nvPr/>
            </p:nvSpPr>
            <p:spPr bwMode="auto">
              <a:xfrm>
                <a:off x="1995012" y="5441898"/>
                <a:ext cx="5153975" cy="923330"/>
              </a:xfrm>
              <a:prstGeom prst="rect">
                <a:avLst/>
              </a:prstGeom>
              <a:solidFill>
                <a:schemeClr val="bg1"/>
              </a:solidFill>
              <a:ln w="76200">
                <a:solidFill>
                  <a:srgbClr val="C00000"/>
                </a:solidFill>
                <a:miter lim="800000"/>
                <a:headEnd/>
                <a:tailEnd/>
              </a:ln>
              <a:effectLst>
                <a:outerShdw blurRad="50800" dist="38100" dir="2700000" algn="tl" rotWithShape="0">
                  <a:prstClr val="black">
                    <a:alpha val="40000"/>
                  </a:prstClr>
                </a:outerShdw>
              </a:effectLst>
            </p:spPr>
            <p:txBody>
              <a:bodyPr wrap="none" rtlCol="0">
                <a:spAutoFit/>
              </a:bodyPr>
              <a:lstStyle/>
              <a:p>
                <a:pPr algn="ctr"/>
                <a14:m>
                  <m:oMath xmlns:m="http://schemas.openxmlformats.org/officeDocument/2006/math">
                    <m:d>
                      <m:dPr>
                        <m:ctrlPr>
                          <a:rPr lang="en-US" sz="4800" b="1" i="1" smtClean="0">
                            <a:solidFill>
                              <a:srgbClr val="FFFF00"/>
                            </a:solidFill>
                            <a:latin typeface="Cambria Math" panose="02040503050406030204" pitchFamily="18" charset="0"/>
                            <a:cs typeface="Arial" panose="020B0604020202020204" pitchFamily="34" charset="0"/>
                          </a:rPr>
                        </m:ctrlPr>
                      </m:dPr>
                      <m:e>
                        <m:r>
                          <a:rPr lang="en-US" sz="4800" b="1" i="1" smtClean="0">
                            <a:solidFill>
                              <a:srgbClr val="FFFF00"/>
                            </a:solidFill>
                            <a:latin typeface="Cambria Math" panose="02040503050406030204" pitchFamily="18" charset="0"/>
                            <a:cs typeface="Arial" panose="020B0604020202020204" pitchFamily="34" charset="0"/>
                          </a:rPr>
                          <m:t>𝒓</m:t>
                        </m:r>
                        <m:r>
                          <a:rPr lang="en-US" sz="4800" b="1" i="1" smtClean="0">
                            <a:solidFill>
                              <a:srgbClr val="FFFF00"/>
                            </a:solidFill>
                            <a:latin typeface="Cambria Math"/>
                            <a:cs typeface="Arial" panose="020B0604020202020204" pitchFamily="34" charset="0"/>
                          </a:rPr>
                          <m:t>,</m:t>
                        </m:r>
                        <m:r>
                          <a:rPr lang="en-US" sz="4800" b="1" i="1" smtClean="0">
                            <a:solidFill>
                              <a:srgbClr val="FFFF00"/>
                            </a:solidFill>
                            <a:latin typeface="Cambria Math"/>
                            <a:ea typeface="Cambria Math"/>
                            <a:cs typeface="Arial" panose="020B0604020202020204" pitchFamily="34" charset="0"/>
                          </a:rPr>
                          <m:t>𝝅</m:t>
                        </m:r>
                      </m:e>
                    </m:d>
                    <m:r>
                      <a:rPr lang="en-US" sz="4800" b="1" i="1" smtClean="0">
                        <a:solidFill>
                          <a:srgbClr val="FFFF00"/>
                        </a:solidFill>
                        <a:latin typeface="Cambria Math"/>
                        <a:ea typeface="Cambria Math"/>
                        <a:cs typeface="Arial" panose="020B0604020202020204" pitchFamily="34" charset="0"/>
                      </a:rPr>
                      <m:t>= </m:t>
                    </m:r>
                    <m:sSub>
                      <m:sSubPr>
                        <m:ctrlPr>
                          <a:rPr lang="en-US" sz="4800" b="1" i="1" smtClean="0">
                            <a:solidFill>
                              <a:srgbClr val="FFFF00"/>
                            </a:solidFill>
                            <a:latin typeface="Cambria Math" panose="02040503050406030204" pitchFamily="18" charset="0"/>
                            <a:ea typeface="Cambria Math"/>
                            <a:cs typeface="Arial" panose="020B0604020202020204" pitchFamily="34" charset="0"/>
                          </a:rPr>
                        </m:ctrlPr>
                      </m:sSubPr>
                      <m:e>
                        <m:r>
                          <a:rPr lang="en-US" sz="4800" b="1" i="1" smtClean="0">
                            <a:solidFill>
                              <a:srgbClr val="FFFF00"/>
                            </a:solidFill>
                            <a:latin typeface="Cambria Math"/>
                            <a:ea typeface="Cambria Math"/>
                            <a:cs typeface="Arial" panose="020B0604020202020204" pitchFamily="34" charset="0"/>
                          </a:rPr>
                          <m:t>𝑽𝑹𝑭</m:t>
                        </m:r>
                      </m:e>
                      <m:sub>
                        <m:r>
                          <a:rPr lang="en-US" sz="4800" b="1" i="1" smtClean="0">
                            <a:solidFill>
                              <a:srgbClr val="FFFF00"/>
                            </a:solidFill>
                            <a:latin typeface="Cambria Math"/>
                            <a:ea typeface="Cambria Math"/>
                            <a:cs typeface="Arial" panose="020B0604020202020204" pitchFamily="34" charset="0"/>
                          </a:rPr>
                          <m:t>𝒔𝒌</m:t>
                        </m:r>
                      </m:sub>
                    </m:sSub>
                  </m:oMath>
                </a14:m>
                <a:r>
                  <a:rPr lang="en-US" sz="5400" b="1" dirty="0">
                    <a:solidFill>
                      <a:srgbClr val="FFFF00"/>
                    </a:solidFill>
                    <a:latin typeface="Arial" panose="020B0604020202020204" pitchFamily="34" charset="0"/>
                    <a:cs typeface="Arial" panose="020B0604020202020204" pitchFamily="34" charset="0"/>
                  </a:rPr>
                  <a:t>(</a:t>
                </a:r>
                <a14:m>
                  <m:oMath xmlns:m="http://schemas.openxmlformats.org/officeDocument/2006/math">
                    <m:r>
                      <a:rPr lang="en-US" sz="5400" b="1" i="0" smtClean="0">
                        <a:solidFill>
                          <a:srgbClr val="FFFF00"/>
                        </a:solidFill>
                        <a:latin typeface="Cambria Math" panose="02040503050406030204" pitchFamily="18" charset="0"/>
                        <a:cs typeface="Arial" panose="020B0604020202020204" pitchFamily="34" charset="0"/>
                      </a:rPr>
                      <m:t>𝐬</m:t>
                    </m:r>
                  </m:oMath>
                </a14:m>
                <a:r>
                  <a:rPr lang="en-US" sz="5400" b="1" dirty="0">
                    <a:solidFill>
                      <a:srgbClr val="FFFF00"/>
                    </a:solidFill>
                    <a:latin typeface="Arial" panose="020B0604020202020204" pitchFamily="34" charset="0"/>
                    <a:cs typeface="Arial" panose="020B0604020202020204" pitchFamily="34" charset="0"/>
                  </a:rPr>
                  <a:t>)</a:t>
                </a:r>
              </a:p>
            </p:txBody>
          </p:sp>
        </mc:Choice>
        <mc:Fallback xmlns="">
          <p:sp>
            <p:nvSpPr>
              <p:cNvPr id="21" name="TextBox 20">
                <a:extLst>
                  <a:ext uri="{FF2B5EF4-FFF2-40B4-BE49-F238E27FC236}">
                    <a16:creationId xmlns:a16="http://schemas.microsoft.com/office/drawing/2014/main" id="{B4A35414-D00A-D711-FCE3-F672F16B50E7}"/>
                  </a:ext>
                </a:extLst>
              </p:cNvPr>
              <p:cNvSpPr txBox="1">
                <a:spLocks noRot="1" noChangeAspect="1" noMove="1" noResize="1" noEditPoints="1" noAdjustHandles="1" noChangeArrowheads="1" noChangeShapeType="1" noTextEdit="1"/>
              </p:cNvSpPr>
              <p:nvPr/>
            </p:nvSpPr>
            <p:spPr bwMode="auto">
              <a:xfrm>
                <a:off x="1995012" y="5441898"/>
                <a:ext cx="5153975" cy="923330"/>
              </a:xfrm>
              <a:prstGeom prst="rect">
                <a:avLst/>
              </a:prstGeom>
              <a:blipFill>
                <a:blip r:embed="rId2"/>
                <a:stretch>
                  <a:fillRect/>
                </a:stretch>
              </a:blipFill>
              <a:ln w="76200">
                <a:solidFill>
                  <a:srgbClr val="C00000"/>
                </a:solidFill>
                <a:miter lim="800000"/>
                <a:headEnd/>
                <a:tailEnd/>
              </a:ln>
              <a:effectLst>
                <a:outerShdw blurRad="50800" dist="38100" dir="2700000" algn="tl" rotWithShape="0">
                  <a:prstClr val="black">
                    <a:alpha val="40000"/>
                  </a:prstClr>
                </a:outerShdw>
              </a:effectLst>
            </p:spPr>
            <p:txBody>
              <a:bodyPr/>
              <a:lstStyle/>
              <a:p>
                <a:r>
                  <a:rPr lang="en-US">
                    <a:noFill/>
                  </a:rPr>
                  <a:t> </a:t>
                </a:r>
              </a:p>
            </p:txBody>
          </p:sp>
        </mc:Fallback>
      </mc:AlternateContent>
      <p:pic>
        <p:nvPicPr>
          <p:cNvPr id="23" name="Picture 10" descr="Image result for hacker hoodie">
            <a:extLst>
              <a:ext uri="{FF2B5EF4-FFF2-40B4-BE49-F238E27FC236}">
                <a16:creationId xmlns:a16="http://schemas.microsoft.com/office/drawing/2014/main" id="{E6F5A520-0F08-CED8-EEA7-A0A10A6EB7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18135" y="3286570"/>
            <a:ext cx="1745626" cy="1536819"/>
          </a:xfrm>
          <a:prstGeom prst="rect">
            <a:avLst/>
          </a:prstGeom>
          <a:noFill/>
          <a:extLst>
            <a:ext uri="{909E8E84-426E-40DD-AFC4-6F175D3DCCD1}">
              <a14:hiddenFill xmlns:a14="http://schemas.microsoft.com/office/drawing/2010/main">
                <a:solidFill>
                  <a:srgbClr val="FFFFFF"/>
                </a:solidFill>
              </a14:hiddenFill>
            </a:ext>
          </a:extLst>
        </p:spPr>
      </p:pic>
      <p:sp>
        <p:nvSpPr>
          <p:cNvPr id="4" name="Arrow: Right 3">
            <a:extLst>
              <a:ext uri="{FF2B5EF4-FFF2-40B4-BE49-F238E27FC236}">
                <a16:creationId xmlns:a16="http://schemas.microsoft.com/office/drawing/2014/main" id="{C58D614F-A1AD-5955-2AE7-0D68AB37A101}"/>
              </a:ext>
            </a:extLst>
          </p:cNvPr>
          <p:cNvSpPr/>
          <p:nvPr/>
        </p:nvSpPr>
        <p:spPr bwMode="auto">
          <a:xfrm>
            <a:off x="3630157" y="3248842"/>
            <a:ext cx="1650946" cy="917079"/>
          </a:xfrm>
          <a:prstGeom prst="rightArrow">
            <a:avLst/>
          </a:prstGeom>
          <a:solidFill>
            <a:schemeClr val="bg1"/>
          </a:solidFill>
          <a:ln w="38100" cap="flat" cmpd="sng" algn="ctr">
            <a:solidFill>
              <a:srgbClr val="FFFF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r>
              <a:rPr kumimoji="0" lang="en-US" sz="2400" b="0" i="1" u="none" strike="noStrike" cap="none" normalizeH="0" baseline="0" dirty="0" err="1">
                <a:ln>
                  <a:noFill/>
                </a:ln>
                <a:solidFill>
                  <a:schemeClr val="tx1"/>
                </a:solidFill>
                <a:effectLst/>
                <a:latin typeface="Lucida Console" pitchFamily="49" charset="0"/>
              </a:rPr>
              <a:t>Sk,s</a:t>
            </a:r>
            <a:endParaRPr kumimoji="0" lang="en-US" sz="2400" b="0" i="1" u="none" strike="noStrike" cap="none" normalizeH="0" baseline="0" dirty="0">
              <a:ln>
                <a:noFill/>
              </a:ln>
              <a:solidFill>
                <a:schemeClr val="tx1"/>
              </a:solidFill>
              <a:effectLst/>
              <a:latin typeface="Lucida Console" pitchFamily="49" charset="0"/>
            </a:endParaRPr>
          </a:p>
        </p:txBody>
      </p:sp>
      <p:sp>
        <p:nvSpPr>
          <p:cNvPr id="17" name="Arrow: Right 16">
            <a:extLst>
              <a:ext uri="{FF2B5EF4-FFF2-40B4-BE49-F238E27FC236}">
                <a16:creationId xmlns:a16="http://schemas.microsoft.com/office/drawing/2014/main" id="{79191F99-CCD8-9F24-A8CC-DC70E0F97CEC}"/>
              </a:ext>
            </a:extLst>
          </p:cNvPr>
          <p:cNvSpPr/>
          <p:nvPr/>
        </p:nvSpPr>
        <p:spPr bwMode="auto">
          <a:xfrm flipH="1">
            <a:off x="3630157" y="4228654"/>
            <a:ext cx="1650946" cy="917079"/>
          </a:xfrm>
          <a:prstGeom prst="rightArrow">
            <a:avLst/>
          </a:prstGeom>
          <a:solidFill>
            <a:schemeClr val="bg1"/>
          </a:solidFill>
          <a:ln w="38100" cap="flat" cmpd="sng" algn="ctr">
            <a:solidFill>
              <a:srgbClr val="FFFF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r>
              <a:rPr kumimoji="0" lang="en-US" sz="2400" b="0" i="1" u="none" strike="noStrike" cap="none" normalizeH="0" baseline="0" dirty="0">
                <a:ln>
                  <a:noFill/>
                </a:ln>
                <a:solidFill>
                  <a:schemeClr val="tx1"/>
                </a:solidFill>
                <a:effectLst/>
                <a:latin typeface="Lucida Console" pitchFamily="49" charset="0"/>
              </a:rPr>
              <a:t>r,</a:t>
            </a:r>
            <a:r>
              <a:rPr kumimoji="0" lang="el-GR" sz="24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π</a:t>
            </a:r>
            <a:endParaRPr kumimoji="0" lang="en-US" sz="2400" b="0" i="1" u="none" strike="noStrike" cap="none" normalizeH="0" baseline="0" dirty="0">
              <a:ln>
                <a:noFill/>
              </a:ln>
              <a:solidFill>
                <a:schemeClr val="tx1"/>
              </a:solidFill>
              <a:effectLst/>
              <a:latin typeface="Lucida Console" pitchFamily="49" charset="0"/>
            </a:endParaRPr>
          </a:p>
        </p:txBody>
      </p:sp>
    </p:spTree>
    <p:extLst>
      <p:ext uri="{BB962C8B-B14F-4D97-AF65-F5344CB8AC3E}">
        <p14:creationId xmlns:p14="http://schemas.microsoft.com/office/powerpoint/2010/main" val="3406021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6" grpId="0" animBg="1"/>
      <p:bldP spid="21" grpId="0" animBg="1"/>
      <p:bldP spid="4" grpId="0" animBg="1"/>
      <p:bldP spid="17"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054482-9D19-7C66-4B2E-1F83026E45CF}"/>
              </a:ext>
            </a:extLst>
          </p:cNvPr>
          <p:cNvSpPr>
            <a:spLocks noGrp="1"/>
          </p:cNvSpPr>
          <p:nvPr>
            <p:ph type="title"/>
          </p:nvPr>
        </p:nvSpPr>
        <p:spPr/>
        <p:txBody>
          <a:bodyPr/>
          <a:lstStyle/>
          <a:p>
            <a:r>
              <a:rPr lang="en-US" dirty="0">
                <a:solidFill>
                  <a:srgbClr val="FFFF00"/>
                </a:solidFill>
              </a:rPr>
              <a:t>Verifiable Random Function</a:t>
            </a:r>
          </a:p>
        </p:txBody>
      </p:sp>
      <p:sp>
        <p:nvSpPr>
          <p:cNvPr id="3" name="Slide Number Placeholder 2">
            <a:extLst>
              <a:ext uri="{FF2B5EF4-FFF2-40B4-BE49-F238E27FC236}">
                <a16:creationId xmlns:a16="http://schemas.microsoft.com/office/drawing/2014/main" id="{06CCA1B2-5D7D-647D-EB68-6D9E1DD44B89}"/>
              </a:ext>
            </a:extLst>
          </p:cNvPr>
          <p:cNvSpPr>
            <a:spLocks noGrp="1"/>
          </p:cNvSpPr>
          <p:nvPr>
            <p:ph type="sldNum" sz="quarter" idx="11"/>
          </p:nvPr>
        </p:nvSpPr>
        <p:spPr/>
        <p:txBody>
          <a:bodyPr/>
          <a:lstStyle/>
          <a:p>
            <a:pPr>
              <a:defRPr/>
            </a:pPr>
            <a:fld id="{D65C4E5D-DA99-460E-9E68-E8A28959880C}" type="slidenum">
              <a:rPr lang="x-none" smtClean="0"/>
              <a:pPr>
                <a:defRPr/>
              </a:pPr>
              <a:t>22</a:t>
            </a:fld>
            <a:endParaRPr lang="en-US" dirty="0"/>
          </a:p>
        </p:txBody>
      </p:sp>
      <p:sp>
        <p:nvSpPr>
          <p:cNvPr id="5" name="Rounded Rectangular Callout 5">
            <a:extLst>
              <a:ext uri="{FF2B5EF4-FFF2-40B4-BE49-F238E27FC236}">
                <a16:creationId xmlns:a16="http://schemas.microsoft.com/office/drawing/2014/main" id="{1FC2BC85-1DDD-D687-9B5C-E01DB3581181}"/>
              </a:ext>
            </a:extLst>
          </p:cNvPr>
          <p:cNvSpPr/>
          <p:nvPr/>
        </p:nvSpPr>
        <p:spPr bwMode="auto">
          <a:xfrm>
            <a:off x="5085744" y="1956199"/>
            <a:ext cx="3898458" cy="510778"/>
          </a:xfrm>
          <a:prstGeom prst="wedgeRoundRectCallout">
            <a:avLst>
              <a:gd name="adj1" fmla="val -13411"/>
              <a:gd name="adj2" fmla="val 198063"/>
              <a:gd name="adj3" fmla="val 16667"/>
            </a:avLst>
          </a:prstGeom>
          <a:solidFill>
            <a:schemeClr val="bg1"/>
          </a:solidFill>
          <a:ln w="57150" cap="flat" cmpd="sng" algn="ctr">
            <a:solidFill>
              <a:srgbClr val="FFFF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algn="l"/>
            <a:r>
              <a:rPr kumimoji="0" lang="en-US" sz="24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Your </a:t>
            </a:r>
            <a:r>
              <a:rPr kumimoji="0" lang="en-US" sz="2400" b="0" i="1" u="none" strike="noStrike" cap="none" normalizeH="0" baseline="0" dirty="0">
                <a:ln>
                  <a:noFill/>
                </a:ln>
                <a:solidFill>
                  <a:schemeClr val="tx1"/>
                </a:solidFill>
                <a:effectLst/>
                <a:latin typeface="Arial" panose="020B0604020202020204" pitchFamily="34" charset="0"/>
                <a:cs typeface="Arial" panose="020B0604020202020204" pitchFamily="34" charset="0"/>
              </a:rPr>
              <a:t>r</a:t>
            </a:r>
            <a:r>
              <a:rPr kumimoji="0" lang="en-US" sz="2400" b="0" i="1" u="none" strike="noStrike" cap="none" normalizeH="0" baseline="0" dirty="0">
                <a:ln>
                  <a:noFill/>
                </a:ln>
                <a:solidFill>
                  <a:srgbClr val="FFFF00"/>
                </a:solidFill>
                <a:effectLst/>
                <a:latin typeface="Arial" panose="020B0604020202020204" pitchFamily="34" charset="0"/>
                <a:cs typeface="Arial" panose="020B0604020202020204" pitchFamily="34" charset="0"/>
              </a:rPr>
              <a:t> </a:t>
            </a:r>
            <a:r>
              <a:rPr lang="en-US" dirty="0">
                <a:solidFill>
                  <a:srgbClr val="FFFF00"/>
                </a:solidFill>
                <a:latin typeface="Arial" panose="020B0604020202020204" pitchFamily="34" charset="0"/>
                <a:cs typeface="Arial" panose="020B0604020202020204" pitchFamily="34" charset="0"/>
              </a:rPr>
              <a:t>looks random to me</a:t>
            </a:r>
            <a:endParaRPr kumimoji="0" lang="en-US" sz="2400" b="0" i="1"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p:txBody>
      </p:sp>
      <p:sp>
        <p:nvSpPr>
          <p:cNvPr id="16" name="Rounded Rectangular Callout 5">
            <a:extLst>
              <a:ext uri="{FF2B5EF4-FFF2-40B4-BE49-F238E27FC236}">
                <a16:creationId xmlns:a16="http://schemas.microsoft.com/office/drawing/2014/main" id="{46483495-4677-A746-19C9-15238DC8DDCB}"/>
              </a:ext>
            </a:extLst>
          </p:cNvPr>
          <p:cNvSpPr/>
          <p:nvPr/>
        </p:nvSpPr>
        <p:spPr bwMode="auto">
          <a:xfrm>
            <a:off x="425740" y="1688355"/>
            <a:ext cx="4399943" cy="1328023"/>
          </a:xfrm>
          <a:prstGeom prst="wedgeRoundRectCallout">
            <a:avLst>
              <a:gd name="adj1" fmla="val 5253"/>
              <a:gd name="adj2" fmla="val 85294"/>
              <a:gd name="adj3" fmla="val 16667"/>
            </a:avLst>
          </a:prstGeom>
          <a:solidFill>
            <a:schemeClr val="bg1"/>
          </a:solidFill>
          <a:ln w="57150" cap="flat" cmpd="sng" algn="ctr">
            <a:solidFill>
              <a:srgbClr val="FFFF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Here is </a:t>
            </a:r>
            <a:r>
              <a:rPr lang="en-US" dirty="0">
                <a:solidFill>
                  <a:srgbClr val="FFFF00"/>
                </a:solidFill>
                <a:latin typeface="Arial" panose="020B0604020202020204" pitchFamily="34" charset="0"/>
                <a:cs typeface="Arial" panose="020B0604020202020204" pitchFamily="34" charset="0"/>
              </a:rPr>
              <a:t>my</a:t>
            </a:r>
            <a:r>
              <a:rPr kumimoji="0" lang="en-US" sz="24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 pseudorandom value </a:t>
            </a:r>
            <a:r>
              <a:rPr kumimoji="0" lang="en-US" sz="2400" b="0" i="1" u="none" strike="noStrike" cap="none" normalizeH="0" baseline="0" dirty="0">
                <a:ln>
                  <a:noFill/>
                </a:ln>
                <a:solidFill>
                  <a:schemeClr val="tx1"/>
                </a:solidFill>
                <a:effectLst/>
                <a:latin typeface="Arial" panose="020B0604020202020204" pitchFamily="34" charset="0"/>
                <a:cs typeface="Arial" panose="020B0604020202020204" pitchFamily="34" charset="0"/>
              </a:rPr>
              <a:t>r</a:t>
            </a:r>
            <a:r>
              <a:rPr kumimoji="0" lang="en-US" sz="24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 and a proof </a:t>
            </a:r>
            <a:r>
              <a:rPr kumimoji="0" lang="el-GR" sz="24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π</a:t>
            </a:r>
            <a:r>
              <a:rPr kumimoji="0" lang="en-US" sz="24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 of correctness &amp; authenticity</a:t>
            </a:r>
            <a:endParaRPr kumimoji="0" lang="en-US" sz="24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p:txBody>
      </p:sp>
      <p:sp>
        <p:nvSpPr>
          <p:cNvPr id="19" name="TextBox 18">
            <a:extLst>
              <a:ext uri="{FF2B5EF4-FFF2-40B4-BE49-F238E27FC236}">
                <a16:creationId xmlns:a16="http://schemas.microsoft.com/office/drawing/2014/main" id="{E7C78437-B29B-166D-EA4D-37889F21966C}"/>
              </a:ext>
            </a:extLst>
          </p:cNvPr>
          <p:cNvSpPr txBox="1"/>
          <p:nvPr/>
        </p:nvSpPr>
        <p:spPr bwMode="auto">
          <a:xfrm>
            <a:off x="1794984" y="4884367"/>
            <a:ext cx="963725" cy="523220"/>
          </a:xfrm>
          <a:prstGeom prst="rect">
            <a:avLst/>
          </a:prstGeom>
          <a:solidFill>
            <a:schemeClr val="bg1"/>
          </a:solidFill>
          <a:ln w="76200">
            <a:no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a:solidFill>
                  <a:srgbClr val="FFFF00"/>
                </a:solidFill>
                <a:latin typeface="Arial" panose="020B0604020202020204" pitchFamily="34" charset="0"/>
                <a:cs typeface="Arial" panose="020B0604020202020204" pitchFamily="34" charset="0"/>
              </a:rPr>
              <a:t>Alice</a:t>
            </a:r>
          </a:p>
        </p:txBody>
      </p:sp>
      <p:sp>
        <p:nvSpPr>
          <p:cNvPr id="20" name="TextBox 19">
            <a:extLst>
              <a:ext uri="{FF2B5EF4-FFF2-40B4-BE49-F238E27FC236}">
                <a16:creationId xmlns:a16="http://schemas.microsoft.com/office/drawing/2014/main" id="{2D9FDC01-16B6-0F07-F1FB-E2D40A76AF2F}"/>
              </a:ext>
            </a:extLst>
          </p:cNvPr>
          <p:cNvSpPr txBox="1"/>
          <p:nvPr/>
        </p:nvSpPr>
        <p:spPr bwMode="auto">
          <a:xfrm>
            <a:off x="6372168" y="4793212"/>
            <a:ext cx="824265" cy="523220"/>
          </a:xfrm>
          <a:prstGeom prst="rect">
            <a:avLst/>
          </a:prstGeom>
          <a:solidFill>
            <a:schemeClr val="bg1"/>
          </a:solidFill>
          <a:ln w="76200">
            <a:no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a:solidFill>
                  <a:srgbClr val="FFFF00"/>
                </a:solidFill>
                <a:latin typeface="Arial" panose="020B0604020202020204" pitchFamily="34" charset="0"/>
                <a:cs typeface="Arial" panose="020B0604020202020204" pitchFamily="34" charset="0"/>
              </a:rPr>
              <a:t>Bob</a:t>
            </a:r>
          </a:p>
        </p:txBody>
      </p:sp>
      <p:grpSp>
        <p:nvGrpSpPr>
          <p:cNvPr id="17" name="Group 60">
            <a:extLst>
              <a:ext uri="{FF2B5EF4-FFF2-40B4-BE49-F238E27FC236}">
                <a16:creationId xmlns:a16="http://schemas.microsoft.com/office/drawing/2014/main" id="{00FE230A-D71B-1B09-21E0-A7784489ECCD}"/>
              </a:ext>
            </a:extLst>
          </p:cNvPr>
          <p:cNvGrpSpPr>
            <a:grpSpLocks/>
          </p:cNvGrpSpPr>
          <p:nvPr/>
        </p:nvGrpSpPr>
        <p:grpSpPr bwMode="auto">
          <a:xfrm flipH="1">
            <a:off x="5563426" y="3454994"/>
            <a:ext cx="1447800" cy="1295400"/>
            <a:chOff x="3168" y="1824"/>
            <a:chExt cx="912" cy="816"/>
          </a:xfrm>
          <a:effectLst>
            <a:glow rad="101600">
              <a:schemeClr val="accent3">
                <a:satMod val="175000"/>
                <a:alpha val="40000"/>
              </a:schemeClr>
            </a:glow>
          </a:effectLst>
        </p:grpSpPr>
        <p:sp>
          <p:nvSpPr>
            <p:cNvPr id="18" name="Freeform 61">
              <a:extLst>
                <a:ext uri="{FF2B5EF4-FFF2-40B4-BE49-F238E27FC236}">
                  <a16:creationId xmlns:a16="http://schemas.microsoft.com/office/drawing/2014/main" id="{3C07FD4D-6626-8070-DE61-756A5000F5F3}"/>
                </a:ext>
              </a:extLst>
            </p:cNvPr>
            <p:cNvSpPr>
              <a:spLocks/>
            </p:cNvSpPr>
            <p:nvPr/>
          </p:nvSpPr>
          <p:spPr bwMode="auto">
            <a:xfrm>
              <a:off x="3936" y="2064"/>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1"/>
            </a:solidFill>
            <a:ln w="9525">
              <a:solidFill>
                <a:schemeClr val="bg2"/>
              </a:solidFill>
              <a:round/>
              <a:headEnd/>
              <a:tailEnd/>
            </a:ln>
          </p:spPr>
          <p:txBody>
            <a:bodyPr wrap="none" anchor="ctr"/>
            <a:lstStyle/>
            <a:p>
              <a:endParaRPr lang="en-US" dirty="0"/>
            </a:p>
          </p:txBody>
        </p:sp>
        <p:sp>
          <p:nvSpPr>
            <p:cNvPr id="22" name="Freeform 62">
              <a:extLst>
                <a:ext uri="{FF2B5EF4-FFF2-40B4-BE49-F238E27FC236}">
                  <a16:creationId xmlns:a16="http://schemas.microsoft.com/office/drawing/2014/main" id="{60B7B5C1-D21F-107E-722A-E3ACE3196ACE}"/>
                </a:ext>
              </a:extLst>
            </p:cNvPr>
            <p:cNvSpPr>
              <a:spLocks/>
            </p:cNvSpPr>
            <p:nvPr/>
          </p:nvSpPr>
          <p:spPr bwMode="auto">
            <a:xfrm>
              <a:off x="3728" y="1920"/>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1"/>
            </a:solidFill>
            <a:ln w="9525">
              <a:solidFill>
                <a:schemeClr val="bg2"/>
              </a:solidFill>
              <a:round/>
              <a:headEnd/>
              <a:tailEnd/>
            </a:ln>
          </p:spPr>
          <p:txBody>
            <a:bodyPr wrap="none" anchor="ctr"/>
            <a:lstStyle/>
            <a:p>
              <a:endParaRPr lang="en-US" dirty="0"/>
            </a:p>
          </p:txBody>
        </p:sp>
        <p:sp>
          <p:nvSpPr>
            <p:cNvPr id="23" name="Freeform 63">
              <a:extLst>
                <a:ext uri="{FF2B5EF4-FFF2-40B4-BE49-F238E27FC236}">
                  <a16:creationId xmlns:a16="http://schemas.microsoft.com/office/drawing/2014/main" id="{953F880C-3692-A4C8-9C4A-0B3E15919C78}"/>
                </a:ext>
              </a:extLst>
            </p:cNvPr>
            <p:cNvSpPr>
              <a:spLocks/>
            </p:cNvSpPr>
            <p:nvPr/>
          </p:nvSpPr>
          <p:spPr bwMode="auto">
            <a:xfrm>
              <a:off x="3504" y="1824"/>
              <a:ext cx="144" cy="288"/>
            </a:xfrm>
            <a:custGeom>
              <a:avLst/>
              <a:gdLst>
                <a:gd name="T0" fmla="*/ 0 w 144"/>
                <a:gd name="T1" fmla="*/ 41 h 336"/>
                <a:gd name="T2" fmla="*/ 96 w 144"/>
                <a:gd name="T3" fmla="*/ 0 h 336"/>
                <a:gd name="T4" fmla="*/ 144 w 144"/>
                <a:gd name="T5" fmla="*/ 41 h 336"/>
                <a:gd name="T6" fmla="*/ 144 w 144"/>
                <a:gd name="T7" fmla="*/ 288 h 336"/>
                <a:gd name="T8" fmla="*/ 96 w 144"/>
                <a:gd name="T9" fmla="*/ 247 h 336"/>
                <a:gd name="T10" fmla="*/ 96 w 144"/>
                <a:gd name="T11" fmla="*/ 82 h 336"/>
                <a:gd name="T12" fmla="*/ 0 w 144"/>
                <a:gd name="T13" fmla="*/ 123 h 336"/>
                <a:gd name="T14" fmla="*/ 0 w 144"/>
                <a:gd name="T15" fmla="*/ 41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1"/>
            </a:solidFill>
            <a:ln w="9525">
              <a:solidFill>
                <a:schemeClr val="bg2"/>
              </a:solidFill>
              <a:round/>
              <a:headEnd/>
              <a:tailEnd/>
            </a:ln>
          </p:spPr>
          <p:txBody>
            <a:bodyPr wrap="none" anchor="ctr"/>
            <a:lstStyle/>
            <a:p>
              <a:endParaRPr lang="en-US" dirty="0"/>
            </a:p>
          </p:txBody>
        </p:sp>
        <p:sp>
          <p:nvSpPr>
            <p:cNvPr id="24" name="Freeform 64">
              <a:extLst>
                <a:ext uri="{FF2B5EF4-FFF2-40B4-BE49-F238E27FC236}">
                  <a16:creationId xmlns:a16="http://schemas.microsoft.com/office/drawing/2014/main" id="{60D06ECB-55F2-1986-74B4-73AE673099B1}"/>
                </a:ext>
              </a:extLst>
            </p:cNvPr>
            <p:cNvSpPr>
              <a:spLocks/>
            </p:cNvSpPr>
            <p:nvPr/>
          </p:nvSpPr>
          <p:spPr bwMode="auto">
            <a:xfrm>
              <a:off x="3243" y="1824"/>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 name="T10" fmla="*/ 0 60000 65536"/>
                <a:gd name="T11" fmla="*/ 0 60000 65536"/>
                <a:gd name="T12" fmla="*/ 0 60000 65536"/>
                <a:gd name="T13" fmla="*/ 0 60000 65536"/>
                <a:gd name="T14" fmla="*/ 0 60000 65536"/>
                <a:gd name="T15" fmla="*/ 0 w 789"/>
                <a:gd name="T16" fmla="*/ 0 h 535"/>
                <a:gd name="T17" fmla="*/ 789 w 789"/>
                <a:gd name="T18" fmla="*/ 535 h 535"/>
              </a:gdLst>
              <a:ahLst/>
              <a:cxnLst>
                <a:cxn ang="T10">
                  <a:pos x="T0" y="T1"/>
                </a:cxn>
                <a:cxn ang="T11">
                  <a:pos x="T2" y="T3"/>
                </a:cxn>
                <a:cxn ang="T12">
                  <a:pos x="T4" y="T5"/>
                </a:cxn>
                <a:cxn ang="T13">
                  <a:pos x="T6" y="T7"/>
                </a:cxn>
                <a:cxn ang="T14">
                  <a:pos x="T8" y="T9"/>
                </a:cxn>
              </a:cxnLst>
              <a:rect l="T15" t="T16" r="T17" b="T18"/>
              <a:pathLst>
                <a:path w="789" h="535">
                  <a:moveTo>
                    <a:pt x="261" y="0"/>
                  </a:moveTo>
                  <a:lnTo>
                    <a:pt x="789" y="336"/>
                  </a:lnTo>
                  <a:lnTo>
                    <a:pt x="494" y="535"/>
                  </a:lnTo>
                  <a:lnTo>
                    <a:pt x="0" y="96"/>
                  </a:lnTo>
                  <a:lnTo>
                    <a:pt x="261" y="0"/>
                  </a:lnTo>
                  <a:close/>
                </a:path>
              </a:pathLst>
            </a:custGeom>
            <a:solidFill>
              <a:schemeClr val="accent1"/>
            </a:solidFill>
            <a:ln w="38100">
              <a:solidFill>
                <a:schemeClr val="bg2"/>
              </a:solidFill>
              <a:round/>
              <a:headEnd/>
              <a:tailEnd/>
            </a:ln>
          </p:spPr>
          <p:txBody>
            <a:bodyPr wrap="none" anchor="ctr"/>
            <a:lstStyle/>
            <a:p>
              <a:endParaRPr lang="en-US" dirty="0"/>
            </a:p>
          </p:txBody>
        </p:sp>
        <p:sp>
          <p:nvSpPr>
            <p:cNvPr id="25" name="Freeform 65">
              <a:extLst>
                <a:ext uri="{FF2B5EF4-FFF2-40B4-BE49-F238E27FC236}">
                  <a16:creationId xmlns:a16="http://schemas.microsoft.com/office/drawing/2014/main" id="{A3D4CC04-05D6-9787-3B04-0337A85287B1}"/>
                </a:ext>
              </a:extLst>
            </p:cNvPr>
            <p:cNvSpPr>
              <a:spLocks/>
            </p:cNvSpPr>
            <p:nvPr/>
          </p:nvSpPr>
          <p:spPr bwMode="auto">
            <a:xfrm>
              <a:off x="3253" y="1920"/>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 name="T10" fmla="*/ 0 60000 65536"/>
                <a:gd name="T11" fmla="*/ 0 60000 65536"/>
                <a:gd name="T12" fmla="*/ 0 60000 65536"/>
                <a:gd name="T13" fmla="*/ 0 60000 65536"/>
                <a:gd name="T14" fmla="*/ 0 60000 65536"/>
                <a:gd name="T15" fmla="*/ 0 w 491"/>
                <a:gd name="T16" fmla="*/ 0 h 567"/>
                <a:gd name="T17" fmla="*/ 491 w 491"/>
                <a:gd name="T18" fmla="*/ 567 h 567"/>
              </a:gdLst>
              <a:ahLst/>
              <a:cxnLst>
                <a:cxn ang="T10">
                  <a:pos x="T0" y="T1"/>
                </a:cxn>
                <a:cxn ang="T11">
                  <a:pos x="T2" y="T3"/>
                </a:cxn>
                <a:cxn ang="T12">
                  <a:pos x="T4" y="T5"/>
                </a:cxn>
                <a:cxn ang="T13">
                  <a:pos x="T6" y="T7"/>
                </a:cxn>
                <a:cxn ang="T14">
                  <a:pos x="T8" y="T9"/>
                </a:cxn>
              </a:cxnLst>
              <a:rect l="T15" t="T16" r="T17" b="T18"/>
              <a:pathLst>
                <a:path w="491" h="567">
                  <a:moveTo>
                    <a:pt x="11" y="0"/>
                  </a:moveTo>
                  <a:lnTo>
                    <a:pt x="491" y="432"/>
                  </a:lnTo>
                  <a:lnTo>
                    <a:pt x="484" y="567"/>
                  </a:lnTo>
                  <a:lnTo>
                    <a:pt x="0" y="119"/>
                  </a:lnTo>
                  <a:lnTo>
                    <a:pt x="11" y="0"/>
                  </a:lnTo>
                  <a:close/>
                </a:path>
              </a:pathLst>
            </a:custGeom>
            <a:solidFill>
              <a:schemeClr val="accent1"/>
            </a:solidFill>
            <a:ln w="38100">
              <a:solidFill>
                <a:schemeClr val="bg2"/>
              </a:solidFill>
              <a:round/>
              <a:headEnd/>
              <a:tailEnd/>
            </a:ln>
          </p:spPr>
          <p:txBody>
            <a:bodyPr wrap="none" anchor="ctr"/>
            <a:lstStyle/>
            <a:p>
              <a:endParaRPr lang="en-US" dirty="0"/>
            </a:p>
          </p:txBody>
        </p:sp>
        <p:sp>
          <p:nvSpPr>
            <p:cNvPr id="26" name="Freeform 66">
              <a:extLst>
                <a:ext uri="{FF2B5EF4-FFF2-40B4-BE49-F238E27FC236}">
                  <a16:creationId xmlns:a16="http://schemas.microsoft.com/office/drawing/2014/main" id="{59FC3748-0F2E-77D8-DDF4-D82D53483454}"/>
                </a:ext>
              </a:extLst>
            </p:cNvPr>
            <p:cNvSpPr>
              <a:spLocks/>
            </p:cNvSpPr>
            <p:nvPr/>
          </p:nvSpPr>
          <p:spPr bwMode="auto">
            <a:xfrm>
              <a:off x="3728" y="2160"/>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 name="T10" fmla="*/ 0 60000 65536"/>
                <a:gd name="T11" fmla="*/ 0 60000 65536"/>
                <a:gd name="T12" fmla="*/ 0 60000 65536"/>
                <a:gd name="T13" fmla="*/ 0 60000 65536"/>
                <a:gd name="T14" fmla="*/ 0 60000 65536"/>
                <a:gd name="T15" fmla="*/ 0 w 304"/>
                <a:gd name="T16" fmla="*/ 0 h 327"/>
                <a:gd name="T17" fmla="*/ 304 w 304"/>
                <a:gd name="T18" fmla="*/ 327 h 327"/>
              </a:gdLst>
              <a:ahLst/>
              <a:cxnLst>
                <a:cxn ang="T10">
                  <a:pos x="T0" y="T1"/>
                </a:cxn>
                <a:cxn ang="T11">
                  <a:pos x="T2" y="T3"/>
                </a:cxn>
                <a:cxn ang="T12">
                  <a:pos x="T4" y="T5"/>
                </a:cxn>
                <a:cxn ang="T13">
                  <a:pos x="T6" y="T7"/>
                </a:cxn>
                <a:cxn ang="T14">
                  <a:pos x="T8" y="T9"/>
                </a:cxn>
              </a:cxnLst>
              <a:rect l="T15" t="T16" r="T17" b="T18"/>
              <a:pathLst>
                <a:path w="304" h="327">
                  <a:moveTo>
                    <a:pt x="304" y="0"/>
                  </a:moveTo>
                  <a:lnTo>
                    <a:pt x="304" y="96"/>
                  </a:lnTo>
                  <a:lnTo>
                    <a:pt x="0" y="327"/>
                  </a:lnTo>
                  <a:lnTo>
                    <a:pt x="18" y="181"/>
                  </a:lnTo>
                  <a:lnTo>
                    <a:pt x="304" y="0"/>
                  </a:lnTo>
                  <a:close/>
                </a:path>
              </a:pathLst>
            </a:custGeom>
            <a:solidFill>
              <a:schemeClr val="accent1"/>
            </a:solidFill>
            <a:ln w="38100">
              <a:solidFill>
                <a:schemeClr val="bg2"/>
              </a:solidFill>
              <a:round/>
              <a:headEnd/>
              <a:tailEnd/>
            </a:ln>
          </p:spPr>
          <p:txBody>
            <a:bodyPr wrap="none" anchor="ctr"/>
            <a:lstStyle/>
            <a:p>
              <a:endParaRPr lang="en-US" dirty="0"/>
            </a:p>
          </p:txBody>
        </p:sp>
        <p:sp>
          <p:nvSpPr>
            <p:cNvPr id="27" name="Freeform 67">
              <a:extLst>
                <a:ext uri="{FF2B5EF4-FFF2-40B4-BE49-F238E27FC236}">
                  <a16:creationId xmlns:a16="http://schemas.microsoft.com/office/drawing/2014/main" id="{C3316D9C-BE4D-D519-C0F1-19F946DC4289}"/>
                </a:ext>
              </a:extLst>
            </p:cNvPr>
            <p:cNvSpPr>
              <a:spLocks/>
            </p:cNvSpPr>
            <p:nvPr/>
          </p:nvSpPr>
          <p:spPr bwMode="auto">
            <a:xfrm>
              <a:off x="3504" y="2304"/>
              <a:ext cx="240" cy="336"/>
            </a:xfrm>
            <a:custGeom>
              <a:avLst/>
              <a:gdLst>
                <a:gd name="T0" fmla="*/ 137 w 336"/>
                <a:gd name="T1" fmla="*/ 0 h 432"/>
                <a:gd name="T2" fmla="*/ 240 w 336"/>
                <a:gd name="T3" fmla="*/ 75 h 432"/>
                <a:gd name="T4" fmla="*/ 69 w 336"/>
                <a:gd name="T5" fmla="*/ 112 h 432"/>
                <a:gd name="T6" fmla="*/ 69 w 336"/>
                <a:gd name="T7" fmla="*/ 336 h 432"/>
                <a:gd name="T8" fmla="*/ 0 w 336"/>
                <a:gd name="T9" fmla="*/ 261 h 432"/>
                <a:gd name="T10" fmla="*/ 0 w 336"/>
                <a:gd name="T11" fmla="*/ 37 h 432"/>
                <a:gd name="T12" fmla="*/ 137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1"/>
            </a:solidFill>
            <a:ln w="9525">
              <a:solidFill>
                <a:schemeClr val="bg2"/>
              </a:solidFill>
              <a:round/>
              <a:headEnd/>
              <a:tailEnd/>
            </a:ln>
          </p:spPr>
          <p:txBody>
            <a:bodyPr wrap="none" anchor="ctr"/>
            <a:lstStyle/>
            <a:p>
              <a:endParaRPr lang="en-US" dirty="0"/>
            </a:p>
          </p:txBody>
        </p:sp>
        <p:sp>
          <p:nvSpPr>
            <p:cNvPr id="28" name="Freeform 68">
              <a:extLst>
                <a:ext uri="{FF2B5EF4-FFF2-40B4-BE49-F238E27FC236}">
                  <a16:creationId xmlns:a16="http://schemas.microsoft.com/office/drawing/2014/main" id="{7712BB1D-C9F3-B0FE-A124-B7CC99FF50C8}"/>
                </a:ext>
              </a:extLst>
            </p:cNvPr>
            <p:cNvSpPr>
              <a:spLocks/>
            </p:cNvSpPr>
            <p:nvPr/>
          </p:nvSpPr>
          <p:spPr bwMode="auto">
            <a:xfrm>
              <a:off x="3312" y="2160"/>
              <a:ext cx="240" cy="288"/>
            </a:xfrm>
            <a:custGeom>
              <a:avLst/>
              <a:gdLst>
                <a:gd name="T0" fmla="*/ 137 w 336"/>
                <a:gd name="T1" fmla="*/ 0 h 432"/>
                <a:gd name="T2" fmla="*/ 240 w 336"/>
                <a:gd name="T3" fmla="*/ 64 h 432"/>
                <a:gd name="T4" fmla="*/ 69 w 336"/>
                <a:gd name="T5" fmla="*/ 96 h 432"/>
                <a:gd name="T6" fmla="*/ 69 w 336"/>
                <a:gd name="T7" fmla="*/ 288 h 432"/>
                <a:gd name="T8" fmla="*/ 0 w 336"/>
                <a:gd name="T9" fmla="*/ 224 h 432"/>
                <a:gd name="T10" fmla="*/ 0 w 336"/>
                <a:gd name="T11" fmla="*/ 32 h 432"/>
                <a:gd name="T12" fmla="*/ 137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1"/>
            </a:solidFill>
            <a:ln w="9525">
              <a:solidFill>
                <a:schemeClr val="bg2"/>
              </a:solidFill>
              <a:round/>
              <a:headEnd/>
              <a:tailEnd/>
            </a:ln>
          </p:spPr>
          <p:txBody>
            <a:bodyPr wrap="none" anchor="ctr"/>
            <a:lstStyle/>
            <a:p>
              <a:endParaRPr lang="en-US" dirty="0"/>
            </a:p>
          </p:txBody>
        </p:sp>
        <p:sp>
          <p:nvSpPr>
            <p:cNvPr id="29" name="Freeform 69">
              <a:extLst>
                <a:ext uri="{FF2B5EF4-FFF2-40B4-BE49-F238E27FC236}">
                  <a16:creationId xmlns:a16="http://schemas.microsoft.com/office/drawing/2014/main" id="{90A0BA0A-C9C3-8366-5B27-4D865A64D207}"/>
                </a:ext>
              </a:extLst>
            </p:cNvPr>
            <p:cNvSpPr>
              <a:spLocks/>
            </p:cNvSpPr>
            <p:nvPr/>
          </p:nvSpPr>
          <p:spPr bwMode="auto">
            <a:xfrm>
              <a:off x="3168" y="2016"/>
              <a:ext cx="192" cy="288"/>
            </a:xfrm>
            <a:custGeom>
              <a:avLst/>
              <a:gdLst>
                <a:gd name="T0" fmla="*/ 110 w 336"/>
                <a:gd name="T1" fmla="*/ 0 h 432"/>
                <a:gd name="T2" fmla="*/ 192 w 336"/>
                <a:gd name="T3" fmla="*/ 64 h 432"/>
                <a:gd name="T4" fmla="*/ 55 w 336"/>
                <a:gd name="T5" fmla="*/ 96 h 432"/>
                <a:gd name="T6" fmla="*/ 55 w 336"/>
                <a:gd name="T7" fmla="*/ 288 h 432"/>
                <a:gd name="T8" fmla="*/ 0 w 336"/>
                <a:gd name="T9" fmla="*/ 224 h 432"/>
                <a:gd name="T10" fmla="*/ 0 w 336"/>
                <a:gd name="T11" fmla="*/ 32 h 432"/>
                <a:gd name="T12" fmla="*/ 110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1"/>
            </a:solidFill>
            <a:ln w="9525">
              <a:solidFill>
                <a:schemeClr val="bg2"/>
              </a:solidFill>
              <a:round/>
              <a:headEnd/>
              <a:tailEnd/>
            </a:ln>
          </p:spPr>
          <p:txBody>
            <a:bodyPr wrap="none" anchor="ctr"/>
            <a:lstStyle/>
            <a:p>
              <a:endParaRPr lang="en-US" dirty="0"/>
            </a:p>
          </p:txBody>
        </p:sp>
      </p:grpSp>
      <p:grpSp>
        <p:nvGrpSpPr>
          <p:cNvPr id="30" name="Group 50">
            <a:extLst>
              <a:ext uri="{FF2B5EF4-FFF2-40B4-BE49-F238E27FC236}">
                <a16:creationId xmlns:a16="http://schemas.microsoft.com/office/drawing/2014/main" id="{A7F96480-1A87-EA9E-DB29-A8D9639A342F}"/>
              </a:ext>
            </a:extLst>
          </p:cNvPr>
          <p:cNvGrpSpPr>
            <a:grpSpLocks/>
          </p:cNvGrpSpPr>
          <p:nvPr/>
        </p:nvGrpSpPr>
        <p:grpSpPr bwMode="auto">
          <a:xfrm>
            <a:off x="1445301" y="3527989"/>
            <a:ext cx="1447800" cy="1295400"/>
            <a:chOff x="3168" y="1824"/>
            <a:chExt cx="912" cy="816"/>
          </a:xfrm>
          <a:effectLst>
            <a:glow rad="101600">
              <a:schemeClr val="accent3">
                <a:satMod val="175000"/>
                <a:alpha val="40000"/>
              </a:schemeClr>
            </a:glow>
          </a:effectLst>
        </p:grpSpPr>
        <p:sp>
          <p:nvSpPr>
            <p:cNvPr id="31" name="Freeform 51">
              <a:extLst>
                <a:ext uri="{FF2B5EF4-FFF2-40B4-BE49-F238E27FC236}">
                  <a16:creationId xmlns:a16="http://schemas.microsoft.com/office/drawing/2014/main" id="{BE1BABFA-7104-DD77-677C-4FA029BBBDB3}"/>
                </a:ext>
              </a:extLst>
            </p:cNvPr>
            <p:cNvSpPr>
              <a:spLocks/>
            </p:cNvSpPr>
            <p:nvPr/>
          </p:nvSpPr>
          <p:spPr bwMode="auto">
            <a:xfrm>
              <a:off x="3936" y="2064"/>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1"/>
            </a:solidFill>
            <a:ln w="9525">
              <a:solidFill>
                <a:schemeClr val="bg2"/>
              </a:solidFill>
              <a:round/>
              <a:headEnd/>
              <a:tailEnd/>
            </a:ln>
          </p:spPr>
          <p:txBody>
            <a:bodyPr wrap="none" anchor="ctr"/>
            <a:lstStyle/>
            <a:p>
              <a:endParaRPr lang="en-US" dirty="0"/>
            </a:p>
          </p:txBody>
        </p:sp>
        <p:sp>
          <p:nvSpPr>
            <p:cNvPr id="32" name="Freeform 52">
              <a:extLst>
                <a:ext uri="{FF2B5EF4-FFF2-40B4-BE49-F238E27FC236}">
                  <a16:creationId xmlns:a16="http://schemas.microsoft.com/office/drawing/2014/main" id="{E3A5F91A-4424-A36C-1D31-A4A6F5C9EAFE}"/>
                </a:ext>
              </a:extLst>
            </p:cNvPr>
            <p:cNvSpPr>
              <a:spLocks/>
            </p:cNvSpPr>
            <p:nvPr/>
          </p:nvSpPr>
          <p:spPr bwMode="auto">
            <a:xfrm>
              <a:off x="3728" y="1920"/>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1"/>
            </a:solidFill>
            <a:ln w="9525">
              <a:solidFill>
                <a:schemeClr val="bg2"/>
              </a:solidFill>
              <a:round/>
              <a:headEnd/>
              <a:tailEnd/>
            </a:ln>
          </p:spPr>
          <p:txBody>
            <a:bodyPr wrap="none" anchor="ctr"/>
            <a:lstStyle/>
            <a:p>
              <a:endParaRPr lang="en-US" dirty="0"/>
            </a:p>
          </p:txBody>
        </p:sp>
        <p:sp>
          <p:nvSpPr>
            <p:cNvPr id="33" name="Freeform 53">
              <a:extLst>
                <a:ext uri="{FF2B5EF4-FFF2-40B4-BE49-F238E27FC236}">
                  <a16:creationId xmlns:a16="http://schemas.microsoft.com/office/drawing/2014/main" id="{8617C691-598E-E2C4-881F-C8DA876EDEBA}"/>
                </a:ext>
              </a:extLst>
            </p:cNvPr>
            <p:cNvSpPr>
              <a:spLocks/>
            </p:cNvSpPr>
            <p:nvPr/>
          </p:nvSpPr>
          <p:spPr bwMode="auto">
            <a:xfrm>
              <a:off x="3504" y="1824"/>
              <a:ext cx="144" cy="288"/>
            </a:xfrm>
            <a:custGeom>
              <a:avLst/>
              <a:gdLst>
                <a:gd name="T0" fmla="*/ 0 w 144"/>
                <a:gd name="T1" fmla="*/ 41 h 336"/>
                <a:gd name="T2" fmla="*/ 96 w 144"/>
                <a:gd name="T3" fmla="*/ 0 h 336"/>
                <a:gd name="T4" fmla="*/ 144 w 144"/>
                <a:gd name="T5" fmla="*/ 41 h 336"/>
                <a:gd name="T6" fmla="*/ 144 w 144"/>
                <a:gd name="T7" fmla="*/ 288 h 336"/>
                <a:gd name="T8" fmla="*/ 96 w 144"/>
                <a:gd name="T9" fmla="*/ 247 h 336"/>
                <a:gd name="T10" fmla="*/ 96 w 144"/>
                <a:gd name="T11" fmla="*/ 82 h 336"/>
                <a:gd name="T12" fmla="*/ 0 w 144"/>
                <a:gd name="T13" fmla="*/ 123 h 336"/>
                <a:gd name="T14" fmla="*/ 0 w 144"/>
                <a:gd name="T15" fmla="*/ 41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1"/>
            </a:solidFill>
            <a:ln w="9525">
              <a:solidFill>
                <a:schemeClr val="bg2"/>
              </a:solidFill>
              <a:round/>
              <a:headEnd/>
              <a:tailEnd/>
            </a:ln>
          </p:spPr>
          <p:txBody>
            <a:bodyPr wrap="none" anchor="ctr"/>
            <a:lstStyle/>
            <a:p>
              <a:endParaRPr lang="en-US" dirty="0"/>
            </a:p>
          </p:txBody>
        </p:sp>
        <p:sp>
          <p:nvSpPr>
            <p:cNvPr id="34" name="Freeform 54">
              <a:extLst>
                <a:ext uri="{FF2B5EF4-FFF2-40B4-BE49-F238E27FC236}">
                  <a16:creationId xmlns:a16="http://schemas.microsoft.com/office/drawing/2014/main" id="{B991DB69-1E67-F906-8C6A-3159E8603360}"/>
                </a:ext>
              </a:extLst>
            </p:cNvPr>
            <p:cNvSpPr>
              <a:spLocks/>
            </p:cNvSpPr>
            <p:nvPr/>
          </p:nvSpPr>
          <p:spPr bwMode="auto">
            <a:xfrm>
              <a:off x="3243" y="1824"/>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 name="T10" fmla="*/ 0 60000 65536"/>
                <a:gd name="T11" fmla="*/ 0 60000 65536"/>
                <a:gd name="T12" fmla="*/ 0 60000 65536"/>
                <a:gd name="T13" fmla="*/ 0 60000 65536"/>
                <a:gd name="T14" fmla="*/ 0 60000 65536"/>
                <a:gd name="T15" fmla="*/ 0 w 789"/>
                <a:gd name="T16" fmla="*/ 0 h 535"/>
                <a:gd name="T17" fmla="*/ 789 w 789"/>
                <a:gd name="T18" fmla="*/ 535 h 535"/>
              </a:gdLst>
              <a:ahLst/>
              <a:cxnLst>
                <a:cxn ang="T10">
                  <a:pos x="T0" y="T1"/>
                </a:cxn>
                <a:cxn ang="T11">
                  <a:pos x="T2" y="T3"/>
                </a:cxn>
                <a:cxn ang="T12">
                  <a:pos x="T4" y="T5"/>
                </a:cxn>
                <a:cxn ang="T13">
                  <a:pos x="T6" y="T7"/>
                </a:cxn>
                <a:cxn ang="T14">
                  <a:pos x="T8" y="T9"/>
                </a:cxn>
              </a:cxnLst>
              <a:rect l="T15" t="T16" r="T17" b="T18"/>
              <a:pathLst>
                <a:path w="789" h="535">
                  <a:moveTo>
                    <a:pt x="261" y="0"/>
                  </a:moveTo>
                  <a:lnTo>
                    <a:pt x="789" y="336"/>
                  </a:lnTo>
                  <a:lnTo>
                    <a:pt x="494" y="535"/>
                  </a:lnTo>
                  <a:lnTo>
                    <a:pt x="0" y="96"/>
                  </a:lnTo>
                  <a:lnTo>
                    <a:pt x="261" y="0"/>
                  </a:lnTo>
                  <a:close/>
                </a:path>
              </a:pathLst>
            </a:custGeom>
            <a:solidFill>
              <a:srgbClr val="FF0000"/>
            </a:solidFill>
            <a:ln w="38100">
              <a:solidFill>
                <a:schemeClr val="bg2"/>
              </a:solidFill>
              <a:round/>
              <a:headEnd/>
              <a:tailEnd/>
            </a:ln>
          </p:spPr>
          <p:txBody>
            <a:bodyPr wrap="none" anchor="ctr"/>
            <a:lstStyle/>
            <a:p>
              <a:endParaRPr lang="en-US" dirty="0"/>
            </a:p>
          </p:txBody>
        </p:sp>
        <p:sp>
          <p:nvSpPr>
            <p:cNvPr id="35" name="Freeform 55">
              <a:extLst>
                <a:ext uri="{FF2B5EF4-FFF2-40B4-BE49-F238E27FC236}">
                  <a16:creationId xmlns:a16="http://schemas.microsoft.com/office/drawing/2014/main" id="{7352AC04-1DDD-94D2-1910-42BA844896A2}"/>
                </a:ext>
              </a:extLst>
            </p:cNvPr>
            <p:cNvSpPr>
              <a:spLocks/>
            </p:cNvSpPr>
            <p:nvPr/>
          </p:nvSpPr>
          <p:spPr bwMode="auto">
            <a:xfrm>
              <a:off x="3253" y="1920"/>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 name="T10" fmla="*/ 0 60000 65536"/>
                <a:gd name="T11" fmla="*/ 0 60000 65536"/>
                <a:gd name="T12" fmla="*/ 0 60000 65536"/>
                <a:gd name="T13" fmla="*/ 0 60000 65536"/>
                <a:gd name="T14" fmla="*/ 0 60000 65536"/>
                <a:gd name="T15" fmla="*/ 0 w 491"/>
                <a:gd name="T16" fmla="*/ 0 h 567"/>
                <a:gd name="T17" fmla="*/ 491 w 491"/>
                <a:gd name="T18" fmla="*/ 567 h 567"/>
              </a:gdLst>
              <a:ahLst/>
              <a:cxnLst>
                <a:cxn ang="T10">
                  <a:pos x="T0" y="T1"/>
                </a:cxn>
                <a:cxn ang="T11">
                  <a:pos x="T2" y="T3"/>
                </a:cxn>
                <a:cxn ang="T12">
                  <a:pos x="T4" y="T5"/>
                </a:cxn>
                <a:cxn ang="T13">
                  <a:pos x="T6" y="T7"/>
                </a:cxn>
                <a:cxn ang="T14">
                  <a:pos x="T8" y="T9"/>
                </a:cxn>
              </a:cxnLst>
              <a:rect l="T15" t="T16" r="T17" b="T18"/>
              <a:pathLst>
                <a:path w="491" h="567">
                  <a:moveTo>
                    <a:pt x="11" y="0"/>
                  </a:moveTo>
                  <a:lnTo>
                    <a:pt x="491" y="432"/>
                  </a:lnTo>
                  <a:lnTo>
                    <a:pt x="484" y="567"/>
                  </a:lnTo>
                  <a:lnTo>
                    <a:pt x="0" y="119"/>
                  </a:lnTo>
                  <a:lnTo>
                    <a:pt x="11" y="0"/>
                  </a:lnTo>
                  <a:close/>
                </a:path>
              </a:pathLst>
            </a:custGeom>
            <a:solidFill>
              <a:srgbClr val="FF0000"/>
            </a:solidFill>
            <a:ln w="38100">
              <a:solidFill>
                <a:schemeClr val="bg2"/>
              </a:solidFill>
              <a:round/>
              <a:headEnd/>
              <a:tailEnd/>
            </a:ln>
          </p:spPr>
          <p:txBody>
            <a:bodyPr wrap="none" anchor="ctr"/>
            <a:lstStyle/>
            <a:p>
              <a:endParaRPr lang="en-US" dirty="0"/>
            </a:p>
          </p:txBody>
        </p:sp>
        <p:sp>
          <p:nvSpPr>
            <p:cNvPr id="36" name="Freeform 56">
              <a:extLst>
                <a:ext uri="{FF2B5EF4-FFF2-40B4-BE49-F238E27FC236}">
                  <a16:creationId xmlns:a16="http://schemas.microsoft.com/office/drawing/2014/main" id="{B8A2109A-8D69-AA36-7F9B-9488A3DBB53E}"/>
                </a:ext>
              </a:extLst>
            </p:cNvPr>
            <p:cNvSpPr>
              <a:spLocks/>
            </p:cNvSpPr>
            <p:nvPr/>
          </p:nvSpPr>
          <p:spPr bwMode="auto">
            <a:xfrm>
              <a:off x="3728" y="2160"/>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 name="T10" fmla="*/ 0 60000 65536"/>
                <a:gd name="T11" fmla="*/ 0 60000 65536"/>
                <a:gd name="T12" fmla="*/ 0 60000 65536"/>
                <a:gd name="T13" fmla="*/ 0 60000 65536"/>
                <a:gd name="T14" fmla="*/ 0 60000 65536"/>
                <a:gd name="T15" fmla="*/ 0 w 304"/>
                <a:gd name="T16" fmla="*/ 0 h 327"/>
                <a:gd name="T17" fmla="*/ 304 w 304"/>
                <a:gd name="T18" fmla="*/ 327 h 327"/>
              </a:gdLst>
              <a:ahLst/>
              <a:cxnLst>
                <a:cxn ang="T10">
                  <a:pos x="T0" y="T1"/>
                </a:cxn>
                <a:cxn ang="T11">
                  <a:pos x="T2" y="T3"/>
                </a:cxn>
                <a:cxn ang="T12">
                  <a:pos x="T4" y="T5"/>
                </a:cxn>
                <a:cxn ang="T13">
                  <a:pos x="T6" y="T7"/>
                </a:cxn>
                <a:cxn ang="T14">
                  <a:pos x="T8" y="T9"/>
                </a:cxn>
              </a:cxnLst>
              <a:rect l="T15" t="T16" r="T17" b="T18"/>
              <a:pathLst>
                <a:path w="304" h="327">
                  <a:moveTo>
                    <a:pt x="304" y="0"/>
                  </a:moveTo>
                  <a:lnTo>
                    <a:pt x="304" y="96"/>
                  </a:lnTo>
                  <a:lnTo>
                    <a:pt x="0" y="327"/>
                  </a:lnTo>
                  <a:lnTo>
                    <a:pt x="18" y="181"/>
                  </a:lnTo>
                  <a:lnTo>
                    <a:pt x="304" y="0"/>
                  </a:lnTo>
                  <a:close/>
                </a:path>
              </a:pathLst>
            </a:custGeom>
            <a:solidFill>
              <a:srgbClr val="FF0000"/>
            </a:solidFill>
            <a:ln w="38100">
              <a:solidFill>
                <a:schemeClr val="bg2"/>
              </a:solidFill>
              <a:round/>
              <a:headEnd/>
              <a:tailEnd/>
            </a:ln>
          </p:spPr>
          <p:txBody>
            <a:bodyPr wrap="none" anchor="ctr"/>
            <a:lstStyle/>
            <a:p>
              <a:endParaRPr lang="en-US" dirty="0"/>
            </a:p>
          </p:txBody>
        </p:sp>
        <p:sp>
          <p:nvSpPr>
            <p:cNvPr id="37" name="Freeform 57">
              <a:extLst>
                <a:ext uri="{FF2B5EF4-FFF2-40B4-BE49-F238E27FC236}">
                  <a16:creationId xmlns:a16="http://schemas.microsoft.com/office/drawing/2014/main" id="{719F91D7-9032-C18B-CC69-9464EF992960}"/>
                </a:ext>
              </a:extLst>
            </p:cNvPr>
            <p:cNvSpPr>
              <a:spLocks/>
            </p:cNvSpPr>
            <p:nvPr/>
          </p:nvSpPr>
          <p:spPr bwMode="auto">
            <a:xfrm>
              <a:off x="3504" y="2304"/>
              <a:ext cx="240" cy="336"/>
            </a:xfrm>
            <a:custGeom>
              <a:avLst/>
              <a:gdLst>
                <a:gd name="T0" fmla="*/ 137 w 336"/>
                <a:gd name="T1" fmla="*/ 0 h 432"/>
                <a:gd name="T2" fmla="*/ 240 w 336"/>
                <a:gd name="T3" fmla="*/ 75 h 432"/>
                <a:gd name="T4" fmla="*/ 69 w 336"/>
                <a:gd name="T5" fmla="*/ 112 h 432"/>
                <a:gd name="T6" fmla="*/ 69 w 336"/>
                <a:gd name="T7" fmla="*/ 336 h 432"/>
                <a:gd name="T8" fmla="*/ 0 w 336"/>
                <a:gd name="T9" fmla="*/ 261 h 432"/>
                <a:gd name="T10" fmla="*/ 0 w 336"/>
                <a:gd name="T11" fmla="*/ 37 h 432"/>
                <a:gd name="T12" fmla="*/ 137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1"/>
            </a:solidFill>
            <a:ln w="9525">
              <a:solidFill>
                <a:schemeClr val="bg2"/>
              </a:solidFill>
              <a:round/>
              <a:headEnd/>
              <a:tailEnd/>
            </a:ln>
          </p:spPr>
          <p:txBody>
            <a:bodyPr wrap="none" anchor="ctr"/>
            <a:lstStyle/>
            <a:p>
              <a:endParaRPr lang="en-US" dirty="0"/>
            </a:p>
          </p:txBody>
        </p:sp>
        <p:sp>
          <p:nvSpPr>
            <p:cNvPr id="38" name="Freeform 58">
              <a:extLst>
                <a:ext uri="{FF2B5EF4-FFF2-40B4-BE49-F238E27FC236}">
                  <a16:creationId xmlns:a16="http://schemas.microsoft.com/office/drawing/2014/main" id="{B4D0F2F9-0E89-AAF1-1F8B-935995862B02}"/>
                </a:ext>
              </a:extLst>
            </p:cNvPr>
            <p:cNvSpPr>
              <a:spLocks/>
            </p:cNvSpPr>
            <p:nvPr/>
          </p:nvSpPr>
          <p:spPr bwMode="auto">
            <a:xfrm>
              <a:off x="3312" y="2160"/>
              <a:ext cx="240" cy="288"/>
            </a:xfrm>
            <a:custGeom>
              <a:avLst/>
              <a:gdLst>
                <a:gd name="T0" fmla="*/ 137 w 336"/>
                <a:gd name="T1" fmla="*/ 0 h 432"/>
                <a:gd name="T2" fmla="*/ 240 w 336"/>
                <a:gd name="T3" fmla="*/ 64 h 432"/>
                <a:gd name="T4" fmla="*/ 69 w 336"/>
                <a:gd name="T5" fmla="*/ 96 h 432"/>
                <a:gd name="T6" fmla="*/ 69 w 336"/>
                <a:gd name="T7" fmla="*/ 288 h 432"/>
                <a:gd name="T8" fmla="*/ 0 w 336"/>
                <a:gd name="T9" fmla="*/ 224 h 432"/>
                <a:gd name="T10" fmla="*/ 0 w 336"/>
                <a:gd name="T11" fmla="*/ 32 h 432"/>
                <a:gd name="T12" fmla="*/ 137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1"/>
            </a:solidFill>
            <a:ln w="9525">
              <a:solidFill>
                <a:schemeClr val="bg2"/>
              </a:solidFill>
              <a:round/>
              <a:headEnd/>
              <a:tailEnd/>
            </a:ln>
          </p:spPr>
          <p:txBody>
            <a:bodyPr wrap="none" anchor="ctr"/>
            <a:lstStyle/>
            <a:p>
              <a:endParaRPr lang="en-US" dirty="0"/>
            </a:p>
          </p:txBody>
        </p:sp>
        <p:sp>
          <p:nvSpPr>
            <p:cNvPr id="39" name="Freeform 59">
              <a:extLst>
                <a:ext uri="{FF2B5EF4-FFF2-40B4-BE49-F238E27FC236}">
                  <a16:creationId xmlns:a16="http://schemas.microsoft.com/office/drawing/2014/main" id="{003AAA28-4ECE-FE41-DFB7-24A5FE40F755}"/>
                </a:ext>
              </a:extLst>
            </p:cNvPr>
            <p:cNvSpPr>
              <a:spLocks/>
            </p:cNvSpPr>
            <p:nvPr/>
          </p:nvSpPr>
          <p:spPr bwMode="auto">
            <a:xfrm>
              <a:off x="3168" y="2016"/>
              <a:ext cx="192" cy="288"/>
            </a:xfrm>
            <a:custGeom>
              <a:avLst/>
              <a:gdLst>
                <a:gd name="T0" fmla="*/ 110 w 336"/>
                <a:gd name="T1" fmla="*/ 0 h 432"/>
                <a:gd name="T2" fmla="*/ 192 w 336"/>
                <a:gd name="T3" fmla="*/ 64 h 432"/>
                <a:gd name="T4" fmla="*/ 55 w 336"/>
                <a:gd name="T5" fmla="*/ 96 h 432"/>
                <a:gd name="T6" fmla="*/ 55 w 336"/>
                <a:gd name="T7" fmla="*/ 288 h 432"/>
                <a:gd name="T8" fmla="*/ 0 w 336"/>
                <a:gd name="T9" fmla="*/ 224 h 432"/>
                <a:gd name="T10" fmla="*/ 0 w 336"/>
                <a:gd name="T11" fmla="*/ 32 h 432"/>
                <a:gd name="T12" fmla="*/ 110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1"/>
            </a:solidFill>
            <a:ln w="9525">
              <a:solidFill>
                <a:schemeClr val="bg2"/>
              </a:solidFill>
              <a:round/>
              <a:headEnd/>
              <a:tailEnd/>
            </a:ln>
          </p:spPr>
          <p:txBody>
            <a:bodyPr wrap="none" anchor="ctr"/>
            <a:lstStyle/>
            <a:p>
              <a:endParaRPr lang="en-US" dirty="0"/>
            </a:p>
          </p:txBody>
        </p:sp>
      </p:grpSp>
    </p:spTree>
    <p:extLst>
      <p:ext uri="{BB962C8B-B14F-4D97-AF65-F5344CB8AC3E}">
        <p14:creationId xmlns:p14="http://schemas.microsoft.com/office/powerpoint/2010/main" val="3561803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6"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054482-9D19-7C66-4B2E-1F83026E45CF}"/>
              </a:ext>
            </a:extLst>
          </p:cNvPr>
          <p:cNvSpPr>
            <a:spLocks noGrp="1"/>
          </p:cNvSpPr>
          <p:nvPr>
            <p:ph type="title"/>
          </p:nvPr>
        </p:nvSpPr>
        <p:spPr/>
        <p:txBody>
          <a:bodyPr/>
          <a:lstStyle/>
          <a:p>
            <a:r>
              <a:rPr lang="en-US" dirty="0">
                <a:solidFill>
                  <a:srgbClr val="FFFF00"/>
                </a:solidFill>
              </a:rPr>
              <a:t>Verifiable Random Function</a:t>
            </a:r>
          </a:p>
        </p:txBody>
      </p:sp>
      <p:sp>
        <p:nvSpPr>
          <p:cNvPr id="3" name="Slide Number Placeholder 2">
            <a:extLst>
              <a:ext uri="{FF2B5EF4-FFF2-40B4-BE49-F238E27FC236}">
                <a16:creationId xmlns:a16="http://schemas.microsoft.com/office/drawing/2014/main" id="{06CCA1B2-5D7D-647D-EB68-6D9E1DD44B89}"/>
              </a:ext>
            </a:extLst>
          </p:cNvPr>
          <p:cNvSpPr>
            <a:spLocks noGrp="1"/>
          </p:cNvSpPr>
          <p:nvPr>
            <p:ph type="sldNum" sz="quarter" idx="11"/>
          </p:nvPr>
        </p:nvSpPr>
        <p:spPr/>
        <p:txBody>
          <a:bodyPr/>
          <a:lstStyle/>
          <a:p>
            <a:pPr>
              <a:defRPr/>
            </a:pPr>
            <a:fld id="{D65C4E5D-DA99-460E-9E68-E8A28959880C}" type="slidenum">
              <a:rPr lang="x-none" smtClean="0"/>
              <a:pPr>
                <a:defRPr/>
              </a:pPr>
              <a:t>23</a:t>
            </a:fld>
            <a:endParaRPr lang="en-US" dirty="0"/>
          </a:p>
        </p:txBody>
      </p:sp>
      <p:sp>
        <p:nvSpPr>
          <p:cNvPr id="5" name="Rounded Rectangular Callout 5">
            <a:extLst>
              <a:ext uri="{FF2B5EF4-FFF2-40B4-BE49-F238E27FC236}">
                <a16:creationId xmlns:a16="http://schemas.microsoft.com/office/drawing/2014/main" id="{1FC2BC85-1DDD-D687-9B5C-E01DB3581181}"/>
              </a:ext>
            </a:extLst>
          </p:cNvPr>
          <p:cNvSpPr/>
          <p:nvPr/>
        </p:nvSpPr>
        <p:spPr bwMode="auto">
          <a:xfrm>
            <a:off x="5388924" y="1751888"/>
            <a:ext cx="3255147" cy="919401"/>
          </a:xfrm>
          <a:prstGeom prst="wedgeRoundRectCallout">
            <a:avLst>
              <a:gd name="adj1" fmla="val -27758"/>
              <a:gd name="adj2" fmla="val 140707"/>
              <a:gd name="adj3" fmla="val 16667"/>
            </a:avLst>
          </a:prstGeom>
          <a:solidFill>
            <a:schemeClr val="bg1"/>
          </a:solidFill>
          <a:ln w="57150" cap="flat" cmpd="sng" algn="ctr">
            <a:solidFill>
              <a:srgbClr val="FFFF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algn="l"/>
            <a:r>
              <a:rPr kumimoji="0" lang="en-US" sz="24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I believe you because I checked </a:t>
            </a:r>
            <a:r>
              <a:rPr lang="el-GR" dirty="0">
                <a:solidFill>
                  <a:schemeClr val="tx1"/>
                </a:solidFill>
                <a:latin typeface="Arial" panose="020B0604020202020204" pitchFamily="34" charset="0"/>
                <a:cs typeface="Arial" panose="020B0604020202020204" pitchFamily="34" charset="0"/>
              </a:rPr>
              <a:t>π</a:t>
            </a:r>
            <a:endParaRPr kumimoji="0" lang="en-US" sz="2400" b="0" i="1"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p:txBody>
      </p:sp>
      <p:sp>
        <p:nvSpPr>
          <p:cNvPr id="16" name="Rounded Rectangular Callout 5">
            <a:extLst>
              <a:ext uri="{FF2B5EF4-FFF2-40B4-BE49-F238E27FC236}">
                <a16:creationId xmlns:a16="http://schemas.microsoft.com/office/drawing/2014/main" id="{46483495-4677-A746-19C9-15238DC8DDCB}"/>
              </a:ext>
            </a:extLst>
          </p:cNvPr>
          <p:cNvSpPr/>
          <p:nvPr/>
        </p:nvSpPr>
        <p:spPr bwMode="auto">
          <a:xfrm>
            <a:off x="425740" y="1688355"/>
            <a:ext cx="4399943" cy="1328023"/>
          </a:xfrm>
          <a:prstGeom prst="wedgeRoundRectCallout">
            <a:avLst>
              <a:gd name="adj1" fmla="val 5253"/>
              <a:gd name="adj2" fmla="val 85294"/>
              <a:gd name="adj3" fmla="val 16667"/>
            </a:avLst>
          </a:prstGeom>
          <a:solidFill>
            <a:schemeClr val="bg1"/>
          </a:solidFill>
          <a:ln w="57150" cap="flat" cmpd="sng" algn="ctr">
            <a:solidFill>
              <a:srgbClr val="FFFF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Here is </a:t>
            </a:r>
            <a:r>
              <a:rPr lang="en-US" dirty="0">
                <a:solidFill>
                  <a:srgbClr val="FFFF00"/>
                </a:solidFill>
                <a:latin typeface="Arial" panose="020B0604020202020204" pitchFamily="34" charset="0"/>
                <a:cs typeface="Arial" panose="020B0604020202020204" pitchFamily="34" charset="0"/>
              </a:rPr>
              <a:t>my</a:t>
            </a:r>
            <a:r>
              <a:rPr kumimoji="0" lang="en-US" sz="24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 pseudorandom value </a:t>
            </a:r>
            <a:r>
              <a:rPr kumimoji="0" lang="en-US" sz="2400" b="0" i="1" u="none" strike="noStrike" cap="none" normalizeH="0" baseline="0" dirty="0">
                <a:ln>
                  <a:noFill/>
                </a:ln>
                <a:solidFill>
                  <a:schemeClr val="tx1"/>
                </a:solidFill>
                <a:effectLst/>
                <a:latin typeface="Arial" panose="020B0604020202020204" pitchFamily="34" charset="0"/>
                <a:cs typeface="Arial" panose="020B0604020202020204" pitchFamily="34" charset="0"/>
              </a:rPr>
              <a:t>r</a:t>
            </a:r>
            <a:r>
              <a:rPr kumimoji="0" lang="en-US" sz="24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 and a proof </a:t>
            </a:r>
            <a:r>
              <a:rPr kumimoji="0" lang="el-GR" sz="24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π</a:t>
            </a:r>
            <a:r>
              <a:rPr kumimoji="0" lang="en-US" sz="24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 of correctness &amp; authenticity</a:t>
            </a:r>
            <a:endParaRPr kumimoji="0" lang="en-US" sz="24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p:txBody>
      </p:sp>
      <p:sp>
        <p:nvSpPr>
          <p:cNvPr id="19" name="TextBox 18">
            <a:extLst>
              <a:ext uri="{FF2B5EF4-FFF2-40B4-BE49-F238E27FC236}">
                <a16:creationId xmlns:a16="http://schemas.microsoft.com/office/drawing/2014/main" id="{E7C78437-B29B-166D-EA4D-37889F21966C}"/>
              </a:ext>
            </a:extLst>
          </p:cNvPr>
          <p:cNvSpPr txBox="1"/>
          <p:nvPr/>
        </p:nvSpPr>
        <p:spPr bwMode="auto">
          <a:xfrm>
            <a:off x="1794984" y="4884367"/>
            <a:ext cx="963725" cy="523220"/>
          </a:xfrm>
          <a:prstGeom prst="rect">
            <a:avLst/>
          </a:prstGeom>
          <a:solidFill>
            <a:schemeClr val="bg1"/>
          </a:solidFill>
          <a:ln w="76200">
            <a:no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a:solidFill>
                  <a:srgbClr val="FFFF00"/>
                </a:solidFill>
                <a:latin typeface="Arial" panose="020B0604020202020204" pitchFamily="34" charset="0"/>
                <a:cs typeface="Arial" panose="020B0604020202020204" pitchFamily="34" charset="0"/>
              </a:rPr>
              <a:t>Alice</a:t>
            </a:r>
          </a:p>
        </p:txBody>
      </p:sp>
      <p:sp>
        <p:nvSpPr>
          <p:cNvPr id="20" name="TextBox 19">
            <a:extLst>
              <a:ext uri="{FF2B5EF4-FFF2-40B4-BE49-F238E27FC236}">
                <a16:creationId xmlns:a16="http://schemas.microsoft.com/office/drawing/2014/main" id="{2D9FDC01-16B6-0F07-F1FB-E2D40A76AF2F}"/>
              </a:ext>
            </a:extLst>
          </p:cNvPr>
          <p:cNvSpPr txBox="1"/>
          <p:nvPr/>
        </p:nvSpPr>
        <p:spPr bwMode="auto">
          <a:xfrm>
            <a:off x="6372168" y="4793212"/>
            <a:ext cx="824265" cy="523220"/>
          </a:xfrm>
          <a:prstGeom prst="rect">
            <a:avLst/>
          </a:prstGeom>
          <a:solidFill>
            <a:schemeClr val="bg1"/>
          </a:solidFill>
          <a:ln w="76200">
            <a:no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a:solidFill>
                  <a:srgbClr val="FFFF00"/>
                </a:solidFill>
                <a:latin typeface="Arial" panose="020B0604020202020204" pitchFamily="34" charset="0"/>
                <a:cs typeface="Arial" panose="020B0604020202020204" pitchFamily="34" charset="0"/>
              </a:rPr>
              <a:t>Bob</a:t>
            </a:r>
          </a:p>
        </p:txBody>
      </p:sp>
      <p:grpSp>
        <p:nvGrpSpPr>
          <p:cNvPr id="17" name="Group 60">
            <a:extLst>
              <a:ext uri="{FF2B5EF4-FFF2-40B4-BE49-F238E27FC236}">
                <a16:creationId xmlns:a16="http://schemas.microsoft.com/office/drawing/2014/main" id="{00FE230A-D71B-1B09-21E0-A7784489ECCD}"/>
              </a:ext>
            </a:extLst>
          </p:cNvPr>
          <p:cNvGrpSpPr>
            <a:grpSpLocks/>
          </p:cNvGrpSpPr>
          <p:nvPr/>
        </p:nvGrpSpPr>
        <p:grpSpPr bwMode="auto">
          <a:xfrm flipH="1">
            <a:off x="5563426" y="3454994"/>
            <a:ext cx="1447800" cy="1295400"/>
            <a:chOff x="3168" y="1824"/>
            <a:chExt cx="912" cy="816"/>
          </a:xfrm>
          <a:effectLst>
            <a:glow rad="101600">
              <a:schemeClr val="accent3">
                <a:satMod val="175000"/>
                <a:alpha val="40000"/>
              </a:schemeClr>
            </a:glow>
          </a:effectLst>
        </p:grpSpPr>
        <p:sp>
          <p:nvSpPr>
            <p:cNvPr id="18" name="Freeform 61">
              <a:extLst>
                <a:ext uri="{FF2B5EF4-FFF2-40B4-BE49-F238E27FC236}">
                  <a16:creationId xmlns:a16="http://schemas.microsoft.com/office/drawing/2014/main" id="{3C07FD4D-6626-8070-DE61-756A5000F5F3}"/>
                </a:ext>
              </a:extLst>
            </p:cNvPr>
            <p:cNvSpPr>
              <a:spLocks/>
            </p:cNvSpPr>
            <p:nvPr/>
          </p:nvSpPr>
          <p:spPr bwMode="auto">
            <a:xfrm>
              <a:off x="3936" y="2064"/>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1"/>
            </a:solidFill>
            <a:ln w="9525">
              <a:solidFill>
                <a:schemeClr val="bg2"/>
              </a:solidFill>
              <a:round/>
              <a:headEnd/>
              <a:tailEnd/>
            </a:ln>
          </p:spPr>
          <p:txBody>
            <a:bodyPr wrap="none" anchor="ctr"/>
            <a:lstStyle/>
            <a:p>
              <a:endParaRPr lang="en-US" dirty="0"/>
            </a:p>
          </p:txBody>
        </p:sp>
        <p:sp>
          <p:nvSpPr>
            <p:cNvPr id="22" name="Freeform 62">
              <a:extLst>
                <a:ext uri="{FF2B5EF4-FFF2-40B4-BE49-F238E27FC236}">
                  <a16:creationId xmlns:a16="http://schemas.microsoft.com/office/drawing/2014/main" id="{60B7B5C1-D21F-107E-722A-E3ACE3196ACE}"/>
                </a:ext>
              </a:extLst>
            </p:cNvPr>
            <p:cNvSpPr>
              <a:spLocks/>
            </p:cNvSpPr>
            <p:nvPr/>
          </p:nvSpPr>
          <p:spPr bwMode="auto">
            <a:xfrm>
              <a:off x="3728" y="1920"/>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1"/>
            </a:solidFill>
            <a:ln w="9525">
              <a:solidFill>
                <a:schemeClr val="bg2"/>
              </a:solidFill>
              <a:round/>
              <a:headEnd/>
              <a:tailEnd/>
            </a:ln>
          </p:spPr>
          <p:txBody>
            <a:bodyPr wrap="none" anchor="ctr"/>
            <a:lstStyle/>
            <a:p>
              <a:endParaRPr lang="en-US" dirty="0"/>
            </a:p>
          </p:txBody>
        </p:sp>
        <p:sp>
          <p:nvSpPr>
            <p:cNvPr id="23" name="Freeform 63">
              <a:extLst>
                <a:ext uri="{FF2B5EF4-FFF2-40B4-BE49-F238E27FC236}">
                  <a16:creationId xmlns:a16="http://schemas.microsoft.com/office/drawing/2014/main" id="{953F880C-3692-A4C8-9C4A-0B3E15919C78}"/>
                </a:ext>
              </a:extLst>
            </p:cNvPr>
            <p:cNvSpPr>
              <a:spLocks/>
            </p:cNvSpPr>
            <p:nvPr/>
          </p:nvSpPr>
          <p:spPr bwMode="auto">
            <a:xfrm>
              <a:off x="3504" y="1824"/>
              <a:ext cx="144" cy="288"/>
            </a:xfrm>
            <a:custGeom>
              <a:avLst/>
              <a:gdLst>
                <a:gd name="T0" fmla="*/ 0 w 144"/>
                <a:gd name="T1" fmla="*/ 41 h 336"/>
                <a:gd name="T2" fmla="*/ 96 w 144"/>
                <a:gd name="T3" fmla="*/ 0 h 336"/>
                <a:gd name="T4" fmla="*/ 144 w 144"/>
                <a:gd name="T5" fmla="*/ 41 h 336"/>
                <a:gd name="T6" fmla="*/ 144 w 144"/>
                <a:gd name="T7" fmla="*/ 288 h 336"/>
                <a:gd name="T8" fmla="*/ 96 w 144"/>
                <a:gd name="T9" fmla="*/ 247 h 336"/>
                <a:gd name="T10" fmla="*/ 96 w 144"/>
                <a:gd name="T11" fmla="*/ 82 h 336"/>
                <a:gd name="T12" fmla="*/ 0 w 144"/>
                <a:gd name="T13" fmla="*/ 123 h 336"/>
                <a:gd name="T14" fmla="*/ 0 w 144"/>
                <a:gd name="T15" fmla="*/ 41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1"/>
            </a:solidFill>
            <a:ln w="9525">
              <a:solidFill>
                <a:schemeClr val="bg2"/>
              </a:solidFill>
              <a:round/>
              <a:headEnd/>
              <a:tailEnd/>
            </a:ln>
          </p:spPr>
          <p:txBody>
            <a:bodyPr wrap="none" anchor="ctr"/>
            <a:lstStyle/>
            <a:p>
              <a:endParaRPr lang="en-US" dirty="0"/>
            </a:p>
          </p:txBody>
        </p:sp>
        <p:sp>
          <p:nvSpPr>
            <p:cNvPr id="24" name="Freeform 64">
              <a:extLst>
                <a:ext uri="{FF2B5EF4-FFF2-40B4-BE49-F238E27FC236}">
                  <a16:creationId xmlns:a16="http://schemas.microsoft.com/office/drawing/2014/main" id="{60D06ECB-55F2-1986-74B4-73AE673099B1}"/>
                </a:ext>
              </a:extLst>
            </p:cNvPr>
            <p:cNvSpPr>
              <a:spLocks/>
            </p:cNvSpPr>
            <p:nvPr/>
          </p:nvSpPr>
          <p:spPr bwMode="auto">
            <a:xfrm>
              <a:off x="3243" y="1824"/>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 name="T10" fmla="*/ 0 60000 65536"/>
                <a:gd name="T11" fmla="*/ 0 60000 65536"/>
                <a:gd name="T12" fmla="*/ 0 60000 65536"/>
                <a:gd name="T13" fmla="*/ 0 60000 65536"/>
                <a:gd name="T14" fmla="*/ 0 60000 65536"/>
                <a:gd name="T15" fmla="*/ 0 w 789"/>
                <a:gd name="T16" fmla="*/ 0 h 535"/>
                <a:gd name="T17" fmla="*/ 789 w 789"/>
                <a:gd name="T18" fmla="*/ 535 h 535"/>
              </a:gdLst>
              <a:ahLst/>
              <a:cxnLst>
                <a:cxn ang="T10">
                  <a:pos x="T0" y="T1"/>
                </a:cxn>
                <a:cxn ang="T11">
                  <a:pos x="T2" y="T3"/>
                </a:cxn>
                <a:cxn ang="T12">
                  <a:pos x="T4" y="T5"/>
                </a:cxn>
                <a:cxn ang="T13">
                  <a:pos x="T6" y="T7"/>
                </a:cxn>
                <a:cxn ang="T14">
                  <a:pos x="T8" y="T9"/>
                </a:cxn>
              </a:cxnLst>
              <a:rect l="T15" t="T16" r="T17" b="T18"/>
              <a:pathLst>
                <a:path w="789" h="535">
                  <a:moveTo>
                    <a:pt x="261" y="0"/>
                  </a:moveTo>
                  <a:lnTo>
                    <a:pt x="789" y="336"/>
                  </a:lnTo>
                  <a:lnTo>
                    <a:pt x="494" y="535"/>
                  </a:lnTo>
                  <a:lnTo>
                    <a:pt x="0" y="96"/>
                  </a:lnTo>
                  <a:lnTo>
                    <a:pt x="261" y="0"/>
                  </a:lnTo>
                  <a:close/>
                </a:path>
              </a:pathLst>
            </a:custGeom>
            <a:solidFill>
              <a:schemeClr val="accent1"/>
            </a:solidFill>
            <a:ln w="38100">
              <a:solidFill>
                <a:schemeClr val="bg2"/>
              </a:solidFill>
              <a:round/>
              <a:headEnd/>
              <a:tailEnd/>
            </a:ln>
          </p:spPr>
          <p:txBody>
            <a:bodyPr wrap="none" anchor="ctr"/>
            <a:lstStyle/>
            <a:p>
              <a:endParaRPr lang="en-US" dirty="0"/>
            </a:p>
          </p:txBody>
        </p:sp>
        <p:sp>
          <p:nvSpPr>
            <p:cNvPr id="25" name="Freeform 65">
              <a:extLst>
                <a:ext uri="{FF2B5EF4-FFF2-40B4-BE49-F238E27FC236}">
                  <a16:creationId xmlns:a16="http://schemas.microsoft.com/office/drawing/2014/main" id="{A3D4CC04-05D6-9787-3B04-0337A85287B1}"/>
                </a:ext>
              </a:extLst>
            </p:cNvPr>
            <p:cNvSpPr>
              <a:spLocks/>
            </p:cNvSpPr>
            <p:nvPr/>
          </p:nvSpPr>
          <p:spPr bwMode="auto">
            <a:xfrm>
              <a:off x="3253" y="1920"/>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 name="T10" fmla="*/ 0 60000 65536"/>
                <a:gd name="T11" fmla="*/ 0 60000 65536"/>
                <a:gd name="T12" fmla="*/ 0 60000 65536"/>
                <a:gd name="T13" fmla="*/ 0 60000 65536"/>
                <a:gd name="T14" fmla="*/ 0 60000 65536"/>
                <a:gd name="T15" fmla="*/ 0 w 491"/>
                <a:gd name="T16" fmla="*/ 0 h 567"/>
                <a:gd name="T17" fmla="*/ 491 w 491"/>
                <a:gd name="T18" fmla="*/ 567 h 567"/>
              </a:gdLst>
              <a:ahLst/>
              <a:cxnLst>
                <a:cxn ang="T10">
                  <a:pos x="T0" y="T1"/>
                </a:cxn>
                <a:cxn ang="T11">
                  <a:pos x="T2" y="T3"/>
                </a:cxn>
                <a:cxn ang="T12">
                  <a:pos x="T4" y="T5"/>
                </a:cxn>
                <a:cxn ang="T13">
                  <a:pos x="T6" y="T7"/>
                </a:cxn>
                <a:cxn ang="T14">
                  <a:pos x="T8" y="T9"/>
                </a:cxn>
              </a:cxnLst>
              <a:rect l="T15" t="T16" r="T17" b="T18"/>
              <a:pathLst>
                <a:path w="491" h="567">
                  <a:moveTo>
                    <a:pt x="11" y="0"/>
                  </a:moveTo>
                  <a:lnTo>
                    <a:pt x="491" y="432"/>
                  </a:lnTo>
                  <a:lnTo>
                    <a:pt x="484" y="567"/>
                  </a:lnTo>
                  <a:lnTo>
                    <a:pt x="0" y="119"/>
                  </a:lnTo>
                  <a:lnTo>
                    <a:pt x="11" y="0"/>
                  </a:lnTo>
                  <a:close/>
                </a:path>
              </a:pathLst>
            </a:custGeom>
            <a:solidFill>
              <a:schemeClr val="accent1"/>
            </a:solidFill>
            <a:ln w="38100">
              <a:solidFill>
                <a:schemeClr val="bg2"/>
              </a:solidFill>
              <a:round/>
              <a:headEnd/>
              <a:tailEnd/>
            </a:ln>
          </p:spPr>
          <p:txBody>
            <a:bodyPr wrap="none" anchor="ctr"/>
            <a:lstStyle/>
            <a:p>
              <a:endParaRPr lang="en-US" dirty="0"/>
            </a:p>
          </p:txBody>
        </p:sp>
        <p:sp>
          <p:nvSpPr>
            <p:cNvPr id="26" name="Freeform 66">
              <a:extLst>
                <a:ext uri="{FF2B5EF4-FFF2-40B4-BE49-F238E27FC236}">
                  <a16:creationId xmlns:a16="http://schemas.microsoft.com/office/drawing/2014/main" id="{59FC3748-0F2E-77D8-DDF4-D82D53483454}"/>
                </a:ext>
              </a:extLst>
            </p:cNvPr>
            <p:cNvSpPr>
              <a:spLocks/>
            </p:cNvSpPr>
            <p:nvPr/>
          </p:nvSpPr>
          <p:spPr bwMode="auto">
            <a:xfrm>
              <a:off x="3728" y="2160"/>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 name="T10" fmla="*/ 0 60000 65536"/>
                <a:gd name="T11" fmla="*/ 0 60000 65536"/>
                <a:gd name="T12" fmla="*/ 0 60000 65536"/>
                <a:gd name="T13" fmla="*/ 0 60000 65536"/>
                <a:gd name="T14" fmla="*/ 0 60000 65536"/>
                <a:gd name="T15" fmla="*/ 0 w 304"/>
                <a:gd name="T16" fmla="*/ 0 h 327"/>
                <a:gd name="T17" fmla="*/ 304 w 304"/>
                <a:gd name="T18" fmla="*/ 327 h 327"/>
              </a:gdLst>
              <a:ahLst/>
              <a:cxnLst>
                <a:cxn ang="T10">
                  <a:pos x="T0" y="T1"/>
                </a:cxn>
                <a:cxn ang="T11">
                  <a:pos x="T2" y="T3"/>
                </a:cxn>
                <a:cxn ang="T12">
                  <a:pos x="T4" y="T5"/>
                </a:cxn>
                <a:cxn ang="T13">
                  <a:pos x="T6" y="T7"/>
                </a:cxn>
                <a:cxn ang="T14">
                  <a:pos x="T8" y="T9"/>
                </a:cxn>
              </a:cxnLst>
              <a:rect l="T15" t="T16" r="T17" b="T18"/>
              <a:pathLst>
                <a:path w="304" h="327">
                  <a:moveTo>
                    <a:pt x="304" y="0"/>
                  </a:moveTo>
                  <a:lnTo>
                    <a:pt x="304" y="96"/>
                  </a:lnTo>
                  <a:lnTo>
                    <a:pt x="0" y="327"/>
                  </a:lnTo>
                  <a:lnTo>
                    <a:pt x="18" y="181"/>
                  </a:lnTo>
                  <a:lnTo>
                    <a:pt x="304" y="0"/>
                  </a:lnTo>
                  <a:close/>
                </a:path>
              </a:pathLst>
            </a:custGeom>
            <a:solidFill>
              <a:schemeClr val="accent1"/>
            </a:solidFill>
            <a:ln w="38100">
              <a:solidFill>
                <a:schemeClr val="bg2"/>
              </a:solidFill>
              <a:round/>
              <a:headEnd/>
              <a:tailEnd/>
            </a:ln>
          </p:spPr>
          <p:txBody>
            <a:bodyPr wrap="none" anchor="ctr"/>
            <a:lstStyle/>
            <a:p>
              <a:endParaRPr lang="en-US" dirty="0"/>
            </a:p>
          </p:txBody>
        </p:sp>
        <p:sp>
          <p:nvSpPr>
            <p:cNvPr id="27" name="Freeform 67">
              <a:extLst>
                <a:ext uri="{FF2B5EF4-FFF2-40B4-BE49-F238E27FC236}">
                  <a16:creationId xmlns:a16="http://schemas.microsoft.com/office/drawing/2014/main" id="{C3316D9C-BE4D-D519-C0F1-19F946DC4289}"/>
                </a:ext>
              </a:extLst>
            </p:cNvPr>
            <p:cNvSpPr>
              <a:spLocks/>
            </p:cNvSpPr>
            <p:nvPr/>
          </p:nvSpPr>
          <p:spPr bwMode="auto">
            <a:xfrm>
              <a:off x="3504" y="2304"/>
              <a:ext cx="240" cy="336"/>
            </a:xfrm>
            <a:custGeom>
              <a:avLst/>
              <a:gdLst>
                <a:gd name="T0" fmla="*/ 137 w 336"/>
                <a:gd name="T1" fmla="*/ 0 h 432"/>
                <a:gd name="T2" fmla="*/ 240 w 336"/>
                <a:gd name="T3" fmla="*/ 75 h 432"/>
                <a:gd name="T4" fmla="*/ 69 w 336"/>
                <a:gd name="T5" fmla="*/ 112 h 432"/>
                <a:gd name="T6" fmla="*/ 69 w 336"/>
                <a:gd name="T7" fmla="*/ 336 h 432"/>
                <a:gd name="T8" fmla="*/ 0 w 336"/>
                <a:gd name="T9" fmla="*/ 261 h 432"/>
                <a:gd name="T10" fmla="*/ 0 w 336"/>
                <a:gd name="T11" fmla="*/ 37 h 432"/>
                <a:gd name="T12" fmla="*/ 137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1"/>
            </a:solidFill>
            <a:ln w="9525">
              <a:solidFill>
                <a:schemeClr val="bg2"/>
              </a:solidFill>
              <a:round/>
              <a:headEnd/>
              <a:tailEnd/>
            </a:ln>
          </p:spPr>
          <p:txBody>
            <a:bodyPr wrap="none" anchor="ctr"/>
            <a:lstStyle/>
            <a:p>
              <a:endParaRPr lang="en-US" dirty="0"/>
            </a:p>
          </p:txBody>
        </p:sp>
        <p:sp>
          <p:nvSpPr>
            <p:cNvPr id="28" name="Freeform 68">
              <a:extLst>
                <a:ext uri="{FF2B5EF4-FFF2-40B4-BE49-F238E27FC236}">
                  <a16:creationId xmlns:a16="http://schemas.microsoft.com/office/drawing/2014/main" id="{7712BB1D-C9F3-B0FE-A124-B7CC99FF50C8}"/>
                </a:ext>
              </a:extLst>
            </p:cNvPr>
            <p:cNvSpPr>
              <a:spLocks/>
            </p:cNvSpPr>
            <p:nvPr/>
          </p:nvSpPr>
          <p:spPr bwMode="auto">
            <a:xfrm>
              <a:off x="3312" y="2160"/>
              <a:ext cx="240" cy="288"/>
            </a:xfrm>
            <a:custGeom>
              <a:avLst/>
              <a:gdLst>
                <a:gd name="T0" fmla="*/ 137 w 336"/>
                <a:gd name="T1" fmla="*/ 0 h 432"/>
                <a:gd name="T2" fmla="*/ 240 w 336"/>
                <a:gd name="T3" fmla="*/ 64 h 432"/>
                <a:gd name="T4" fmla="*/ 69 w 336"/>
                <a:gd name="T5" fmla="*/ 96 h 432"/>
                <a:gd name="T6" fmla="*/ 69 w 336"/>
                <a:gd name="T7" fmla="*/ 288 h 432"/>
                <a:gd name="T8" fmla="*/ 0 w 336"/>
                <a:gd name="T9" fmla="*/ 224 h 432"/>
                <a:gd name="T10" fmla="*/ 0 w 336"/>
                <a:gd name="T11" fmla="*/ 32 h 432"/>
                <a:gd name="T12" fmla="*/ 137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1"/>
            </a:solidFill>
            <a:ln w="9525">
              <a:solidFill>
                <a:schemeClr val="bg2"/>
              </a:solidFill>
              <a:round/>
              <a:headEnd/>
              <a:tailEnd/>
            </a:ln>
          </p:spPr>
          <p:txBody>
            <a:bodyPr wrap="none" anchor="ctr"/>
            <a:lstStyle/>
            <a:p>
              <a:endParaRPr lang="en-US" dirty="0"/>
            </a:p>
          </p:txBody>
        </p:sp>
        <p:sp>
          <p:nvSpPr>
            <p:cNvPr id="29" name="Freeform 69">
              <a:extLst>
                <a:ext uri="{FF2B5EF4-FFF2-40B4-BE49-F238E27FC236}">
                  <a16:creationId xmlns:a16="http://schemas.microsoft.com/office/drawing/2014/main" id="{90A0BA0A-C9C3-8366-5B27-4D865A64D207}"/>
                </a:ext>
              </a:extLst>
            </p:cNvPr>
            <p:cNvSpPr>
              <a:spLocks/>
            </p:cNvSpPr>
            <p:nvPr/>
          </p:nvSpPr>
          <p:spPr bwMode="auto">
            <a:xfrm>
              <a:off x="3168" y="2016"/>
              <a:ext cx="192" cy="288"/>
            </a:xfrm>
            <a:custGeom>
              <a:avLst/>
              <a:gdLst>
                <a:gd name="T0" fmla="*/ 110 w 336"/>
                <a:gd name="T1" fmla="*/ 0 h 432"/>
                <a:gd name="T2" fmla="*/ 192 w 336"/>
                <a:gd name="T3" fmla="*/ 64 h 432"/>
                <a:gd name="T4" fmla="*/ 55 w 336"/>
                <a:gd name="T5" fmla="*/ 96 h 432"/>
                <a:gd name="T6" fmla="*/ 55 w 336"/>
                <a:gd name="T7" fmla="*/ 288 h 432"/>
                <a:gd name="T8" fmla="*/ 0 w 336"/>
                <a:gd name="T9" fmla="*/ 224 h 432"/>
                <a:gd name="T10" fmla="*/ 0 w 336"/>
                <a:gd name="T11" fmla="*/ 32 h 432"/>
                <a:gd name="T12" fmla="*/ 110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1"/>
            </a:solidFill>
            <a:ln w="9525">
              <a:solidFill>
                <a:schemeClr val="bg2"/>
              </a:solidFill>
              <a:round/>
              <a:headEnd/>
              <a:tailEnd/>
            </a:ln>
          </p:spPr>
          <p:txBody>
            <a:bodyPr wrap="none" anchor="ctr"/>
            <a:lstStyle/>
            <a:p>
              <a:endParaRPr lang="en-US" dirty="0"/>
            </a:p>
          </p:txBody>
        </p:sp>
      </p:grpSp>
      <p:grpSp>
        <p:nvGrpSpPr>
          <p:cNvPr id="30" name="Group 50">
            <a:extLst>
              <a:ext uri="{FF2B5EF4-FFF2-40B4-BE49-F238E27FC236}">
                <a16:creationId xmlns:a16="http://schemas.microsoft.com/office/drawing/2014/main" id="{A7F96480-1A87-EA9E-DB29-A8D9639A342F}"/>
              </a:ext>
            </a:extLst>
          </p:cNvPr>
          <p:cNvGrpSpPr>
            <a:grpSpLocks/>
          </p:cNvGrpSpPr>
          <p:nvPr/>
        </p:nvGrpSpPr>
        <p:grpSpPr bwMode="auto">
          <a:xfrm>
            <a:off x="1445301" y="3527989"/>
            <a:ext cx="1447800" cy="1295400"/>
            <a:chOff x="3168" y="1824"/>
            <a:chExt cx="912" cy="816"/>
          </a:xfrm>
          <a:effectLst>
            <a:glow rad="101600">
              <a:schemeClr val="accent3">
                <a:satMod val="175000"/>
                <a:alpha val="40000"/>
              </a:schemeClr>
            </a:glow>
          </a:effectLst>
        </p:grpSpPr>
        <p:sp>
          <p:nvSpPr>
            <p:cNvPr id="31" name="Freeform 51">
              <a:extLst>
                <a:ext uri="{FF2B5EF4-FFF2-40B4-BE49-F238E27FC236}">
                  <a16:creationId xmlns:a16="http://schemas.microsoft.com/office/drawing/2014/main" id="{BE1BABFA-7104-DD77-677C-4FA029BBBDB3}"/>
                </a:ext>
              </a:extLst>
            </p:cNvPr>
            <p:cNvSpPr>
              <a:spLocks/>
            </p:cNvSpPr>
            <p:nvPr/>
          </p:nvSpPr>
          <p:spPr bwMode="auto">
            <a:xfrm>
              <a:off x="3936" y="2064"/>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1"/>
            </a:solidFill>
            <a:ln w="9525">
              <a:solidFill>
                <a:schemeClr val="bg2"/>
              </a:solidFill>
              <a:round/>
              <a:headEnd/>
              <a:tailEnd/>
            </a:ln>
          </p:spPr>
          <p:txBody>
            <a:bodyPr wrap="none" anchor="ctr"/>
            <a:lstStyle/>
            <a:p>
              <a:endParaRPr lang="en-US" dirty="0"/>
            </a:p>
          </p:txBody>
        </p:sp>
        <p:sp>
          <p:nvSpPr>
            <p:cNvPr id="32" name="Freeform 52">
              <a:extLst>
                <a:ext uri="{FF2B5EF4-FFF2-40B4-BE49-F238E27FC236}">
                  <a16:creationId xmlns:a16="http://schemas.microsoft.com/office/drawing/2014/main" id="{E3A5F91A-4424-A36C-1D31-A4A6F5C9EAFE}"/>
                </a:ext>
              </a:extLst>
            </p:cNvPr>
            <p:cNvSpPr>
              <a:spLocks/>
            </p:cNvSpPr>
            <p:nvPr/>
          </p:nvSpPr>
          <p:spPr bwMode="auto">
            <a:xfrm>
              <a:off x="3728" y="1920"/>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1"/>
            </a:solidFill>
            <a:ln w="9525">
              <a:solidFill>
                <a:schemeClr val="bg2"/>
              </a:solidFill>
              <a:round/>
              <a:headEnd/>
              <a:tailEnd/>
            </a:ln>
          </p:spPr>
          <p:txBody>
            <a:bodyPr wrap="none" anchor="ctr"/>
            <a:lstStyle/>
            <a:p>
              <a:endParaRPr lang="en-US" dirty="0"/>
            </a:p>
          </p:txBody>
        </p:sp>
        <p:sp>
          <p:nvSpPr>
            <p:cNvPr id="33" name="Freeform 53">
              <a:extLst>
                <a:ext uri="{FF2B5EF4-FFF2-40B4-BE49-F238E27FC236}">
                  <a16:creationId xmlns:a16="http://schemas.microsoft.com/office/drawing/2014/main" id="{8617C691-598E-E2C4-881F-C8DA876EDEBA}"/>
                </a:ext>
              </a:extLst>
            </p:cNvPr>
            <p:cNvSpPr>
              <a:spLocks/>
            </p:cNvSpPr>
            <p:nvPr/>
          </p:nvSpPr>
          <p:spPr bwMode="auto">
            <a:xfrm>
              <a:off x="3504" y="1824"/>
              <a:ext cx="144" cy="288"/>
            </a:xfrm>
            <a:custGeom>
              <a:avLst/>
              <a:gdLst>
                <a:gd name="T0" fmla="*/ 0 w 144"/>
                <a:gd name="T1" fmla="*/ 41 h 336"/>
                <a:gd name="T2" fmla="*/ 96 w 144"/>
                <a:gd name="T3" fmla="*/ 0 h 336"/>
                <a:gd name="T4" fmla="*/ 144 w 144"/>
                <a:gd name="T5" fmla="*/ 41 h 336"/>
                <a:gd name="T6" fmla="*/ 144 w 144"/>
                <a:gd name="T7" fmla="*/ 288 h 336"/>
                <a:gd name="T8" fmla="*/ 96 w 144"/>
                <a:gd name="T9" fmla="*/ 247 h 336"/>
                <a:gd name="T10" fmla="*/ 96 w 144"/>
                <a:gd name="T11" fmla="*/ 82 h 336"/>
                <a:gd name="T12" fmla="*/ 0 w 144"/>
                <a:gd name="T13" fmla="*/ 123 h 336"/>
                <a:gd name="T14" fmla="*/ 0 w 144"/>
                <a:gd name="T15" fmla="*/ 41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1"/>
            </a:solidFill>
            <a:ln w="9525">
              <a:solidFill>
                <a:schemeClr val="bg2"/>
              </a:solidFill>
              <a:round/>
              <a:headEnd/>
              <a:tailEnd/>
            </a:ln>
          </p:spPr>
          <p:txBody>
            <a:bodyPr wrap="none" anchor="ctr"/>
            <a:lstStyle/>
            <a:p>
              <a:endParaRPr lang="en-US" dirty="0"/>
            </a:p>
          </p:txBody>
        </p:sp>
        <p:sp>
          <p:nvSpPr>
            <p:cNvPr id="34" name="Freeform 54">
              <a:extLst>
                <a:ext uri="{FF2B5EF4-FFF2-40B4-BE49-F238E27FC236}">
                  <a16:creationId xmlns:a16="http://schemas.microsoft.com/office/drawing/2014/main" id="{B991DB69-1E67-F906-8C6A-3159E8603360}"/>
                </a:ext>
              </a:extLst>
            </p:cNvPr>
            <p:cNvSpPr>
              <a:spLocks/>
            </p:cNvSpPr>
            <p:nvPr/>
          </p:nvSpPr>
          <p:spPr bwMode="auto">
            <a:xfrm>
              <a:off x="3243" y="1824"/>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 name="T10" fmla="*/ 0 60000 65536"/>
                <a:gd name="T11" fmla="*/ 0 60000 65536"/>
                <a:gd name="T12" fmla="*/ 0 60000 65536"/>
                <a:gd name="T13" fmla="*/ 0 60000 65536"/>
                <a:gd name="T14" fmla="*/ 0 60000 65536"/>
                <a:gd name="T15" fmla="*/ 0 w 789"/>
                <a:gd name="T16" fmla="*/ 0 h 535"/>
                <a:gd name="T17" fmla="*/ 789 w 789"/>
                <a:gd name="T18" fmla="*/ 535 h 535"/>
              </a:gdLst>
              <a:ahLst/>
              <a:cxnLst>
                <a:cxn ang="T10">
                  <a:pos x="T0" y="T1"/>
                </a:cxn>
                <a:cxn ang="T11">
                  <a:pos x="T2" y="T3"/>
                </a:cxn>
                <a:cxn ang="T12">
                  <a:pos x="T4" y="T5"/>
                </a:cxn>
                <a:cxn ang="T13">
                  <a:pos x="T6" y="T7"/>
                </a:cxn>
                <a:cxn ang="T14">
                  <a:pos x="T8" y="T9"/>
                </a:cxn>
              </a:cxnLst>
              <a:rect l="T15" t="T16" r="T17" b="T18"/>
              <a:pathLst>
                <a:path w="789" h="535">
                  <a:moveTo>
                    <a:pt x="261" y="0"/>
                  </a:moveTo>
                  <a:lnTo>
                    <a:pt x="789" y="336"/>
                  </a:lnTo>
                  <a:lnTo>
                    <a:pt x="494" y="535"/>
                  </a:lnTo>
                  <a:lnTo>
                    <a:pt x="0" y="96"/>
                  </a:lnTo>
                  <a:lnTo>
                    <a:pt x="261" y="0"/>
                  </a:lnTo>
                  <a:close/>
                </a:path>
              </a:pathLst>
            </a:custGeom>
            <a:solidFill>
              <a:srgbClr val="FF0000"/>
            </a:solidFill>
            <a:ln w="38100">
              <a:solidFill>
                <a:schemeClr val="bg2"/>
              </a:solidFill>
              <a:round/>
              <a:headEnd/>
              <a:tailEnd/>
            </a:ln>
          </p:spPr>
          <p:txBody>
            <a:bodyPr wrap="none" anchor="ctr"/>
            <a:lstStyle/>
            <a:p>
              <a:endParaRPr lang="en-US" dirty="0"/>
            </a:p>
          </p:txBody>
        </p:sp>
        <p:sp>
          <p:nvSpPr>
            <p:cNvPr id="35" name="Freeform 55">
              <a:extLst>
                <a:ext uri="{FF2B5EF4-FFF2-40B4-BE49-F238E27FC236}">
                  <a16:creationId xmlns:a16="http://schemas.microsoft.com/office/drawing/2014/main" id="{7352AC04-1DDD-94D2-1910-42BA844896A2}"/>
                </a:ext>
              </a:extLst>
            </p:cNvPr>
            <p:cNvSpPr>
              <a:spLocks/>
            </p:cNvSpPr>
            <p:nvPr/>
          </p:nvSpPr>
          <p:spPr bwMode="auto">
            <a:xfrm>
              <a:off x="3253" y="1920"/>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 name="T10" fmla="*/ 0 60000 65536"/>
                <a:gd name="T11" fmla="*/ 0 60000 65536"/>
                <a:gd name="T12" fmla="*/ 0 60000 65536"/>
                <a:gd name="T13" fmla="*/ 0 60000 65536"/>
                <a:gd name="T14" fmla="*/ 0 60000 65536"/>
                <a:gd name="T15" fmla="*/ 0 w 491"/>
                <a:gd name="T16" fmla="*/ 0 h 567"/>
                <a:gd name="T17" fmla="*/ 491 w 491"/>
                <a:gd name="T18" fmla="*/ 567 h 567"/>
              </a:gdLst>
              <a:ahLst/>
              <a:cxnLst>
                <a:cxn ang="T10">
                  <a:pos x="T0" y="T1"/>
                </a:cxn>
                <a:cxn ang="T11">
                  <a:pos x="T2" y="T3"/>
                </a:cxn>
                <a:cxn ang="T12">
                  <a:pos x="T4" y="T5"/>
                </a:cxn>
                <a:cxn ang="T13">
                  <a:pos x="T6" y="T7"/>
                </a:cxn>
                <a:cxn ang="T14">
                  <a:pos x="T8" y="T9"/>
                </a:cxn>
              </a:cxnLst>
              <a:rect l="T15" t="T16" r="T17" b="T18"/>
              <a:pathLst>
                <a:path w="491" h="567">
                  <a:moveTo>
                    <a:pt x="11" y="0"/>
                  </a:moveTo>
                  <a:lnTo>
                    <a:pt x="491" y="432"/>
                  </a:lnTo>
                  <a:lnTo>
                    <a:pt x="484" y="567"/>
                  </a:lnTo>
                  <a:lnTo>
                    <a:pt x="0" y="119"/>
                  </a:lnTo>
                  <a:lnTo>
                    <a:pt x="11" y="0"/>
                  </a:lnTo>
                  <a:close/>
                </a:path>
              </a:pathLst>
            </a:custGeom>
            <a:solidFill>
              <a:srgbClr val="FF0000"/>
            </a:solidFill>
            <a:ln w="38100">
              <a:solidFill>
                <a:schemeClr val="bg2"/>
              </a:solidFill>
              <a:round/>
              <a:headEnd/>
              <a:tailEnd/>
            </a:ln>
          </p:spPr>
          <p:txBody>
            <a:bodyPr wrap="none" anchor="ctr"/>
            <a:lstStyle/>
            <a:p>
              <a:endParaRPr lang="en-US" dirty="0"/>
            </a:p>
          </p:txBody>
        </p:sp>
        <p:sp>
          <p:nvSpPr>
            <p:cNvPr id="36" name="Freeform 56">
              <a:extLst>
                <a:ext uri="{FF2B5EF4-FFF2-40B4-BE49-F238E27FC236}">
                  <a16:creationId xmlns:a16="http://schemas.microsoft.com/office/drawing/2014/main" id="{B8A2109A-8D69-AA36-7F9B-9488A3DBB53E}"/>
                </a:ext>
              </a:extLst>
            </p:cNvPr>
            <p:cNvSpPr>
              <a:spLocks/>
            </p:cNvSpPr>
            <p:nvPr/>
          </p:nvSpPr>
          <p:spPr bwMode="auto">
            <a:xfrm>
              <a:off x="3728" y="2160"/>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 name="T10" fmla="*/ 0 60000 65536"/>
                <a:gd name="T11" fmla="*/ 0 60000 65536"/>
                <a:gd name="T12" fmla="*/ 0 60000 65536"/>
                <a:gd name="T13" fmla="*/ 0 60000 65536"/>
                <a:gd name="T14" fmla="*/ 0 60000 65536"/>
                <a:gd name="T15" fmla="*/ 0 w 304"/>
                <a:gd name="T16" fmla="*/ 0 h 327"/>
                <a:gd name="T17" fmla="*/ 304 w 304"/>
                <a:gd name="T18" fmla="*/ 327 h 327"/>
              </a:gdLst>
              <a:ahLst/>
              <a:cxnLst>
                <a:cxn ang="T10">
                  <a:pos x="T0" y="T1"/>
                </a:cxn>
                <a:cxn ang="T11">
                  <a:pos x="T2" y="T3"/>
                </a:cxn>
                <a:cxn ang="T12">
                  <a:pos x="T4" y="T5"/>
                </a:cxn>
                <a:cxn ang="T13">
                  <a:pos x="T6" y="T7"/>
                </a:cxn>
                <a:cxn ang="T14">
                  <a:pos x="T8" y="T9"/>
                </a:cxn>
              </a:cxnLst>
              <a:rect l="T15" t="T16" r="T17" b="T18"/>
              <a:pathLst>
                <a:path w="304" h="327">
                  <a:moveTo>
                    <a:pt x="304" y="0"/>
                  </a:moveTo>
                  <a:lnTo>
                    <a:pt x="304" y="96"/>
                  </a:lnTo>
                  <a:lnTo>
                    <a:pt x="0" y="327"/>
                  </a:lnTo>
                  <a:lnTo>
                    <a:pt x="18" y="181"/>
                  </a:lnTo>
                  <a:lnTo>
                    <a:pt x="304" y="0"/>
                  </a:lnTo>
                  <a:close/>
                </a:path>
              </a:pathLst>
            </a:custGeom>
            <a:solidFill>
              <a:srgbClr val="FF0000"/>
            </a:solidFill>
            <a:ln w="38100">
              <a:solidFill>
                <a:schemeClr val="bg2"/>
              </a:solidFill>
              <a:round/>
              <a:headEnd/>
              <a:tailEnd/>
            </a:ln>
          </p:spPr>
          <p:txBody>
            <a:bodyPr wrap="none" anchor="ctr"/>
            <a:lstStyle/>
            <a:p>
              <a:endParaRPr lang="en-US" dirty="0"/>
            </a:p>
          </p:txBody>
        </p:sp>
        <p:sp>
          <p:nvSpPr>
            <p:cNvPr id="37" name="Freeform 57">
              <a:extLst>
                <a:ext uri="{FF2B5EF4-FFF2-40B4-BE49-F238E27FC236}">
                  <a16:creationId xmlns:a16="http://schemas.microsoft.com/office/drawing/2014/main" id="{719F91D7-9032-C18B-CC69-9464EF992960}"/>
                </a:ext>
              </a:extLst>
            </p:cNvPr>
            <p:cNvSpPr>
              <a:spLocks/>
            </p:cNvSpPr>
            <p:nvPr/>
          </p:nvSpPr>
          <p:spPr bwMode="auto">
            <a:xfrm>
              <a:off x="3504" y="2304"/>
              <a:ext cx="240" cy="336"/>
            </a:xfrm>
            <a:custGeom>
              <a:avLst/>
              <a:gdLst>
                <a:gd name="T0" fmla="*/ 137 w 336"/>
                <a:gd name="T1" fmla="*/ 0 h 432"/>
                <a:gd name="T2" fmla="*/ 240 w 336"/>
                <a:gd name="T3" fmla="*/ 75 h 432"/>
                <a:gd name="T4" fmla="*/ 69 w 336"/>
                <a:gd name="T5" fmla="*/ 112 h 432"/>
                <a:gd name="T6" fmla="*/ 69 w 336"/>
                <a:gd name="T7" fmla="*/ 336 h 432"/>
                <a:gd name="T8" fmla="*/ 0 w 336"/>
                <a:gd name="T9" fmla="*/ 261 h 432"/>
                <a:gd name="T10" fmla="*/ 0 w 336"/>
                <a:gd name="T11" fmla="*/ 37 h 432"/>
                <a:gd name="T12" fmla="*/ 137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1"/>
            </a:solidFill>
            <a:ln w="9525">
              <a:solidFill>
                <a:schemeClr val="bg2"/>
              </a:solidFill>
              <a:round/>
              <a:headEnd/>
              <a:tailEnd/>
            </a:ln>
          </p:spPr>
          <p:txBody>
            <a:bodyPr wrap="none" anchor="ctr"/>
            <a:lstStyle/>
            <a:p>
              <a:endParaRPr lang="en-US" dirty="0"/>
            </a:p>
          </p:txBody>
        </p:sp>
        <p:sp>
          <p:nvSpPr>
            <p:cNvPr id="38" name="Freeform 58">
              <a:extLst>
                <a:ext uri="{FF2B5EF4-FFF2-40B4-BE49-F238E27FC236}">
                  <a16:creationId xmlns:a16="http://schemas.microsoft.com/office/drawing/2014/main" id="{B4D0F2F9-0E89-AAF1-1F8B-935995862B02}"/>
                </a:ext>
              </a:extLst>
            </p:cNvPr>
            <p:cNvSpPr>
              <a:spLocks/>
            </p:cNvSpPr>
            <p:nvPr/>
          </p:nvSpPr>
          <p:spPr bwMode="auto">
            <a:xfrm>
              <a:off x="3312" y="2160"/>
              <a:ext cx="240" cy="288"/>
            </a:xfrm>
            <a:custGeom>
              <a:avLst/>
              <a:gdLst>
                <a:gd name="T0" fmla="*/ 137 w 336"/>
                <a:gd name="T1" fmla="*/ 0 h 432"/>
                <a:gd name="T2" fmla="*/ 240 w 336"/>
                <a:gd name="T3" fmla="*/ 64 h 432"/>
                <a:gd name="T4" fmla="*/ 69 w 336"/>
                <a:gd name="T5" fmla="*/ 96 h 432"/>
                <a:gd name="T6" fmla="*/ 69 w 336"/>
                <a:gd name="T7" fmla="*/ 288 h 432"/>
                <a:gd name="T8" fmla="*/ 0 w 336"/>
                <a:gd name="T9" fmla="*/ 224 h 432"/>
                <a:gd name="T10" fmla="*/ 0 w 336"/>
                <a:gd name="T11" fmla="*/ 32 h 432"/>
                <a:gd name="T12" fmla="*/ 137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1"/>
            </a:solidFill>
            <a:ln w="9525">
              <a:solidFill>
                <a:schemeClr val="bg2"/>
              </a:solidFill>
              <a:round/>
              <a:headEnd/>
              <a:tailEnd/>
            </a:ln>
          </p:spPr>
          <p:txBody>
            <a:bodyPr wrap="none" anchor="ctr"/>
            <a:lstStyle/>
            <a:p>
              <a:endParaRPr lang="en-US" dirty="0"/>
            </a:p>
          </p:txBody>
        </p:sp>
        <p:sp>
          <p:nvSpPr>
            <p:cNvPr id="39" name="Freeform 59">
              <a:extLst>
                <a:ext uri="{FF2B5EF4-FFF2-40B4-BE49-F238E27FC236}">
                  <a16:creationId xmlns:a16="http://schemas.microsoft.com/office/drawing/2014/main" id="{003AAA28-4ECE-FE41-DFB7-24A5FE40F755}"/>
                </a:ext>
              </a:extLst>
            </p:cNvPr>
            <p:cNvSpPr>
              <a:spLocks/>
            </p:cNvSpPr>
            <p:nvPr/>
          </p:nvSpPr>
          <p:spPr bwMode="auto">
            <a:xfrm>
              <a:off x="3168" y="2016"/>
              <a:ext cx="192" cy="288"/>
            </a:xfrm>
            <a:custGeom>
              <a:avLst/>
              <a:gdLst>
                <a:gd name="T0" fmla="*/ 110 w 336"/>
                <a:gd name="T1" fmla="*/ 0 h 432"/>
                <a:gd name="T2" fmla="*/ 192 w 336"/>
                <a:gd name="T3" fmla="*/ 64 h 432"/>
                <a:gd name="T4" fmla="*/ 55 w 336"/>
                <a:gd name="T5" fmla="*/ 96 h 432"/>
                <a:gd name="T6" fmla="*/ 55 w 336"/>
                <a:gd name="T7" fmla="*/ 288 h 432"/>
                <a:gd name="T8" fmla="*/ 0 w 336"/>
                <a:gd name="T9" fmla="*/ 224 h 432"/>
                <a:gd name="T10" fmla="*/ 0 w 336"/>
                <a:gd name="T11" fmla="*/ 32 h 432"/>
                <a:gd name="T12" fmla="*/ 110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1"/>
            </a:solidFill>
            <a:ln w="9525">
              <a:solidFill>
                <a:schemeClr val="bg2"/>
              </a:solidFill>
              <a:round/>
              <a:headEnd/>
              <a:tailEnd/>
            </a:ln>
          </p:spPr>
          <p:txBody>
            <a:bodyPr wrap="none" anchor="ctr"/>
            <a:lstStyle/>
            <a:p>
              <a:endParaRPr lang="en-US" dirty="0"/>
            </a:p>
          </p:txBody>
        </p:sp>
      </p:grpSp>
      <p:sp>
        <p:nvSpPr>
          <p:cNvPr id="4" name="Arrow: Right 3">
            <a:extLst>
              <a:ext uri="{FF2B5EF4-FFF2-40B4-BE49-F238E27FC236}">
                <a16:creationId xmlns:a16="http://schemas.microsoft.com/office/drawing/2014/main" id="{54EBD6CC-71D9-9CE2-C968-BFF7CB4320B4}"/>
              </a:ext>
            </a:extLst>
          </p:cNvPr>
          <p:cNvSpPr/>
          <p:nvPr/>
        </p:nvSpPr>
        <p:spPr bwMode="auto">
          <a:xfrm>
            <a:off x="3429907" y="3821549"/>
            <a:ext cx="1650946" cy="917079"/>
          </a:xfrm>
          <a:prstGeom prst="rightArrow">
            <a:avLst/>
          </a:prstGeom>
          <a:solidFill>
            <a:schemeClr val="bg1"/>
          </a:solidFill>
          <a:ln w="38100" cap="flat" cmpd="sng" algn="ctr">
            <a:solidFill>
              <a:srgbClr val="FFFF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r>
              <a:rPr lang="en-US" i="1" dirty="0">
                <a:solidFill>
                  <a:schemeClr val="tx1"/>
                </a:solidFill>
              </a:rPr>
              <a:t>r,</a:t>
            </a:r>
            <a:r>
              <a:rPr lang="el-GR" dirty="0">
                <a:solidFill>
                  <a:schemeClr val="tx1"/>
                </a:solidFill>
                <a:latin typeface="Arial" panose="020B0604020202020204" pitchFamily="34" charset="0"/>
                <a:cs typeface="Arial" panose="020B0604020202020204" pitchFamily="34" charset="0"/>
              </a:rPr>
              <a:t> π</a:t>
            </a:r>
            <a:endParaRPr lang="en-US" i="1" dirty="0">
              <a:solidFill>
                <a:schemeClr val="tx1"/>
              </a:solidFill>
            </a:endParaRPr>
          </a:p>
        </p:txBody>
      </p:sp>
    </p:spTree>
    <p:extLst>
      <p:ext uri="{BB962C8B-B14F-4D97-AF65-F5344CB8AC3E}">
        <p14:creationId xmlns:p14="http://schemas.microsoft.com/office/powerpoint/2010/main" val="32085099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85B72A-F06A-8DA2-3D70-4CD77D018020}"/>
              </a:ext>
            </a:extLst>
          </p:cNvPr>
          <p:cNvSpPr>
            <a:spLocks noGrp="1"/>
          </p:cNvSpPr>
          <p:nvPr>
            <p:ph type="title"/>
          </p:nvPr>
        </p:nvSpPr>
        <p:spPr>
          <a:xfrm>
            <a:off x="685800" y="2857500"/>
            <a:ext cx="7772400" cy="1143000"/>
          </a:xfrm>
        </p:spPr>
        <p:txBody>
          <a:bodyPr/>
          <a:lstStyle/>
          <a:p>
            <a:r>
              <a:rPr lang="en-US" dirty="0">
                <a:solidFill>
                  <a:srgbClr val="FFFF00"/>
                </a:solidFill>
              </a:rPr>
              <a:t>Assume Equal Weights</a:t>
            </a:r>
          </a:p>
        </p:txBody>
      </p:sp>
      <p:sp>
        <p:nvSpPr>
          <p:cNvPr id="3" name="Slide Number Placeholder 2">
            <a:extLst>
              <a:ext uri="{FF2B5EF4-FFF2-40B4-BE49-F238E27FC236}">
                <a16:creationId xmlns:a16="http://schemas.microsoft.com/office/drawing/2014/main" id="{37C90CEE-52F0-ED9F-76A7-AD2594442842}"/>
              </a:ext>
            </a:extLst>
          </p:cNvPr>
          <p:cNvSpPr>
            <a:spLocks noGrp="1"/>
          </p:cNvSpPr>
          <p:nvPr>
            <p:ph type="sldNum" sz="quarter" idx="11"/>
          </p:nvPr>
        </p:nvSpPr>
        <p:spPr/>
        <p:txBody>
          <a:bodyPr/>
          <a:lstStyle/>
          <a:p>
            <a:pPr>
              <a:defRPr/>
            </a:pPr>
            <a:fld id="{D65C4E5D-DA99-460E-9E68-E8A28959880C}" type="slidenum">
              <a:rPr lang="x-none" smtClean="0"/>
              <a:pPr>
                <a:defRPr/>
              </a:pPr>
              <a:t>24</a:t>
            </a:fld>
            <a:endParaRPr lang="en-US" dirty="0"/>
          </a:p>
        </p:txBody>
      </p:sp>
    </p:spTree>
    <p:extLst>
      <p:ext uri="{BB962C8B-B14F-4D97-AF65-F5344CB8AC3E}">
        <p14:creationId xmlns:p14="http://schemas.microsoft.com/office/powerpoint/2010/main" val="28492722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A0702-6BDE-3B85-3774-1BEAA2D326E2}"/>
              </a:ext>
            </a:extLst>
          </p:cNvPr>
          <p:cNvSpPr>
            <a:spLocks noGrp="1"/>
          </p:cNvSpPr>
          <p:nvPr>
            <p:ph type="title"/>
          </p:nvPr>
        </p:nvSpPr>
        <p:spPr/>
        <p:txBody>
          <a:bodyPr/>
          <a:lstStyle/>
          <a:p>
            <a:r>
              <a:rPr lang="en-US" dirty="0">
                <a:solidFill>
                  <a:srgbClr val="FFFF00"/>
                </a:solidFill>
              </a:rPr>
              <a:t>VRF is a Lottery</a:t>
            </a:r>
          </a:p>
        </p:txBody>
      </p:sp>
      <p:sp>
        <p:nvSpPr>
          <p:cNvPr id="3" name="Slide Number Placeholder 2">
            <a:extLst>
              <a:ext uri="{FF2B5EF4-FFF2-40B4-BE49-F238E27FC236}">
                <a16:creationId xmlns:a16="http://schemas.microsoft.com/office/drawing/2014/main" id="{90128627-DBEA-D2FF-A2CB-3D6B2EC932CC}"/>
              </a:ext>
            </a:extLst>
          </p:cNvPr>
          <p:cNvSpPr>
            <a:spLocks noGrp="1"/>
          </p:cNvSpPr>
          <p:nvPr>
            <p:ph type="sldNum" sz="quarter" idx="11"/>
          </p:nvPr>
        </p:nvSpPr>
        <p:spPr/>
        <p:txBody>
          <a:bodyPr/>
          <a:lstStyle/>
          <a:p>
            <a:pPr>
              <a:defRPr/>
            </a:pPr>
            <a:fld id="{D65C4E5D-DA99-460E-9E68-E8A28959880C}" type="slidenum">
              <a:rPr lang="x-none" smtClean="0"/>
              <a:pPr>
                <a:defRPr/>
              </a:pPr>
              <a:t>25</a:t>
            </a:fld>
            <a:endParaRPr lang="en-US" dirty="0"/>
          </a:p>
        </p:txBody>
      </p:sp>
      <p:pic>
        <p:nvPicPr>
          <p:cNvPr id="4" name="Picture 10" descr="Image result for hacker hoodie">
            <a:extLst>
              <a:ext uri="{FF2B5EF4-FFF2-40B4-BE49-F238E27FC236}">
                <a16:creationId xmlns:a16="http://schemas.microsoft.com/office/drawing/2014/main" id="{D80077DD-9277-3FFE-6DF7-D77F08366D8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12022" y="2113838"/>
            <a:ext cx="1399495" cy="1232091"/>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50">
            <a:extLst>
              <a:ext uri="{FF2B5EF4-FFF2-40B4-BE49-F238E27FC236}">
                <a16:creationId xmlns:a16="http://schemas.microsoft.com/office/drawing/2014/main" id="{DEFD3D52-1A5E-50F5-1ED2-A7850A1E7EA4}"/>
              </a:ext>
            </a:extLst>
          </p:cNvPr>
          <p:cNvGrpSpPr>
            <a:grpSpLocks/>
          </p:cNvGrpSpPr>
          <p:nvPr/>
        </p:nvGrpSpPr>
        <p:grpSpPr bwMode="auto">
          <a:xfrm>
            <a:off x="1103469" y="2082183"/>
            <a:ext cx="1447800" cy="1295400"/>
            <a:chOff x="3168" y="1824"/>
            <a:chExt cx="912" cy="816"/>
          </a:xfrm>
          <a:effectLst>
            <a:glow rad="101600">
              <a:schemeClr val="accent3">
                <a:satMod val="175000"/>
                <a:alpha val="40000"/>
              </a:schemeClr>
            </a:glow>
          </a:effectLst>
        </p:grpSpPr>
        <p:sp>
          <p:nvSpPr>
            <p:cNvPr id="6" name="Freeform 51">
              <a:extLst>
                <a:ext uri="{FF2B5EF4-FFF2-40B4-BE49-F238E27FC236}">
                  <a16:creationId xmlns:a16="http://schemas.microsoft.com/office/drawing/2014/main" id="{25FBB45B-5AAC-C8F0-5243-7F5317469884}"/>
                </a:ext>
              </a:extLst>
            </p:cNvPr>
            <p:cNvSpPr>
              <a:spLocks/>
            </p:cNvSpPr>
            <p:nvPr/>
          </p:nvSpPr>
          <p:spPr bwMode="auto">
            <a:xfrm>
              <a:off x="3936" y="2064"/>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bg2"/>
              </a:solidFill>
              <a:round/>
              <a:headEnd/>
              <a:tailEnd/>
            </a:ln>
          </p:spPr>
          <p:txBody>
            <a:bodyPr wrap="none" anchor="ctr"/>
            <a:lstStyle/>
            <a:p>
              <a:endParaRPr lang="en-US" dirty="0"/>
            </a:p>
          </p:txBody>
        </p:sp>
        <p:sp>
          <p:nvSpPr>
            <p:cNvPr id="7" name="Freeform 52">
              <a:extLst>
                <a:ext uri="{FF2B5EF4-FFF2-40B4-BE49-F238E27FC236}">
                  <a16:creationId xmlns:a16="http://schemas.microsoft.com/office/drawing/2014/main" id="{9D8FB336-8932-7305-09A2-73253473D545}"/>
                </a:ext>
              </a:extLst>
            </p:cNvPr>
            <p:cNvSpPr>
              <a:spLocks/>
            </p:cNvSpPr>
            <p:nvPr/>
          </p:nvSpPr>
          <p:spPr bwMode="auto">
            <a:xfrm>
              <a:off x="3728" y="1920"/>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bg2"/>
              </a:solidFill>
              <a:round/>
              <a:headEnd/>
              <a:tailEnd/>
            </a:ln>
          </p:spPr>
          <p:txBody>
            <a:bodyPr wrap="none" anchor="ctr"/>
            <a:lstStyle/>
            <a:p>
              <a:endParaRPr lang="en-US" dirty="0"/>
            </a:p>
          </p:txBody>
        </p:sp>
        <p:sp>
          <p:nvSpPr>
            <p:cNvPr id="8" name="Freeform 53">
              <a:extLst>
                <a:ext uri="{FF2B5EF4-FFF2-40B4-BE49-F238E27FC236}">
                  <a16:creationId xmlns:a16="http://schemas.microsoft.com/office/drawing/2014/main" id="{0A643A79-FC14-3960-8227-84953EBB564C}"/>
                </a:ext>
              </a:extLst>
            </p:cNvPr>
            <p:cNvSpPr>
              <a:spLocks/>
            </p:cNvSpPr>
            <p:nvPr/>
          </p:nvSpPr>
          <p:spPr bwMode="auto">
            <a:xfrm>
              <a:off x="3504" y="1824"/>
              <a:ext cx="144" cy="288"/>
            </a:xfrm>
            <a:custGeom>
              <a:avLst/>
              <a:gdLst>
                <a:gd name="T0" fmla="*/ 0 w 144"/>
                <a:gd name="T1" fmla="*/ 41 h 336"/>
                <a:gd name="T2" fmla="*/ 96 w 144"/>
                <a:gd name="T3" fmla="*/ 0 h 336"/>
                <a:gd name="T4" fmla="*/ 144 w 144"/>
                <a:gd name="T5" fmla="*/ 41 h 336"/>
                <a:gd name="T6" fmla="*/ 144 w 144"/>
                <a:gd name="T7" fmla="*/ 288 h 336"/>
                <a:gd name="T8" fmla="*/ 96 w 144"/>
                <a:gd name="T9" fmla="*/ 247 h 336"/>
                <a:gd name="T10" fmla="*/ 96 w 144"/>
                <a:gd name="T11" fmla="*/ 82 h 336"/>
                <a:gd name="T12" fmla="*/ 0 w 144"/>
                <a:gd name="T13" fmla="*/ 123 h 336"/>
                <a:gd name="T14" fmla="*/ 0 w 144"/>
                <a:gd name="T15" fmla="*/ 41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bg2"/>
              </a:solidFill>
              <a:round/>
              <a:headEnd/>
              <a:tailEnd/>
            </a:ln>
          </p:spPr>
          <p:txBody>
            <a:bodyPr wrap="none" anchor="ctr"/>
            <a:lstStyle/>
            <a:p>
              <a:endParaRPr lang="en-US" dirty="0"/>
            </a:p>
          </p:txBody>
        </p:sp>
        <p:sp>
          <p:nvSpPr>
            <p:cNvPr id="9" name="Freeform 54">
              <a:extLst>
                <a:ext uri="{FF2B5EF4-FFF2-40B4-BE49-F238E27FC236}">
                  <a16:creationId xmlns:a16="http://schemas.microsoft.com/office/drawing/2014/main" id="{7FC1CC66-E108-4B40-9885-B2A7554FBA47}"/>
                </a:ext>
              </a:extLst>
            </p:cNvPr>
            <p:cNvSpPr>
              <a:spLocks/>
            </p:cNvSpPr>
            <p:nvPr/>
          </p:nvSpPr>
          <p:spPr bwMode="auto">
            <a:xfrm>
              <a:off x="3243" y="1824"/>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 name="T10" fmla="*/ 0 60000 65536"/>
                <a:gd name="T11" fmla="*/ 0 60000 65536"/>
                <a:gd name="T12" fmla="*/ 0 60000 65536"/>
                <a:gd name="T13" fmla="*/ 0 60000 65536"/>
                <a:gd name="T14" fmla="*/ 0 60000 65536"/>
                <a:gd name="T15" fmla="*/ 0 w 789"/>
                <a:gd name="T16" fmla="*/ 0 h 535"/>
                <a:gd name="T17" fmla="*/ 789 w 789"/>
                <a:gd name="T18" fmla="*/ 535 h 535"/>
              </a:gdLst>
              <a:ahLst/>
              <a:cxnLst>
                <a:cxn ang="T10">
                  <a:pos x="T0" y="T1"/>
                </a:cxn>
                <a:cxn ang="T11">
                  <a:pos x="T2" y="T3"/>
                </a:cxn>
                <a:cxn ang="T12">
                  <a:pos x="T4" y="T5"/>
                </a:cxn>
                <a:cxn ang="T13">
                  <a:pos x="T6" y="T7"/>
                </a:cxn>
                <a:cxn ang="T14">
                  <a:pos x="T8" y="T9"/>
                </a:cxn>
              </a:cxnLst>
              <a:rect l="T15" t="T16" r="T17" b="T18"/>
              <a:pathLst>
                <a:path w="789" h="535">
                  <a:moveTo>
                    <a:pt x="261" y="0"/>
                  </a:moveTo>
                  <a:lnTo>
                    <a:pt x="789" y="336"/>
                  </a:lnTo>
                  <a:lnTo>
                    <a:pt x="494" y="535"/>
                  </a:lnTo>
                  <a:lnTo>
                    <a:pt x="0" y="96"/>
                  </a:lnTo>
                  <a:lnTo>
                    <a:pt x="261" y="0"/>
                  </a:lnTo>
                  <a:close/>
                </a:path>
              </a:pathLst>
            </a:custGeom>
            <a:solidFill>
              <a:srgbClr val="FF0000"/>
            </a:solidFill>
            <a:ln w="38100">
              <a:solidFill>
                <a:schemeClr val="bg2"/>
              </a:solidFill>
              <a:round/>
              <a:headEnd/>
              <a:tailEnd/>
            </a:ln>
          </p:spPr>
          <p:txBody>
            <a:bodyPr wrap="none" anchor="ctr"/>
            <a:lstStyle/>
            <a:p>
              <a:endParaRPr lang="en-US" dirty="0"/>
            </a:p>
          </p:txBody>
        </p:sp>
        <p:sp>
          <p:nvSpPr>
            <p:cNvPr id="10" name="Freeform 55">
              <a:extLst>
                <a:ext uri="{FF2B5EF4-FFF2-40B4-BE49-F238E27FC236}">
                  <a16:creationId xmlns:a16="http://schemas.microsoft.com/office/drawing/2014/main" id="{53C29694-1B13-DEE7-3285-566770B62676}"/>
                </a:ext>
              </a:extLst>
            </p:cNvPr>
            <p:cNvSpPr>
              <a:spLocks/>
            </p:cNvSpPr>
            <p:nvPr/>
          </p:nvSpPr>
          <p:spPr bwMode="auto">
            <a:xfrm>
              <a:off x="3253" y="1920"/>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 name="T10" fmla="*/ 0 60000 65536"/>
                <a:gd name="T11" fmla="*/ 0 60000 65536"/>
                <a:gd name="T12" fmla="*/ 0 60000 65536"/>
                <a:gd name="T13" fmla="*/ 0 60000 65536"/>
                <a:gd name="T14" fmla="*/ 0 60000 65536"/>
                <a:gd name="T15" fmla="*/ 0 w 491"/>
                <a:gd name="T16" fmla="*/ 0 h 567"/>
                <a:gd name="T17" fmla="*/ 491 w 491"/>
                <a:gd name="T18" fmla="*/ 567 h 567"/>
              </a:gdLst>
              <a:ahLst/>
              <a:cxnLst>
                <a:cxn ang="T10">
                  <a:pos x="T0" y="T1"/>
                </a:cxn>
                <a:cxn ang="T11">
                  <a:pos x="T2" y="T3"/>
                </a:cxn>
                <a:cxn ang="T12">
                  <a:pos x="T4" y="T5"/>
                </a:cxn>
                <a:cxn ang="T13">
                  <a:pos x="T6" y="T7"/>
                </a:cxn>
                <a:cxn ang="T14">
                  <a:pos x="T8" y="T9"/>
                </a:cxn>
              </a:cxnLst>
              <a:rect l="T15" t="T16" r="T17" b="T18"/>
              <a:pathLst>
                <a:path w="491" h="567">
                  <a:moveTo>
                    <a:pt x="11" y="0"/>
                  </a:moveTo>
                  <a:lnTo>
                    <a:pt x="491" y="432"/>
                  </a:lnTo>
                  <a:lnTo>
                    <a:pt x="484" y="567"/>
                  </a:lnTo>
                  <a:lnTo>
                    <a:pt x="0" y="119"/>
                  </a:lnTo>
                  <a:lnTo>
                    <a:pt x="11" y="0"/>
                  </a:lnTo>
                  <a:close/>
                </a:path>
              </a:pathLst>
            </a:custGeom>
            <a:solidFill>
              <a:srgbClr val="FF0000"/>
            </a:solidFill>
            <a:ln w="38100">
              <a:solidFill>
                <a:schemeClr val="bg2"/>
              </a:solidFill>
              <a:round/>
              <a:headEnd/>
              <a:tailEnd/>
            </a:ln>
          </p:spPr>
          <p:txBody>
            <a:bodyPr wrap="none" anchor="ctr"/>
            <a:lstStyle/>
            <a:p>
              <a:endParaRPr lang="en-US" dirty="0"/>
            </a:p>
          </p:txBody>
        </p:sp>
        <p:sp>
          <p:nvSpPr>
            <p:cNvPr id="11" name="Freeform 56">
              <a:extLst>
                <a:ext uri="{FF2B5EF4-FFF2-40B4-BE49-F238E27FC236}">
                  <a16:creationId xmlns:a16="http://schemas.microsoft.com/office/drawing/2014/main" id="{8130F039-8D06-456F-B7C1-18C2E564A5DC}"/>
                </a:ext>
              </a:extLst>
            </p:cNvPr>
            <p:cNvSpPr>
              <a:spLocks/>
            </p:cNvSpPr>
            <p:nvPr/>
          </p:nvSpPr>
          <p:spPr bwMode="auto">
            <a:xfrm>
              <a:off x="3728" y="2160"/>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 name="T10" fmla="*/ 0 60000 65536"/>
                <a:gd name="T11" fmla="*/ 0 60000 65536"/>
                <a:gd name="T12" fmla="*/ 0 60000 65536"/>
                <a:gd name="T13" fmla="*/ 0 60000 65536"/>
                <a:gd name="T14" fmla="*/ 0 60000 65536"/>
                <a:gd name="T15" fmla="*/ 0 w 304"/>
                <a:gd name="T16" fmla="*/ 0 h 327"/>
                <a:gd name="T17" fmla="*/ 304 w 304"/>
                <a:gd name="T18" fmla="*/ 327 h 327"/>
              </a:gdLst>
              <a:ahLst/>
              <a:cxnLst>
                <a:cxn ang="T10">
                  <a:pos x="T0" y="T1"/>
                </a:cxn>
                <a:cxn ang="T11">
                  <a:pos x="T2" y="T3"/>
                </a:cxn>
                <a:cxn ang="T12">
                  <a:pos x="T4" y="T5"/>
                </a:cxn>
                <a:cxn ang="T13">
                  <a:pos x="T6" y="T7"/>
                </a:cxn>
                <a:cxn ang="T14">
                  <a:pos x="T8" y="T9"/>
                </a:cxn>
              </a:cxnLst>
              <a:rect l="T15" t="T16" r="T17" b="T18"/>
              <a:pathLst>
                <a:path w="304" h="327">
                  <a:moveTo>
                    <a:pt x="304" y="0"/>
                  </a:moveTo>
                  <a:lnTo>
                    <a:pt x="304" y="96"/>
                  </a:lnTo>
                  <a:lnTo>
                    <a:pt x="0" y="327"/>
                  </a:lnTo>
                  <a:lnTo>
                    <a:pt x="18" y="181"/>
                  </a:lnTo>
                  <a:lnTo>
                    <a:pt x="304" y="0"/>
                  </a:lnTo>
                  <a:close/>
                </a:path>
              </a:pathLst>
            </a:custGeom>
            <a:solidFill>
              <a:srgbClr val="FF0000"/>
            </a:solidFill>
            <a:ln w="38100">
              <a:solidFill>
                <a:schemeClr val="bg2"/>
              </a:solidFill>
              <a:round/>
              <a:headEnd/>
              <a:tailEnd/>
            </a:ln>
          </p:spPr>
          <p:txBody>
            <a:bodyPr wrap="none" anchor="ctr"/>
            <a:lstStyle/>
            <a:p>
              <a:endParaRPr lang="en-US" dirty="0"/>
            </a:p>
          </p:txBody>
        </p:sp>
        <p:sp>
          <p:nvSpPr>
            <p:cNvPr id="12" name="Freeform 57">
              <a:extLst>
                <a:ext uri="{FF2B5EF4-FFF2-40B4-BE49-F238E27FC236}">
                  <a16:creationId xmlns:a16="http://schemas.microsoft.com/office/drawing/2014/main" id="{9D95C8FC-02EA-8803-FFC0-EC0243CEB8E1}"/>
                </a:ext>
              </a:extLst>
            </p:cNvPr>
            <p:cNvSpPr>
              <a:spLocks/>
            </p:cNvSpPr>
            <p:nvPr/>
          </p:nvSpPr>
          <p:spPr bwMode="auto">
            <a:xfrm>
              <a:off x="3504" y="2304"/>
              <a:ext cx="240" cy="336"/>
            </a:xfrm>
            <a:custGeom>
              <a:avLst/>
              <a:gdLst>
                <a:gd name="T0" fmla="*/ 137 w 336"/>
                <a:gd name="T1" fmla="*/ 0 h 432"/>
                <a:gd name="T2" fmla="*/ 240 w 336"/>
                <a:gd name="T3" fmla="*/ 75 h 432"/>
                <a:gd name="T4" fmla="*/ 69 w 336"/>
                <a:gd name="T5" fmla="*/ 112 h 432"/>
                <a:gd name="T6" fmla="*/ 69 w 336"/>
                <a:gd name="T7" fmla="*/ 336 h 432"/>
                <a:gd name="T8" fmla="*/ 0 w 336"/>
                <a:gd name="T9" fmla="*/ 261 h 432"/>
                <a:gd name="T10" fmla="*/ 0 w 336"/>
                <a:gd name="T11" fmla="*/ 37 h 432"/>
                <a:gd name="T12" fmla="*/ 137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bg2"/>
              </a:solidFill>
              <a:round/>
              <a:headEnd/>
              <a:tailEnd/>
            </a:ln>
          </p:spPr>
          <p:txBody>
            <a:bodyPr wrap="none" anchor="ctr"/>
            <a:lstStyle/>
            <a:p>
              <a:endParaRPr lang="en-US" dirty="0"/>
            </a:p>
          </p:txBody>
        </p:sp>
        <p:sp>
          <p:nvSpPr>
            <p:cNvPr id="13" name="Freeform 58">
              <a:extLst>
                <a:ext uri="{FF2B5EF4-FFF2-40B4-BE49-F238E27FC236}">
                  <a16:creationId xmlns:a16="http://schemas.microsoft.com/office/drawing/2014/main" id="{30961777-FA70-B6A3-62AE-A463FDECAFDB}"/>
                </a:ext>
              </a:extLst>
            </p:cNvPr>
            <p:cNvSpPr>
              <a:spLocks/>
            </p:cNvSpPr>
            <p:nvPr/>
          </p:nvSpPr>
          <p:spPr bwMode="auto">
            <a:xfrm>
              <a:off x="3312" y="2160"/>
              <a:ext cx="240" cy="288"/>
            </a:xfrm>
            <a:custGeom>
              <a:avLst/>
              <a:gdLst>
                <a:gd name="T0" fmla="*/ 137 w 336"/>
                <a:gd name="T1" fmla="*/ 0 h 432"/>
                <a:gd name="T2" fmla="*/ 240 w 336"/>
                <a:gd name="T3" fmla="*/ 64 h 432"/>
                <a:gd name="T4" fmla="*/ 69 w 336"/>
                <a:gd name="T5" fmla="*/ 96 h 432"/>
                <a:gd name="T6" fmla="*/ 69 w 336"/>
                <a:gd name="T7" fmla="*/ 288 h 432"/>
                <a:gd name="T8" fmla="*/ 0 w 336"/>
                <a:gd name="T9" fmla="*/ 224 h 432"/>
                <a:gd name="T10" fmla="*/ 0 w 336"/>
                <a:gd name="T11" fmla="*/ 32 h 432"/>
                <a:gd name="T12" fmla="*/ 137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bg2"/>
              </a:solidFill>
              <a:round/>
              <a:headEnd/>
              <a:tailEnd/>
            </a:ln>
          </p:spPr>
          <p:txBody>
            <a:bodyPr wrap="none" anchor="ctr"/>
            <a:lstStyle/>
            <a:p>
              <a:endParaRPr lang="en-US" dirty="0"/>
            </a:p>
          </p:txBody>
        </p:sp>
        <p:sp>
          <p:nvSpPr>
            <p:cNvPr id="14" name="Freeform 59">
              <a:extLst>
                <a:ext uri="{FF2B5EF4-FFF2-40B4-BE49-F238E27FC236}">
                  <a16:creationId xmlns:a16="http://schemas.microsoft.com/office/drawing/2014/main" id="{36368C61-3C22-7D9D-A4CA-4FCCC73662F9}"/>
                </a:ext>
              </a:extLst>
            </p:cNvPr>
            <p:cNvSpPr>
              <a:spLocks/>
            </p:cNvSpPr>
            <p:nvPr/>
          </p:nvSpPr>
          <p:spPr bwMode="auto">
            <a:xfrm>
              <a:off x="3168" y="2016"/>
              <a:ext cx="192" cy="288"/>
            </a:xfrm>
            <a:custGeom>
              <a:avLst/>
              <a:gdLst>
                <a:gd name="T0" fmla="*/ 110 w 336"/>
                <a:gd name="T1" fmla="*/ 0 h 432"/>
                <a:gd name="T2" fmla="*/ 192 w 336"/>
                <a:gd name="T3" fmla="*/ 64 h 432"/>
                <a:gd name="T4" fmla="*/ 55 w 336"/>
                <a:gd name="T5" fmla="*/ 96 h 432"/>
                <a:gd name="T6" fmla="*/ 55 w 336"/>
                <a:gd name="T7" fmla="*/ 288 h 432"/>
                <a:gd name="T8" fmla="*/ 0 w 336"/>
                <a:gd name="T9" fmla="*/ 224 h 432"/>
                <a:gd name="T10" fmla="*/ 0 w 336"/>
                <a:gd name="T11" fmla="*/ 32 h 432"/>
                <a:gd name="T12" fmla="*/ 110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bg2"/>
              </a:solidFill>
              <a:round/>
              <a:headEnd/>
              <a:tailEnd/>
            </a:ln>
          </p:spPr>
          <p:txBody>
            <a:bodyPr wrap="none" anchor="ctr"/>
            <a:lstStyle/>
            <a:p>
              <a:endParaRPr lang="en-US" dirty="0"/>
            </a:p>
          </p:txBody>
        </p:sp>
      </p:grpSp>
      <p:sp>
        <p:nvSpPr>
          <p:cNvPr id="35" name="Rounded Rectangular Callout 5">
            <a:extLst>
              <a:ext uri="{FF2B5EF4-FFF2-40B4-BE49-F238E27FC236}">
                <a16:creationId xmlns:a16="http://schemas.microsoft.com/office/drawing/2014/main" id="{CA679882-09E6-C5FE-49B0-B4FA50F95249}"/>
              </a:ext>
            </a:extLst>
          </p:cNvPr>
          <p:cNvSpPr/>
          <p:nvPr/>
        </p:nvSpPr>
        <p:spPr bwMode="auto">
          <a:xfrm>
            <a:off x="5098225" y="1301034"/>
            <a:ext cx="3443955" cy="510778"/>
          </a:xfrm>
          <a:prstGeom prst="wedgeRoundRectCallout">
            <a:avLst>
              <a:gd name="adj1" fmla="val -2838"/>
              <a:gd name="adj2" fmla="val 144890"/>
              <a:gd name="adj3" fmla="val 16667"/>
            </a:avLst>
          </a:prstGeom>
          <a:solidFill>
            <a:schemeClr val="bg1"/>
          </a:solidFill>
          <a:ln w="57150" cap="flat" cmpd="sng" algn="ctr">
            <a:solidFill>
              <a:srgbClr val="FFFF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algn="l"/>
            <a:r>
              <a:rPr kumimoji="0" lang="en-US" sz="24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You get a low number</a:t>
            </a:r>
            <a:endParaRPr kumimoji="0" lang="en-US" sz="2400" b="0" i="1"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p:txBody>
      </p:sp>
      <p:sp>
        <p:nvSpPr>
          <p:cNvPr id="36" name="Freeform: Shape 35">
            <a:extLst>
              <a:ext uri="{FF2B5EF4-FFF2-40B4-BE49-F238E27FC236}">
                <a16:creationId xmlns:a16="http://schemas.microsoft.com/office/drawing/2014/main" id="{E197A257-13E9-F9D8-6D94-D83F00500E44}"/>
              </a:ext>
            </a:extLst>
          </p:cNvPr>
          <p:cNvSpPr/>
          <p:nvPr/>
        </p:nvSpPr>
        <p:spPr bwMode="auto">
          <a:xfrm>
            <a:off x="1977277" y="2424802"/>
            <a:ext cx="538385" cy="363196"/>
          </a:xfrm>
          <a:custGeom>
            <a:avLst/>
            <a:gdLst>
              <a:gd name="connsiteX0" fmla="*/ 0 w 538385"/>
              <a:gd name="connsiteY0" fmla="*/ 47002 h 363196"/>
              <a:gd name="connsiteX1" fmla="*/ 4272 w 538385"/>
              <a:gd name="connsiteY1" fmla="*/ 363196 h 363196"/>
              <a:gd name="connsiteX2" fmla="*/ 435835 w 538385"/>
              <a:gd name="connsiteY2" fmla="*/ 346105 h 363196"/>
              <a:gd name="connsiteX3" fmla="*/ 538385 w 538385"/>
              <a:gd name="connsiteY3" fmla="*/ 38456 h 363196"/>
              <a:gd name="connsiteX4" fmla="*/ 367469 w 538385"/>
              <a:gd name="connsiteY4" fmla="*/ 132460 h 363196"/>
              <a:gd name="connsiteX5" fmla="*/ 217917 w 538385"/>
              <a:gd name="connsiteY5" fmla="*/ 0 h 363196"/>
              <a:gd name="connsiteX6" fmla="*/ 123914 w 538385"/>
              <a:gd name="connsiteY6" fmla="*/ 141006 h 363196"/>
              <a:gd name="connsiteX7" fmla="*/ 0 w 538385"/>
              <a:gd name="connsiteY7" fmla="*/ 47002 h 363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8385" h="363196">
                <a:moveTo>
                  <a:pt x="0" y="47002"/>
                </a:moveTo>
                <a:lnTo>
                  <a:pt x="4272" y="363196"/>
                </a:lnTo>
                <a:lnTo>
                  <a:pt x="435835" y="346105"/>
                </a:lnTo>
                <a:lnTo>
                  <a:pt x="538385" y="38456"/>
                </a:lnTo>
                <a:lnTo>
                  <a:pt x="367469" y="132460"/>
                </a:lnTo>
                <a:lnTo>
                  <a:pt x="217917" y="0"/>
                </a:lnTo>
                <a:lnTo>
                  <a:pt x="123914" y="141006"/>
                </a:lnTo>
                <a:lnTo>
                  <a:pt x="0" y="47002"/>
                </a:lnTo>
                <a:close/>
              </a:path>
            </a:pathLst>
          </a:custGeom>
          <a:solidFill>
            <a:srgbClr val="FFFF00"/>
          </a:solidFill>
          <a:ln w="38100" cap="flat" cmpd="sng" algn="ctr">
            <a:solidFill>
              <a:schemeClr val="bg2"/>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FF0066"/>
              </a:solidFill>
              <a:effectLst/>
              <a:latin typeface="Lucida Console" pitchFamily="49" charset="0"/>
            </a:endParaRPr>
          </a:p>
        </p:txBody>
      </p:sp>
      <p:sp>
        <p:nvSpPr>
          <p:cNvPr id="37" name="Rounded Rectangular Callout 5">
            <a:extLst>
              <a:ext uri="{FF2B5EF4-FFF2-40B4-BE49-F238E27FC236}">
                <a16:creationId xmlns:a16="http://schemas.microsoft.com/office/drawing/2014/main" id="{4D91F4E1-3DAB-9DD7-A70B-F3BA38F8202C}"/>
              </a:ext>
            </a:extLst>
          </p:cNvPr>
          <p:cNvSpPr/>
          <p:nvPr/>
        </p:nvSpPr>
        <p:spPr bwMode="auto">
          <a:xfrm>
            <a:off x="2551269" y="1406614"/>
            <a:ext cx="1754401" cy="510778"/>
          </a:xfrm>
          <a:prstGeom prst="wedgeRoundRectCallout">
            <a:avLst>
              <a:gd name="adj1" fmla="val -54743"/>
              <a:gd name="adj2" fmla="val 118120"/>
              <a:gd name="adj3" fmla="val 16667"/>
            </a:avLst>
          </a:prstGeom>
          <a:solidFill>
            <a:schemeClr val="bg1"/>
          </a:solidFill>
          <a:ln w="57150" cap="flat" cmpd="sng" algn="ctr">
            <a:solidFill>
              <a:srgbClr val="FFFF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algn="l"/>
            <a:r>
              <a:rPr kumimoji="0" lang="en-US" sz="24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A leader!</a:t>
            </a:r>
            <a:endParaRPr kumimoji="0" lang="en-US" sz="2400" b="0" i="1"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p:txBody>
      </p:sp>
      <p:sp>
        <p:nvSpPr>
          <p:cNvPr id="38" name="Thought Bubble: Cloud 37">
            <a:extLst>
              <a:ext uri="{FF2B5EF4-FFF2-40B4-BE49-F238E27FC236}">
                <a16:creationId xmlns:a16="http://schemas.microsoft.com/office/drawing/2014/main" id="{E495D212-4B37-9273-4D73-DEC5E470811B}"/>
              </a:ext>
            </a:extLst>
          </p:cNvPr>
          <p:cNvSpPr/>
          <p:nvPr/>
        </p:nvSpPr>
        <p:spPr bwMode="auto">
          <a:xfrm>
            <a:off x="7825986" y="1959400"/>
            <a:ext cx="914400" cy="702766"/>
          </a:xfrm>
          <a:prstGeom prst="cloudCallout">
            <a:avLst>
              <a:gd name="adj1" fmla="val -109183"/>
              <a:gd name="adj2" fmla="val 25866"/>
            </a:avLst>
          </a:prstGeom>
          <a:solidFill>
            <a:schemeClr val="bg1"/>
          </a:solidFill>
          <a:ln w="38100" cap="flat" cmpd="sng" algn="ctr">
            <a:solidFill>
              <a:srgbClr val="FFFF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err="1">
                <a:ln>
                  <a:noFill/>
                </a:ln>
                <a:solidFill>
                  <a:srgbClr val="FF0066"/>
                </a:solidFill>
                <a:effectLst/>
                <a:latin typeface="Lucida Console" pitchFamily="49" charset="0"/>
              </a:rPr>
              <a:t>sk</a:t>
            </a:r>
            <a:endParaRPr kumimoji="0" lang="en-US" sz="2400" b="0" i="0" u="none" strike="noStrike" cap="none" normalizeH="0" baseline="0" dirty="0">
              <a:ln>
                <a:noFill/>
              </a:ln>
              <a:solidFill>
                <a:srgbClr val="FF0066"/>
              </a:solidFill>
              <a:effectLst/>
              <a:latin typeface="Lucida Console" pitchFamily="49" charset="0"/>
            </a:endParaRPr>
          </a:p>
        </p:txBody>
      </p:sp>
    </p:spTree>
    <p:extLst>
      <p:ext uri="{BB962C8B-B14F-4D97-AF65-F5344CB8AC3E}">
        <p14:creationId xmlns:p14="http://schemas.microsoft.com/office/powerpoint/2010/main" val="1119719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6" grpId="0" animBg="1"/>
      <p:bldP spid="37"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A0702-6BDE-3B85-3774-1BEAA2D326E2}"/>
              </a:ext>
            </a:extLst>
          </p:cNvPr>
          <p:cNvSpPr>
            <a:spLocks noGrp="1"/>
          </p:cNvSpPr>
          <p:nvPr>
            <p:ph type="title"/>
          </p:nvPr>
        </p:nvSpPr>
        <p:spPr/>
        <p:txBody>
          <a:bodyPr/>
          <a:lstStyle/>
          <a:p>
            <a:r>
              <a:rPr lang="en-US" dirty="0">
                <a:solidFill>
                  <a:srgbClr val="FFFF00"/>
                </a:solidFill>
              </a:rPr>
              <a:t>VRF is a Lottery</a:t>
            </a:r>
          </a:p>
        </p:txBody>
      </p:sp>
      <p:sp>
        <p:nvSpPr>
          <p:cNvPr id="3" name="Slide Number Placeholder 2">
            <a:extLst>
              <a:ext uri="{FF2B5EF4-FFF2-40B4-BE49-F238E27FC236}">
                <a16:creationId xmlns:a16="http://schemas.microsoft.com/office/drawing/2014/main" id="{90128627-DBEA-D2FF-A2CB-3D6B2EC932CC}"/>
              </a:ext>
            </a:extLst>
          </p:cNvPr>
          <p:cNvSpPr>
            <a:spLocks noGrp="1"/>
          </p:cNvSpPr>
          <p:nvPr>
            <p:ph type="sldNum" sz="quarter" idx="11"/>
          </p:nvPr>
        </p:nvSpPr>
        <p:spPr/>
        <p:txBody>
          <a:bodyPr/>
          <a:lstStyle/>
          <a:p>
            <a:pPr>
              <a:defRPr/>
            </a:pPr>
            <a:fld id="{D65C4E5D-DA99-460E-9E68-E8A28959880C}" type="slidenum">
              <a:rPr lang="x-none" smtClean="0"/>
              <a:pPr>
                <a:defRPr/>
              </a:pPr>
              <a:t>26</a:t>
            </a:fld>
            <a:endParaRPr lang="en-US" dirty="0"/>
          </a:p>
        </p:txBody>
      </p:sp>
      <p:pic>
        <p:nvPicPr>
          <p:cNvPr id="4" name="Picture 10" descr="Image result for hacker hoodie">
            <a:extLst>
              <a:ext uri="{FF2B5EF4-FFF2-40B4-BE49-F238E27FC236}">
                <a16:creationId xmlns:a16="http://schemas.microsoft.com/office/drawing/2014/main" id="{D80077DD-9277-3FFE-6DF7-D77F08366D8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12022" y="2113838"/>
            <a:ext cx="1399495" cy="1232091"/>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50">
            <a:extLst>
              <a:ext uri="{FF2B5EF4-FFF2-40B4-BE49-F238E27FC236}">
                <a16:creationId xmlns:a16="http://schemas.microsoft.com/office/drawing/2014/main" id="{DEFD3D52-1A5E-50F5-1ED2-A7850A1E7EA4}"/>
              </a:ext>
            </a:extLst>
          </p:cNvPr>
          <p:cNvGrpSpPr>
            <a:grpSpLocks/>
          </p:cNvGrpSpPr>
          <p:nvPr/>
        </p:nvGrpSpPr>
        <p:grpSpPr bwMode="auto">
          <a:xfrm>
            <a:off x="1103469" y="2082183"/>
            <a:ext cx="1447800" cy="1295400"/>
            <a:chOff x="3168" y="1824"/>
            <a:chExt cx="912" cy="816"/>
          </a:xfrm>
          <a:effectLst>
            <a:glow rad="101600">
              <a:schemeClr val="accent3">
                <a:satMod val="175000"/>
                <a:alpha val="40000"/>
              </a:schemeClr>
            </a:glow>
          </a:effectLst>
        </p:grpSpPr>
        <p:sp>
          <p:nvSpPr>
            <p:cNvPr id="6" name="Freeform 51">
              <a:extLst>
                <a:ext uri="{FF2B5EF4-FFF2-40B4-BE49-F238E27FC236}">
                  <a16:creationId xmlns:a16="http://schemas.microsoft.com/office/drawing/2014/main" id="{25FBB45B-5AAC-C8F0-5243-7F5317469884}"/>
                </a:ext>
              </a:extLst>
            </p:cNvPr>
            <p:cNvSpPr>
              <a:spLocks/>
            </p:cNvSpPr>
            <p:nvPr/>
          </p:nvSpPr>
          <p:spPr bwMode="auto">
            <a:xfrm>
              <a:off x="3936" y="2064"/>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bg2"/>
              </a:solidFill>
              <a:round/>
              <a:headEnd/>
              <a:tailEnd/>
            </a:ln>
          </p:spPr>
          <p:txBody>
            <a:bodyPr wrap="none" anchor="ctr"/>
            <a:lstStyle/>
            <a:p>
              <a:endParaRPr lang="en-US" dirty="0"/>
            </a:p>
          </p:txBody>
        </p:sp>
        <p:sp>
          <p:nvSpPr>
            <p:cNvPr id="7" name="Freeform 52">
              <a:extLst>
                <a:ext uri="{FF2B5EF4-FFF2-40B4-BE49-F238E27FC236}">
                  <a16:creationId xmlns:a16="http://schemas.microsoft.com/office/drawing/2014/main" id="{9D8FB336-8932-7305-09A2-73253473D545}"/>
                </a:ext>
              </a:extLst>
            </p:cNvPr>
            <p:cNvSpPr>
              <a:spLocks/>
            </p:cNvSpPr>
            <p:nvPr/>
          </p:nvSpPr>
          <p:spPr bwMode="auto">
            <a:xfrm>
              <a:off x="3728" y="1920"/>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bg2"/>
              </a:solidFill>
              <a:round/>
              <a:headEnd/>
              <a:tailEnd/>
            </a:ln>
          </p:spPr>
          <p:txBody>
            <a:bodyPr wrap="none" anchor="ctr"/>
            <a:lstStyle/>
            <a:p>
              <a:endParaRPr lang="en-US" dirty="0"/>
            </a:p>
          </p:txBody>
        </p:sp>
        <p:sp>
          <p:nvSpPr>
            <p:cNvPr id="8" name="Freeform 53">
              <a:extLst>
                <a:ext uri="{FF2B5EF4-FFF2-40B4-BE49-F238E27FC236}">
                  <a16:creationId xmlns:a16="http://schemas.microsoft.com/office/drawing/2014/main" id="{0A643A79-FC14-3960-8227-84953EBB564C}"/>
                </a:ext>
              </a:extLst>
            </p:cNvPr>
            <p:cNvSpPr>
              <a:spLocks/>
            </p:cNvSpPr>
            <p:nvPr/>
          </p:nvSpPr>
          <p:spPr bwMode="auto">
            <a:xfrm>
              <a:off x="3504" y="1824"/>
              <a:ext cx="144" cy="288"/>
            </a:xfrm>
            <a:custGeom>
              <a:avLst/>
              <a:gdLst>
                <a:gd name="T0" fmla="*/ 0 w 144"/>
                <a:gd name="T1" fmla="*/ 41 h 336"/>
                <a:gd name="T2" fmla="*/ 96 w 144"/>
                <a:gd name="T3" fmla="*/ 0 h 336"/>
                <a:gd name="T4" fmla="*/ 144 w 144"/>
                <a:gd name="T5" fmla="*/ 41 h 336"/>
                <a:gd name="T6" fmla="*/ 144 w 144"/>
                <a:gd name="T7" fmla="*/ 288 h 336"/>
                <a:gd name="T8" fmla="*/ 96 w 144"/>
                <a:gd name="T9" fmla="*/ 247 h 336"/>
                <a:gd name="T10" fmla="*/ 96 w 144"/>
                <a:gd name="T11" fmla="*/ 82 h 336"/>
                <a:gd name="T12" fmla="*/ 0 w 144"/>
                <a:gd name="T13" fmla="*/ 123 h 336"/>
                <a:gd name="T14" fmla="*/ 0 w 144"/>
                <a:gd name="T15" fmla="*/ 41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bg2"/>
              </a:solidFill>
              <a:round/>
              <a:headEnd/>
              <a:tailEnd/>
            </a:ln>
          </p:spPr>
          <p:txBody>
            <a:bodyPr wrap="none" anchor="ctr"/>
            <a:lstStyle/>
            <a:p>
              <a:endParaRPr lang="en-US" dirty="0"/>
            </a:p>
          </p:txBody>
        </p:sp>
        <p:sp>
          <p:nvSpPr>
            <p:cNvPr id="9" name="Freeform 54">
              <a:extLst>
                <a:ext uri="{FF2B5EF4-FFF2-40B4-BE49-F238E27FC236}">
                  <a16:creationId xmlns:a16="http://schemas.microsoft.com/office/drawing/2014/main" id="{7FC1CC66-E108-4B40-9885-B2A7554FBA47}"/>
                </a:ext>
              </a:extLst>
            </p:cNvPr>
            <p:cNvSpPr>
              <a:spLocks/>
            </p:cNvSpPr>
            <p:nvPr/>
          </p:nvSpPr>
          <p:spPr bwMode="auto">
            <a:xfrm>
              <a:off x="3243" y="1824"/>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 name="T10" fmla="*/ 0 60000 65536"/>
                <a:gd name="T11" fmla="*/ 0 60000 65536"/>
                <a:gd name="T12" fmla="*/ 0 60000 65536"/>
                <a:gd name="T13" fmla="*/ 0 60000 65536"/>
                <a:gd name="T14" fmla="*/ 0 60000 65536"/>
                <a:gd name="T15" fmla="*/ 0 w 789"/>
                <a:gd name="T16" fmla="*/ 0 h 535"/>
                <a:gd name="T17" fmla="*/ 789 w 789"/>
                <a:gd name="T18" fmla="*/ 535 h 535"/>
              </a:gdLst>
              <a:ahLst/>
              <a:cxnLst>
                <a:cxn ang="T10">
                  <a:pos x="T0" y="T1"/>
                </a:cxn>
                <a:cxn ang="T11">
                  <a:pos x="T2" y="T3"/>
                </a:cxn>
                <a:cxn ang="T12">
                  <a:pos x="T4" y="T5"/>
                </a:cxn>
                <a:cxn ang="T13">
                  <a:pos x="T6" y="T7"/>
                </a:cxn>
                <a:cxn ang="T14">
                  <a:pos x="T8" y="T9"/>
                </a:cxn>
              </a:cxnLst>
              <a:rect l="T15" t="T16" r="T17" b="T18"/>
              <a:pathLst>
                <a:path w="789" h="535">
                  <a:moveTo>
                    <a:pt x="261" y="0"/>
                  </a:moveTo>
                  <a:lnTo>
                    <a:pt x="789" y="336"/>
                  </a:lnTo>
                  <a:lnTo>
                    <a:pt x="494" y="535"/>
                  </a:lnTo>
                  <a:lnTo>
                    <a:pt x="0" y="96"/>
                  </a:lnTo>
                  <a:lnTo>
                    <a:pt x="261" y="0"/>
                  </a:lnTo>
                  <a:close/>
                </a:path>
              </a:pathLst>
            </a:custGeom>
            <a:solidFill>
              <a:srgbClr val="FF0000"/>
            </a:solidFill>
            <a:ln w="38100">
              <a:solidFill>
                <a:schemeClr val="bg2"/>
              </a:solidFill>
              <a:round/>
              <a:headEnd/>
              <a:tailEnd/>
            </a:ln>
          </p:spPr>
          <p:txBody>
            <a:bodyPr wrap="none" anchor="ctr"/>
            <a:lstStyle/>
            <a:p>
              <a:endParaRPr lang="en-US" dirty="0"/>
            </a:p>
          </p:txBody>
        </p:sp>
        <p:sp>
          <p:nvSpPr>
            <p:cNvPr id="10" name="Freeform 55">
              <a:extLst>
                <a:ext uri="{FF2B5EF4-FFF2-40B4-BE49-F238E27FC236}">
                  <a16:creationId xmlns:a16="http://schemas.microsoft.com/office/drawing/2014/main" id="{53C29694-1B13-DEE7-3285-566770B62676}"/>
                </a:ext>
              </a:extLst>
            </p:cNvPr>
            <p:cNvSpPr>
              <a:spLocks/>
            </p:cNvSpPr>
            <p:nvPr/>
          </p:nvSpPr>
          <p:spPr bwMode="auto">
            <a:xfrm>
              <a:off x="3253" y="1920"/>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 name="T10" fmla="*/ 0 60000 65536"/>
                <a:gd name="T11" fmla="*/ 0 60000 65536"/>
                <a:gd name="T12" fmla="*/ 0 60000 65536"/>
                <a:gd name="T13" fmla="*/ 0 60000 65536"/>
                <a:gd name="T14" fmla="*/ 0 60000 65536"/>
                <a:gd name="T15" fmla="*/ 0 w 491"/>
                <a:gd name="T16" fmla="*/ 0 h 567"/>
                <a:gd name="T17" fmla="*/ 491 w 491"/>
                <a:gd name="T18" fmla="*/ 567 h 567"/>
              </a:gdLst>
              <a:ahLst/>
              <a:cxnLst>
                <a:cxn ang="T10">
                  <a:pos x="T0" y="T1"/>
                </a:cxn>
                <a:cxn ang="T11">
                  <a:pos x="T2" y="T3"/>
                </a:cxn>
                <a:cxn ang="T12">
                  <a:pos x="T4" y="T5"/>
                </a:cxn>
                <a:cxn ang="T13">
                  <a:pos x="T6" y="T7"/>
                </a:cxn>
                <a:cxn ang="T14">
                  <a:pos x="T8" y="T9"/>
                </a:cxn>
              </a:cxnLst>
              <a:rect l="T15" t="T16" r="T17" b="T18"/>
              <a:pathLst>
                <a:path w="491" h="567">
                  <a:moveTo>
                    <a:pt x="11" y="0"/>
                  </a:moveTo>
                  <a:lnTo>
                    <a:pt x="491" y="432"/>
                  </a:lnTo>
                  <a:lnTo>
                    <a:pt x="484" y="567"/>
                  </a:lnTo>
                  <a:lnTo>
                    <a:pt x="0" y="119"/>
                  </a:lnTo>
                  <a:lnTo>
                    <a:pt x="11" y="0"/>
                  </a:lnTo>
                  <a:close/>
                </a:path>
              </a:pathLst>
            </a:custGeom>
            <a:solidFill>
              <a:srgbClr val="FF0000"/>
            </a:solidFill>
            <a:ln w="38100">
              <a:solidFill>
                <a:schemeClr val="bg2"/>
              </a:solidFill>
              <a:round/>
              <a:headEnd/>
              <a:tailEnd/>
            </a:ln>
          </p:spPr>
          <p:txBody>
            <a:bodyPr wrap="none" anchor="ctr"/>
            <a:lstStyle/>
            <a:p>
              <a:endParaRPr lang="en-US" dirty="0"/>
            </a:p>
          </p:txBody>
        </p:sp>
        <p:sp>
          <p:nvSpPr>
            <p:cNvPr id="11" name="Freeform 56">
              <a:extLst>
                <a:ext uri="{FF2B5EF4-FFF2-40B4-BE49-F238E27FC236}">
                  <a16:creationId xmlns:a16="http://schemas.microsoft.com/office/drawing/2014/main" id="{8130F039-8D06-456F-B7C1-18C2E564A5DC}"/>
                </a:ext>
              </a:extLst>
            </p:cNvPr>
            <p:cNvSpPr>
              <a:spLocks/>
            </p:cNvSpPr>
            <p:nvPr/>
          </p:nvSpPr>
          <p:spPr bwMode="auto">
            <a:xfrm>
              <a:off x="3728" y="2160"/>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 name="T10" fmla="*/ 0 60000 65536"/>
                <a:gd name="T11" fmla="*/ 0 60000 65536"/>
                <a:gd name="T12" fmla="*/ 0 60000 65536"/>
                <a:gd name="T13" fmla="*/ 0 60000 65536"/>
                <a:gd name="T14" fmla="*/ 0 60000 65536"/>
                <a:gd name="T15" fmla="*/ 0 w 304"/>
                <a:gd name="T16" fmla="*/ 0 h 327"/>
                <a:gd name="T17" fmla="*/ 304 w 304"/>
                <a:gd name="T18" fmla="*/ 327 h 327"/>
              </a:gdLst>
              <a:ahLst/>
              <a:cxnLst>
                <a:cxn ang="T10">
                  <a:pos x="T0" y="T1"/>
                </a:cxn>
                <a:cxn ang="T11">
                  <a:pos x="T2" y="T3"/>
                </a:cxn>
                <a:cxn ang="T12">
                  <a:pos x="T4" y="T5"/>
                </a:cxn>
                <a:cxn ang="T13">
                  <a:pos x="T6" y="T7"/>
                </a:cxn>
                <a:cxn ang="T14">
                  <a:pos x="T8" y="T9"/>
                </a:cxn>
              </a:cxnLst>
              <a:rect l="T15" t="T16" r="T17" b="T18"/>
              <a:pathLst>
                <a:path w="304" h="327">
                  <a:moveTo>
                    <a:pt x="304" y="0"/>
                  </a:moveTo>
                  <a:lnTo>
                    <a:pt x="304" y="96"/>
                  </a:lnTo>
                  <a:lnTo>
                    <a:pt x="0" y="327"/>
                  </a:lnTo>
                  <a:lnTo>
                    <a:pt x="18" y="181"/>
                  </a:lnTo>
                  <a:lnTo>
                    <a:pt x="304" y="0"/>
                  </a:lnTo>
                  <a:close/>
                </a:path>
              </a:pathLst>
            </a:custGeom>
            <a:solidFill>
              <a:srgbClr val="FF0000"/>
            </a:solidFill>
            <a:ln w="38100">
              <a:solidFill>
                <a:schemeClr val="bg2"/>
              </a:solidFill>
              <a:round/>
              <a:headEnd/>
              <a:tailEnd/>
            </a:ln>
          </p:spPr>
          <p:txBody>
            <a:bodyPr wrap="none" anchor="ctr"/>
            <a:lstStyle/>
            <a:p>
              <a:endParaRPr lang="en-US" dirty="0"/>
            </a:p>
          </p:txBody>
        </p:sp>
        <p:sp>
          <p:nvSpPr>
            <p:cNvPr id="12" name="Freeform 57">
              <a:extLst>
                <a:ext uri="{FF2B5EF4-FFF2-40B4-BE49-F238E27FC236}">
                  <a16:creationId xmlns:a16="http://schemas.microsoft.com/office/drawing/2014/main" id="{9D95C8FC-02EA-8803-FFC0-EC0243CEB8E1}"/>
                </a:ext>
              </a:extLst>
            </p:cNvPr>
            <p:cNvSpPr>
              <a:spLocks/>
            </p:cNvSpPr>
            <p:nvPr/>
          </p:nvSpPr>
          <p:spPr bwMode="auto">
            <a:xfrm>
              <a:off x="3504" y="2304"/>
              <a:ext cx="240" cy="336"/>
            </a:xfrm>
            <a:custGeom>
              <a:avLst/>
              <a:gdLst>
                <a:gd name="T0" fmla="*/ 137 w 336"/>
                <a:gd name="T1" fmla="*/ 0 h 432"/>
                <a:gd name="T2" fmla="*/ 240 w 336"/>
                <a:gd name="T3" fmla="*/ 75 h 432"/>
                <a:gd name="T4" fmla="*/ 69 w 336"/>
                <a:gd name="T5" fmla="*/ 112 h 432"/>
                <a:gd name="T6" fmla="*/ 69 w 336"/>
                <a:gd name="T7" fmla="*/ 336 h 432"/>
                <a:gd name="T8" fmla="*/ 0 w 336"/>
                <a:gd name="T9" fmla="*/ 261 h 432"/>
                <a:gd name="T10" fmla="*/ 0 w 336"/>
                <a:gd name="T11" fmla="*/ 37 h 432"/>
                <a:gd name="T12" fmla="*/ 137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bg2"/>
              </a:solidFill>
              <a:round/>
              <a:headEnd/>
              <a:tailEnd/>
            </a:ln>
          </p:spPr>
          <p:txBody>
            <a:bodyPr wrap="none" anchor="ctr"/>
            <a:lstStyle/>
            <a:p>
              <a:endParaRPr lang="en-US" dirty="0"/>
            </a:p>
          </p:txBody>
        </p:sp>
        <p:sp>
          <p:nvSpPr>
            <p:cNvPr id="13" name="Freeform 58">
              <a:extLst>
                <a:ext uri="{FF2B5EF4-FFF2-40B4-BE49-F238E27FC236}">
                  <a16:creationId xmlns:a16="http://schemas.microsoft.com/office/drawing/2014/main" id="{30961777-FA70-B6A3-62AE-A463FDECAFDB}"/>
                </a:ext>
              </a:extLst>
            </p:cNvPr>
            <p:cNvSpPr>
              <a:spLocks/>
            </p:cNvSpPr>
            <p:nvPr/>
          </p:nvSpPr>
          <p:spPr bwMode="auto">
            <a:xfrm>
              <a:off x="3312" y="2160"/>
              <a:ext cx="240" cy="288"/>
            </a:xfrm>
            <a:custGeom>
              <a:avLst/>
              <a:gdLst>
                <a:gd name="T0" fmla="*/ 137 w 336"/>
                <a:gd name="T1" fmla="*/ 0 h 432"/>
                <a:gd name="T2" fmla="*/ 240 w 336"/>
                <a:gd name="T3" fmla="*/ 64 h 432"/>
                <a:gd name="T4" fmla="*/ 69 w 336"/>
                <a:gd name="T5" fmla="*/ 96 h 432"/>
                <a:gd name="T6" fmla="*/ 69 w 336"/>
                <a:gd name="T7" fmla="*/ 288 h 432"/>
                <a:gd name="T8" fmla="*/ 0 w 336"/>
                <a:gd name="T9" fmla="*/ 224 h 432"/>
                <a:gd name="T10" fmla="*/ 0 w 336"/>
                <a:gd name="T11" fmla="*/ 32 h 432"/>
                <a:gd name="T12" fmla="*/ 137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bg2"/>
              </a:solidFill>
              <a:round/>
              <a:headEnd/>
              <a:tailEnd/>
            </a:ln>
          </p:spPr>
          <p:txBody>
            <a:bodyPr wrap="none" anchor="ctr"/>
            <a:lstStyle/>
            <a:p>
              <a:endParaRPr lang="en-US" dirty="0"/>
            </a:p>
          </p:txBody>
        </p:sp>
        <p:sp>
          <p:nvSpPr>
            <p:cNvPr id="14" name="Freeform 59">
              <a:extLst>
                <a:ext uri="{FF2B5EF4-FFF2-40B4-BE49-F238E27FC236}">
                  <a16:creationId xmlns:a16="http://schemas.microsoft.com/office/drawing/2014/main" id="{36368C61-3C22-7D9D-A4CA-4FCCC73662F9}"/>
                </a:ext>
              </a:extLst>
            </p:cNvPr>
            <p:cNvSpPr>
              <a:spLocks/>
            </p:cNvSpPr>
            <p:nvPr/>
          </p:nvSpPr>
          <p:spPr bwMode="auto">
            <a:xfrm>
              <a:off x="3168" y="2016"/>
              <a:ext cx="192" cy="288"/>
            </a:xfrm>
            <a:custGeom>
              <a:avLst/>
              <a:gdLst>
                <a:gd name="T0" fmla="*/ 110 w 336"/>
                <a:gd name="T1" fmla="*/ 0 h 432"/>
                <a:gd name="T2" fmla="*/ 192 w 336"/>
                <a:gd name="T3" fmla="*/ 64 h 432"/>
                <a:gd name="T4" fmla="*/ 55 w 336"/>
                <a:gd name="T5" fmla="*/ 96 h 432"/>
                <a:gd name="T6" fmla="*/ 55 w 336"/>
                <a:gd name="T7" fmla="*/ 288 h 432"/>
                <a:gd name="T8" fmla="*/ 0 w 336"/>
                <a:gd name="T9" fmla="*/ 224 h 432"/>
                <a:gd name="T10" fmla="*/ 0 w 336"/>
                <a:gd name="T11" fmla="*/ 32 h 432"/>
                <a:gd name="T12" fmla="*/ 110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bg2"/>
              </a:solidFill>
              <a:round/>
              <a:headEnd/>
              <a:tailEnd/>
            </a:ln>
          </p:spPr>
          <p:txBody>
            <a:bodyPr wrap="none" anchor="ctr"/>
            <a:lstStyle/>
            <a:p>
              <a:endParaRPr lang="en-US" dirty="0"/>
            </a:p>
          </p:txBody>
        </p:sp>
      </p:grpSp>
      <p:sp>
        <p:nvSpPr>
          <p:cNvPr id="36" name="Freeform: Shape 35">
            <a:extLst>
              <a:ext uri="{FF2B5EF4-FFF2-40B4-BE49-F238E27FC236}">
                <a16:creationId xmlns:a16="http://schemas.microsoft.com/office/drawing/2014/main" id="{E197A257-13E9-F9D8-6D94-D83F00500E44}"/>
              </a:ext>
            </a:extLst>
          </p:cNvPr>
          <p:cNvSpPr/>
          <p:nvPr/>
        </p:nvSpPr>
        <p:spPr bwMode="auto">
          <a:xfrm>
            <a:off x="1977277" y="2424802"/>
            <a:ext cx="538385" cy="363196"/>
          </a:xfrm>
          <a:custGeom>
            <a:avLst/>
            <a:gdLst>
              <a:gd name="connsiteX0" fmla="*/ 0 w 538385"/>
              <a:gd name="connsiteY0" fmla="*/ 47002 h 363196"/>
              <a:gd name="connsiteX1" fmla="*/ 4272 w 538385"/>
              <a:gd name="connsiteY1" fmla="*/ 363196 h 363196"/>
              <a:gd name="connsiteX2" fmla="*/ 435835 w 538385"/>
              <a:gd name="connsiteY2" fmla="*/ 346105 h 363196"/>
              <a:gd name="connsiteX3" fmla="*/ 538385 w 538385"/>
              <a:gd name="connsiteY3" fmla="*/ 38456 h 363196"/>
              <a:gd name="connsiteX4" fmla="*/ 367469 w 538385"/>
              <a:gd name="connsiteY4" fmla="*/ 132460 h 363196"/>
              <a:gd name="connsiteX5" fmla="*/ 217917 w 538385"/>
              <a:gd name="connsiteY5" fmla="*/ 0 h 363196"/>
              <a:gd name="connsiteX6" fmla="*/ 123914 w 538385"/>
              <a:gd name="connsiteY6" fmla="*/ 141006 h 363196"/>
              <a:gd name="connsiteX7" fmla="*/ 0 w 538385"/>
              <a:gd name="connsiteY7" fmla="*/ 47002 h 363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8385" h="363196">
                <a:moveTo>
                  <a:pt x="0" y="47002"/>
                </a:moveTo>
                <a:lnTo>
                  <a:pt x="4272" y="363196"/>
                </a:lnTo>
                <a:lnTo>
                  <a:pt x="435835" y="346105"/>
                </a:lnTo>
                <a:lnTo>
                  <a:pt x="538385" y="38456"/>
                </a:lnTo>
                <a:lnTo>
                  <a:pt x="367469" y="132460"/>
                </a:lnTo>
                <a:lnTo>
                  <a:pt x="217917" y="0"/>
                </a:lnTo>
                <a:lnTo>
                  <a:pt x="123914" y="141006"/>
                </a:lnTo>
                <a:lnTo>
                  <a:pt x="0" y="47002"/>
                </a:lnTo>
                <a:close/>
              </a:path>
            </a:pathLst>
          </a:custGeom>
          <a:solidFill>
            <a:srgbClr val="FFFF00"/>
          </a:solidFill>
          <a:ln w="38100" cap="flat" cmpd="sng" algn="ctr">
            <a:solidFill>
              <a:schemeClr val="bg2"/>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FF0066"/>
              </a:solidFill>
              <a:effectLst/>
              <a:latin typeface="Lucida Console" pitchFamily="49" charset="0"/>
            </a:endParaRPr>
          </a:p>
        </p:txBody>
      </p:sp>
      <p:sp>
        <p:nvSpPr>
          <p:cNvPr id="38" name="Thought Bubble: Cloud 37">
            <a:extLst>
              <a:ext uri="{FF2B5EF4-FFF2-40B4-BE49-F238E27FC236}">
                <a16:creationId xmlns:a16="http://schemas.microsoft.com/office/drawing/2014/main" id="{E495D212-4B37-9273-4D73-DEC5E470811B}"/>
              </a:ext>
            </a:extLst>
          </p:cNvPr>
          <p:cNvSpPr/>
          <p:nvPr/>
        </p:nvSpPr>
        <p:spPr bwMode="auto">
          <a:xfrm>
            <a:off x="7825986" y="1959400"/>
            <a:ext cx="914400" cy="702766"/>
          </a:xfrm>
          <a:prstGeom prst="cloudCallout">
            <a:avLst>
              <a:gd name="adj1" fmla="val -109183"/>
              <a:gd name="adj2" fmla="val 25866"/>
            </a:avLst>
          </a:prstGeom>
          <a:solidFill>
            <a:schemeClr val="bg1"/>
          </a:solidFill>
          <a:ln w="38100" cap="flat" cmpd="sng" algn="ctr">
            <a:solidFill>
              <a:srgbClr val="FFFF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err="1">
                <a:ln>
                  <a:noFill/>
                </a:ln>
                <a:solidFill>
                  <a:srgbClr val="FF0066"/>
                </a:solidFill>
                <a:effectLst/>
                <a:latin typeface="Lucida Console" pitchFamily="49" charset="0"/>
              </a:rPr>
              <a:t>sk</a:t>
            </a:r>
            <a:endParaRPr kumimoji="0" lang="en-US" sz="2400" b="0" i="0" u="none" strike="noStrike" cap="none" normalizeH="0" baseline="0" dirty="0">
              <a:ln>
                <a:noFill/>
              </a:ln>
              <a:solidFill>
                <a:srgbClr val="FF0066"/>
              </a:solidFill>
              <a:effectLst/>
              <a:latin typeface="Lucida Console" pitchFamily="49" charset="0"/>
            </a:endParaRPr>
          </a:p>
        </p:txBody>
      </p:sp>
      <p:pic>
        <p:nvPicPr>
          <p:cNvPr id="15" name="Picture 10" descr="Image result for hacker hoodie">
            <a:extLst>
              <a:ext uri="{FF2B5EF4-FFF2-40B4-BE49-F238E27FC236}">
                <a16:creationId xmlns:a16="http://schemas.microsoft.com/office/drawing/2014/main" id="{078CD905-183B-B0C0-31CC-A52F9C646A4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12022" y="3565073"/>
            <a:ext cx="1399495" cy="1232091"/>
          </a:xfrm>
          <a:prstGeom prst="rect">
            <a:avLst/>
          </a:prstGeom>
          <a:noFill/>
          <a:extLst>
            <a:ext uri="{909E8E84-426E-40DD-AFC4-6F175D3DCCD1}">
              <a14:hiddenFill xmlns:a14="http://schemas.microsoft.com/office/drawing/2010/main">
                <a:solidFill>
                  <a:srgbClr val="FFFFFF"/>
                </a:solidFill>
              </a14:hiddenFill>
            </a:ext>
          </a:extLst>
        </p:spPr>
      </p:pic>
      <p:sp>
        <p:nvSpPr>
          <p:cNvPr id="16" name="Thought Bubble: Cloud 15">
            <a:extLst>
              <a:ext uri="{FF2B5EF4-FFF2-40B4-BE49-F238E27FC236}">
                <a16:creationId xmlns:a16="http://schemas.microsoft.com/office/drawing/2014/main" id="{291FAD3B-173A-8CC0-E984-8B4321D732FD}"/>
              </a:ext>
            </a:extLst>
          </p:cNvPr>
          <p:cNvSpPr/>
          <p:nvPr/>
        </p:nvSpPr>
        <p:spPr bwMode="auto">
          <a:xfrm>
            <a:off x="7898487" y="3436028"/>
            <a:ext cx="914400" cy="702766"/>
          </a:xfrm>
          <a:prstGeom prst="cloudCallout">
            <a:avLst>
              <a:gd name="adj1" fmla="val -109183"/>
              <a:gd name="adj2" fmla="val 25866"/>
            </a:avLst>
          </a:prstGeom>
          <a:solidFill>
            <a:schemeClr val="bg1"/>
          </a:solidFill>
          <a:ln w="38100" cap="flat" cmpd="sng" algn="ctr">
            <a:solidFill>
              <a:srgbClr val="FFFF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err="1">
                <a:ln>
                  <a:noFill/>
                </a:ln>
                <a:solidFill>
                  <a:srgbClr val="00B0F0"/>
                </a:solidFill>
                <a:effectLst/>
                <a:latin typeface="Lucida Console" pitchFamily="49" charset="0"/>
              </a:rPr>
              <a:t>sk</a:t>
            </a:r>
            <a:endParaRPr kumimoji="0" lang="en-US" sz="2400" b="0" i="0" u="none" strike="noStrike" cap="none" normalizeH="0" baseline="0" dirty="0">
              <a:ln>
                <a:noFill/>
              </a:ln>
              <a:solidFill>
                <a:srgbClr val="00B0F0"/>
              </a:solidFill>
              <a:effectLst/>
              <a:latin typeface="Lucida Console" pitchFamily="49" charset="0"/>
            </a:endParaRPr>
          </a:p>
        </p:txBody>
      </p:sp>
      <p:grpSp>
        <p:nvGrpSpPr>
          <p:cNvPr id="17" name="Group 50">
            <a:extLst>
              <a:ext uri="{FF2B5EF4-FFF2-40B4-BE49-F238E27FC236}">
                <a16:creationId xmlns:a16="http://schemas.microsoft.com/office/drawing/2014/main" id="{AA5E0E7A-C1A7-AD26-92FC-013227C57B36}"/>
              </a:ext>
            </a:extLst>
          </p:cNvPr>
          <p:cNvGrpSpPr>
            <a:grpSpLocks/>
          </p:cNvGrpSpPr>
          <p:nvPr/>
        </p:nvGrpSpPr>
        <p:grpSpPr bwMode="auto">
          <a:xfrm>
            <a:off x="1094270" y="3565073"/>
            <a:ext cx="1447800" cy="1295400"/>
            <a:chOff x="3168" y="1824"/>
            <a:chExt cx="912" cy="816"/>
          </a:xfrm>
          <a:effectLst>
            <a:glow rad="101600">
              <a:schemeClr val="accent3">
                <a:satMod val="175000"/>
                <a:alpha val="40000"/>
              </a:schemeClr>
            </a:glow>
          </a:effectLst>
        </p:grpSpPr>
        <p:sp>
          <p:nvSpPr>
            <p:cNvPr id="18" name="Freeform 51">
              <a:extLst>
                <a:ext uri="{FF2B5EF4-FFF2-40B4-BE49-F238E27FC236}">
                  <a16:creationId xmlns:a16="http://schemas.microsoft.com/office/drawing/2014/main" id="{135C18AD-C4CA-BBC8-4AE1-A140DE1DF1EE}"/>
                </a:ext>
              </a:extLst>
            </p:cNvPr>
            <p:cNvSpPr>
              <a:spLocks/>
            </p:cNvSpPr>
            <p:nvPr/>
          </p:nvSpPr>
          <p:spPr bwMode="auto">
            <a:xfrm>
              <a:off x="3936" y="2064"/>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bg2"/>
              </a:solidFill>
              <a:round/>
              <a:headEnd/>
              <a:tailEnd/>
            </a:ln>
          </p:spPr>
          <p:txBody>
            <a:bodyPr wrap="none" anchor="ctr"/>
            <a:lstStyle/>
            <a:p>
              <a:endParaRPr lang="en-US" dirty="0"/>
            </a:p>
          </p:txBody>
        </p:sp>
        <p:sp>
          <p:nvSpPr>
            <p:cNvPr id="19" name="Freeform 52">
              <a:extLst>
                <a:ext uri="{FF2B5EF4-FFF2-40B4-BE49-F238E27FC236}">
                  <a16:creationId xmlns:a16="http://schemas.microsoft.com/office/drawing/2014/main" id="{BC7908C3-76C1-2A8F-248D-D3E86A134743}"/>
                </a:ext>
              </a:extLst>
            </p:cNvPr>
            <p:cNvSpPr>
              <a:spLocks/>
            </p:cNvSpPr>
            <p:nvPr/>
          </p:nvSpPr>
          <p:spPr bwMode="auto">
            <a:xfrm>
              <a:off x="3728" y="1920"/>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bg2"/>
              </a:solidFill>
              <a:round/>
              <a:headEnd/>
              <a:tailEnd/>
            </a:ln>
          </p:spPr>
          <p:txBody>
            <a:bodyPr wrap="none" anchor="ctr"/>
            <a:lstStyle/>
            <a:p>
              <a:endParaRPr lang="en-US" dirty="0"/>
            </a:p>
          </p:txBody>
        </p:sp>
        <p:sp>
          <p:nvSpPr>
            <p:cNvPr id="20" name="Freeform 53">
              <a:extLst>
                <a:ext uri="{FF2B5EF4-FFF2-40B4-BE49-F238E27FC236}">
                  <a16:creationId xmlns:a16="http://schemas.microsoft.com/office/drawing/2014/main" id="{F1F6F6A7-4FA5-493E-E801-FB1B51B3DF2E}"/>
                </a:ext>
              </a:extLst>
            </p:cNvPr>
            <p:cNvSpPr>
              <a:spLocks/>
            </p:cNvSpPr>
            <p:nvPr/>
          </p:nvSpPr>
          <p:spPr bwMode="auto">
            <a:xfrm>
              <a:off x="3504" y="1824"/>
              <a:ext cx="144" cy="288"/>
            </a:xfrm>
            <a:custGeom>
              <a:avLst/>
              <a:gdLst>
                <a:gd name="T0" fmla="*/ 0 w 144"/>
                <a:gd name="T1" fmla="*/ 41 h 336"/>
                <a:gd name="T2" fmla="*/ 96 w 144"/>
                <a:gd name="T3" fmla="*/ 0 h 336"/>
                <a:gd name="T4" fmla="*/ 144 w 144"/>
                <a:gd name="T5" fmla="*/ 41 h 336"/>
                <a:gd name="T6" fmla="*/ 144 w 144"/>
                <a:gd name="T7" fmla="*/ 288 h 336"/>
                <a:gd name="T8" fmla="*/ 96 w 144"/>
                <a:gd name="T9" fmla="*/ 247 h 336"/>
                <a:gd name="T10" fmla="*/ 96 w 144"/>
                <a:gd name="T11" fmla="*/ 82 h 336"/>
                <a:gd name="T12" fmla="*/ 0 w 144"/>
                <a:gd name="T13" fmla="*/ 123 h 336"/>
                <a:gd name="T14" fmla="*/ 0 w 144"/>
                <a:gd name="T15" fmla="*/ 41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bg2"/>
              </a:solidFill>
              <a:round/>
              <a:headEnd/>
              <a:tailEnd/>
            </a:ln>
          </p:spPr>
          <p:txBody>
            <a:bodyPr wrap="none" anchor="ctr"/>
            <a:lstStyle/>
            <a:p>
              <a:endParaRPr lang="en-US" dirty="0"/>
            </a:p>
          </p:txBody>
        </p:sp>
        <p:sp>
          <p:nvSpPr>
            <p:cNvPr id="21" name="Freeform 54">
              <a:extLst>
                <a:ext uri="{FF2B5EF4-FFF2-40B4-BE49-F238E27FC236}">
                  <a16:creationId xmlns:a16="http://schemas.microsoft.com/office/drawing/2014/main" id="{1B7827F1-2BE2-40B0-5AE4-E5FA7BA8E021}"/>
                </a:ext>
              </a:extLst>
            </p:cNvPr>
            <p:cNvSpPr>
              <a:spLocks/>
            </p:cNvSpPr>
            <p:nvPr/>
          </p:nvSpPr>
          <p:spPr bwMode="auto">
            <a:xfrm>
              <a:off x="3243" y="1824"/>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 name="T10" fmla="*/ 0 60000 65536"/>
                <a:gd name="T11" fmla="*/ 0 60000 65536"/>
                <a:gd name="T12" fmla="*/ 0 60000 65536"/>
                <a:gd name="T13" fmla="*/ 0 60000 65536"/>
                <a:gd name="T14" fmla="*/ 0 60000 65536"/>
                <a:gd name="T15" fmla="*/ 0 w 789"/>
                <a:gd name="T16" fmla="*/ 0 h 535"/>
                <a:gd name="T17" fmla="*/ 789 w 789"/>
                <a:gd name="T18" fmla="*/ 535 h 535"/>
              </a:gdLst>
              <a:ahLst/>
              <a:cxnLst>
                <a:cxn ang="T10">
                  <a:pos x="T0" y="T1"/>
                </a:cxn>
                <a:cxn ang="T11">
                  <a:pos x="T2" y="T3"/>
                </a:cxn>
                <a:cxn ang="T12">
                  <a:pos x="T4" y="T5"/>
                </a:cxn>
                <a:cxn ang="T13">
                  <a:pos x="T6" y="T7"/>
                </a:cxn>
                <a:cxn ang="T14">
                  <a:pos x="T8" y="T9"/>
                </a:cxn>
              </a:cxnLst>
              <a:rect l="T15" t="T16" r="T17" b="T18"/>
              <a:pathLst>
                <a:path w="789" h="535">
                  <a:moveTo>
                    <a:pt x="261" y="0"/>
                  </a:moveTo>
                  <a:lnTo>
                    <a:pt x="789" y="336"/>
                  </a:lnTo>
                  <a:lnTo>
                    <a:pt x="494" y="535"/>
                  </a:lnTo>
                  <a:lnTo>
                    <a:pt x="0" y="96"/>
                  </a:lnTo>
                  <a:lnTo>
                    <a:pt x="261" y="0"/>
                  </a:lnTo>
                  <a:close/>
                </a:path>
              </a:pathLst>
            </a:custGeom>
            <a:solidFill>
              <a:srgbClr val="0099FF"/>
            </a:solidFill>
            <a:ln w="38100">
              <a:solidFill>
                <a:schemeClr val="bg2"/>
              </a:solidFill>
              <a:round/>
              <a:headEnd/>
              <a:tailEnd/>
            </a:ln>
          </p:spPr>
          <p:txBody>
            <a:bodyPr wrap="none" anchor="ctr"/>
            <a:lstStyle/>
            <a:p>
              <a:endParaRPr lang="en-US" dirty="0"/>
            </a:p>
          </p:txBody>
        </p:sp>
        <p:sp>
          <p:nvSpPr>
            <p:cNvPr id="22" name="Freeform 55">
              <a:extLst>
                <a:ext uri="{FF2B5EF4-FFF2-40B4-BE49-F238E27FC236}">
                  <a16:creationId xmlns:a16="http://schemas.microsoft.com/office/drawing/2014/main" id="{2AD222AB-C99C-8DB2-B8B6-3F8EEEB815C6}"/>
                </a:ext>
              </a:extLst>
            </p:cNvPr>
            <p:cNvSpPr>
              <a:spLocks/>
            </p:cNvSpPr>
            <p:nvPr/>
          </p:nvSpPr>
          <p:spPr bwMode="auto">
            <a:xfrm>
              <a:off x="3253" y="1920"/>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 name="T10" fmla="*/ 0 60000 65536"/>
                <a:gd name="T11" fmla="*/ 0 60000 65536"/>
                <a:gd name="T12" fmla="*/ 0 60000 65536"/>
                <a:gd name="T13" fmla="*/ 0 60000 65536"/>
                <a:gd name="T14" fmla="*/ 0 60000 65536"/>
                <a:gd name="T15" fmla="*/ 0 w 491"/>
                <a:gd name="T16" fmla="*/ 0 h 567"/>
                <a:gd name="T17" fmla="*/ 491 w 491"/>
                <a:gd name="T18" fmla="*/ 567 h 567"/>
              </a:gdLst>
              <a:ahLst/>
              <a:cxnLst>
                <a:cxn ang="T10">
                  <a:pos x="T0" y="T1"/>
                </a:cxn>
                <a:cxn ang="T11">
                  <a:pos x="T2" y="T3"/>
                </a:cxn>
                <a:cxn ang="T12">
                  <a:pos x="T4" y="T5"/>
                </a:cxn>
                <a:cxn ang="T13">
                  <a:pos x="T6" y="T7"/>
                </a:cxn>
                <a:cxn ang="T14">
                  <a:pos x="T8" y="T9"/>
                </a:cxn>
              </a:cxnLst>
              <a:rect l="T15" t="T16" r="T17" b="T18"/>
              <a:pathLst>
                <a:path w="491" h="567">
                  <a:moveTo>
                    <a:pt x="11" y="0"/>
                  </a:moveTo>
                  <a:lnTo>
                    <a:pt x="491" y="432"/>
                  </a:lnTo>
                  <a:lnTo>
                    <a:pt x="484" y="567"/>
                  </a:lnTo>
                  <a:lnTo>
                    <a:pt x="0" y="119"/>
                  </a:lnTo>
                  <a:lnTo>
                    <a:pt x="11" y="0"/>
                  </a:lnTo>
                  <a:close/>
                </a:path>
              </a:pathLst>
            </a:custGeom>
            <a:solidFill>
              <a:srgbClr val="0099FF"/>
            </a:solidFill>
            <a:ln w="38100">
              <a:solidFill>
                <a:schemeClr val="bg2"/>
              </a:solidFill>
              <a:round/>
              <a:headEnd/>
              <a:tailEnd/>
            </a:ln>
          </p:spPr>
          <p:txBody>
            <a:bodyPr wrap="none" anchor="ctr"/>
            <a:lstStyle/>
            <a:p>
              <a:endParaRPr lang="en-US" dirty="0"/>
            </a:p>
          </p:txBody>
        </p:sp>
        <p:sp>
          <p:nvSpPr>
            <p:cNvPr id="23" name="Freeform 56">
              <a:extLst>
                <a:ext uri="{FF2B5EF4-FFF2-40B4-BE49-F238E27FC236}">
                  <a16:creationId xmlns:a16="http://schemas.microsoft.com/office/drawing/2014/main" id="{53C2B66E-B625-3EB7-A140-204D1F887193}"/>
                </a:ext>
              </a:extLst>
            </p:cNvPr>
            <p:cNvSpPr>
              <a:spLocks/>
            </p:cNvSpPr>
            <p:nvPr/>
          </p:nvSpPr>
          <p:spPr bwMode="auto">
            <a:xfrm>
              <a:off x="3728" y="2160"/>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 name="T10" fmla="*/ 0 60000 65536"/>
                <a:gd name="T11" fmla="*/ 0 60000 65536"/>
                <a:gd name="T12" fmla="*/ 0 60000 65536"/>
                <a:gd name="T13" fmla="*/ 0 60000 65536"/>
                <a:gd name="T14" fmla="*/ 0 60000 65536"/>
                <a:gd name="T15" fmla="*/ 0 w 304"/>
                <a:gd name="T16" fmla="*/ 0 h 327"/>
                <a:gd name="T17" fmla="*/ 304 w 304"/>
                <a:gd name="T18" fmla="*/ 327 h 327"/>
              </a:gdLst>
              <a:ahLst/>
              <a:cxnLst>
                <a:cxn ang="T10">
                  <a:pos x="T0" y="T1"/>
                </a:cxn>
                <a:cxn ang="T11">
                  <a:pos x="T2" y="T3"/>
                </a:cxn>
                <a:cxn ang="T12">
                  <a:pos x="T4" y="T5"/>
                </a:cxn>
                <a:cxn ang="T13">
                  <a:pos x="T6" y="T7"/>
                </a:cxn>
                <a:cxn ang="T14">
                  <a:pos x="T8" y="T9"/>
                </a:cxn>
              </a:cxnLst>
              <a:rect l="T15" t="T16" r="T17" b="T18"/>
              <a:pathLst>
                <a:path w="304" h="327">
                  <a:moveTo>
                    <a:pt x="304" y="0"/>
                  </a:moveTo>
                  <a:lnTo>
                    <a:pt x="304" y="96"/>
                  </a:lnTo>
                  <a:lnTo>
                    <a:pt x="0" y="327"/>
                  </a:lnTo>
                  <a:lnTo>
                    <a:pt x="18" y="181"/>
                  </a:lnTo>
                  <a:lnTo>
                    <a:pt x="304" y="0"/>
                  </a:lnTo>
                  <a:close/>
                </a:path>
              </a:pathLst>
            </a:custGeom>
            <a:solidFill>
              <a:srgbClr val="0099FF"/>
            </a:solidFill>
            <a:ln w="38100">
              <a:solidFill>
                <a:schemeClr val="bg2"/>
              </a:solidFill>
              <a:round/>
              <a:headEnd/>
              <a:tailEnd/>
            </a:ln>
          </p:spPr>
          <p:txBody>
            <a:bodyPr wrap="none" anchor="ctr"/>
            <a:lstStyle/>
            <a:p>
              <a:endParaRPr lang="en-US" dirty="0"/>
            </a:p>
          </p:txBody>
        </p:sp>
        <p:sp>
          <p:nvSpPr>
            <p:cNvPr id="24" name="Freeform 57">
              <a:extLst>
                <a:ext uri="{FF2B5EF4-FFF2-40B4-BE49-F238E27FC236}">
                  <a16:creationId xmlns:a16="http://schemas.microsoft.com/office/drawing/2014/main" id="{1DE422AC-0FCC-A9E7-6E04-E13B84FC1A1C}"/>
                </a:ext>
              </a:extLst>
            </p:cNvPr>
            <p:cNvSpPr>
              <a:spLocks/>
            </p:cNvSpPr>
            <p:nvPr/>
          </p:nvSpPr>
          <p:spPr bwMode="auto">
            <a:xfrm>
              <a:off x="3504" y="2304"/>
              <a:ext cx="240" cy="336"/>
            </a:xfrm>
            <a:custGeom>
              <a:avLst/>
              <a:gdLst>
                <a:gd name="T0" fmla="*/ 137 w 336"/>
                <a:gd name="T1" fmla="*/ 0 h 432"/>
                <a:gd name="T2" fmla="*/ 240 w 336"/>
                <a:gd name="T3" fmla="*/ 75 h 432"/>
                <a:gd name="T4" fmla="*/ 69 w 336"/>
                <a:gd name="T5" fmla="*/ 112 h 432"/>
                <a:gd name="T6" fmla="*/ 69 w 336"/>
                <a:gd name="T7" fmla="*/ 336 h 432"/>
                <a:gd name="T8" fmla="*/ 0 w 336"/>
                <a:gd name="T9" fmla="*/ 261 h 432"/>
                <a:gd name="T10" fmla="*/ 0 w 336"/>
                <a:gd name="T11" fmla="*/ 37 h 432"/>
                <a:gd name="T12" fmla="*/ 137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bg2"/>
              </a:solidFill>
              <a:round/>
              <a:headEnd/>
              <a:tailEnd/>
            </a:ln>
          </p:spPr>
          <p:txBody>
            <a:bodyPr wrap="none" anchor="ctr"/>
            <a:lstStyle/>
            <a:p>
              <a:endParaRPr lang="en-US" dirty="0"/>
            </a:p>
          </p:txBody>
        </p:sp>
        <p:sp>
          <p:nvSpPr>
            <p:cNvPr id="25" name="Freeform 58">
              <a:extLst>
                <a:ext uri="{FF2B5EF4-FFF2-40B4-BE49-F238E27FC236}">
                  <a16:creationId xmlns:a16="http://schemas.microsoft.com/office/drawing/2014/main" id="{ABD521D0-FD7A-96D4-00A3-2F34610BD983}"/>
                </a:ext>
              </a:extLst>
            </p:cNvPr>
            <p:cNvSpPr>
              <a:spLocks/>
            </p:cNvSpPr>
            <p:nvPr/>
          </p:nvSpPr>
          <p:spPr bwMode="auto">
            <a:xfrm>
              <a:off x="3312" y="2160"/>
              <a:ext cx="240" cy="288"/>
            </a:xfrm>
            <a:custGeom>
              <a:avLst/>
              <a:gdLst>
                <a:gd name="T0" fmla="*/ 137 w 336"/>
                <a:gd name="T1" fmla="*/ 0 h 432"/>
                <a:gd name="T2" fmla="*/ 240 w 336"/>
                <a:gd name="T3" fmla="*/ 64 h 432"/>
                <a:gd name="T4" fmla="*/ 69 w 336"/>
                <a:gd name="T5" fmla="*/ 96 h 432"/>
                <a:gd name="T6" fmla="*/ 69 w 336"/>
                <a:gd name="T7" fmla="*/ 288 h 432"/>
                <a:gd name="T8" fmla="*/ 0 w 336"/>
                <a:gd name="T9" fmla="*/ 224 h 432"/>
                <a:gd name="T10" fmla="*/ 0 w 336"/>
                <a:gd name="T11" fmla="*/ 32 h 432"/>
                <a:gd name="T12" fmla="*/ 137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bg2"/>
              </a:solidFill>
              <a:round/>
              <a:headEnd/>
              <a:tailEnd/>
            </a:ln>
          </p:spPr>
          <p:txBody>
            <a:bodyPr wrap="none" anchor="ctr"/>
            <a:lstStyle/>
            <a:p>
              <a:endParaRPr lang="en-US" dirty="0"/>
            </a:p>
          </p:txBody>
        </p:sp>
        <p:sp>
          <p:nvSpPr>
            <p:cNvPr id="26" name="Freeform 59">
              <a:extLst>
                <a:ext uri="{FF2B5EF4-FFF2-40B4-BE49-F238E27FC236}">
                  <a16:creationId xmlns:a16="http://schemas.microsoft.com/office/drawing/2014/main" id="{1C8774FB-06CC-E605-462C-6799C17E0A5A}"/>
                </a:ext>
              </a:extLst>
            </p:cNvPr>
            <p:cNvSpPr>
              <a:spLocks/>
            </p:cNvSpPr>
            <p:nvPr/>
          </p:nvSpPr>
          <p:spPr bwMode="auto">
            <a:xfrm>
              <a:off x="3168" y="2016"/>
              <a:ext cx="192" cy="288"/>
            </a:xfrm>
            <a:custGeom>
              <a:avLst/>
              <a:gdLst>
                <a:gd name="T0" fmla="*/ 110 w 336"/>
                <a:gd name="T1" fmla="*/ 0 h 432"/>
                <a:gd name="T2" fmla="*/ 192 w 336"/>
                <a:gd name="T3" fmla="*/ 64 h 432"/>
                <a:gd name="T4" fmla="*/ 55 w 336"/>
                <a:gd name="T5" fmla="*/ 96 h 432"/>
                <a:gd name="T6" fmla="*/ 55 w 336"/>
                <a:gd name="T7" fmla="*/ 288 h 432"/>
                <a:gd name="T8" fmla="*/ 0 w 336"/>
                <a:gd name="T9" fmla="*/ 224 h 432"/>
                <a:gd name="T10" fmla="*/ 0 w 336"/>
                <a:gd name="T11" fmla="*/ 32 h 432"/>
                <a:gd name="T12" fmla="*/ 110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bg2"/>
              </a:solidFill>
              <a:round/>
              <a:headEnd/>
              <a:tailEnd/>
            </a:ln>
          </p:spPr>
          <p:txBody>
            <a:bodyPr wrap="none" anchor="ctr"/>
            <a:lstStyle/>
            <a:p>
              <a:endParaRPr lang="en-US" dirty="0"/>
            </a:p>
          </p:txBody>
        </p:sp>
      </p:grpSp>
      <p:sp>
        <p:nvSpPr>
          <p:cNvPr id="43" name="Rounded Rectangular Callout 5">
            <a:extLst>
              <a:ext uri="{FF2B5EF4-FFF2-40B4-BE49-F238E27FC236}">
                <a16:creationId xmlns:a16="http://schemas.microsoft.com/office/drawing/2014/main" id="{5F65D671-99F3-5C84-915F-2E800F919B35}"/>
              </a:ext>
            </a:extLst>
          </p:cNvPr>
          <p:cNvSpPr/>
          <p:nvPr/>
        </p:nvSpPr>
        <p:spPr bwMode="auto">
          <a:xfrm>
            <a:off x="4529930" y="2778283"/>
            <a:ext cx="4012250" cy="510778"/>
          </a:xfrm>
          <a:prstGeom prst="wedgeRoundRectCallout">
            <a:avLst>
              <a:gd name="adj1" fmla="val -2838"/>
              <a:gd name="adj2" fmla="val 144890"/>
              <a:gd name="adj3" fmla="val 16667"/>
            </a:avLst>
          </a:prstGeom>
          <a:solidFill>
            <a:schemeClr val="bg1"/>
          </a:solidFill>
          <a:ln w="57150" cap="flat" cmpd="sng" algn="ctr">
            <a:solidFill>
              <a:srgbClr val="FFFF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algn="l"/>
            <a:r>
              <a:rPr kumimoji="0" lang="en-US" sz="24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You get a medium number</a:t>
            </a:r>
            <a:endParaRPr kumimoji="0" lang="en-US" sz="2400" b="0" i="1"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p:txBody>
      </p:sp>
      <p:sp>
        <p:nvSpPr>
          <p:cNvPr id="44" name="Rounded Rectangular Callout 5">
            <a:extLst>
              <a:ext uri="{FF2B5EF4-FFF2-40B4-BE49-F238E27FC236}">
                <a16:creationId xmlns:a16="http://schemas.microsoft.com/office/drawing/2014/main" id="{EB790F80-3BE5-F878-372D-5F11E964FD60}"/>
              </a:ext>
            </a:extLst>
          </p:cNvPr>
          <p:cNvSpPr/>
          <p:nvPr/>
        </p:nvSpPr>
        <p:spPr bwMode="auto">
          <a:xfrm>
            <a:off x="2308018" y="2400091"/>
            <a:ext cx="2157823" cy="919401"/>
          </a:xfrm>
          <a:prstGeom prst="wedgeRoundRectCallout">
            <a:avLst>
              <a:gd name="adj1" fmla="val -54293"/>
              <a:gd name="adj2" fmla="val 130669"/>
              <a:gd name="adj3" fmla="val 16667"/>
            </a:avLst>
          </a:prstGeom>
          <a:solidFill>
            <a:schemeClr val="bg1"/>
          </a:solidFill>
          <a:ln w="57150" cap="flat" cmpd="sng" algn="ctr">
            <a:solidFill>
              <a:srgbClr val="FFFF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algn="l"/>
            <a:r>
              <a:rPr kumimoji="0" lang="en-US" sz="24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Committee</a:t>
            </a:r>
            <a:r>
              <a:rPr kumimoji="0" lang="en-US" sz="2400" b="0" i="0" u="none" strike="noStrike" cap="none" normalizeH="0" dirty="0">
                <a:ln>
                  <a:noFill/>
                </a:ln>
                <a:solidFill>
                  <a:srgbClr val="FFFF00"/>
                </a:solidFill>
                <a:effectLst/>
                <a:latin typeface="Arial" panose="020B0604020202020204" pitchFamily="34" charset="0"/>
                <a:cs typeface="Arial" panose="020B0604020202020204" pitchFamily="34" charset="0"/>
              </a:rPr>
              <a:t> member!</a:t>
            </a:r>
            <a:endParaRPr kumimoji="0" lang="en-US" sz="2400" b="0" i="1"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p:txBody>
      </p:sp>
      <p:sp>
        <p:nvSpPr>
          <p:cNvPr id="47" name="Ribbon: Tilted Down 46">
            <a:extLst>
              <a:ext uri="{FF2B5EF4-FFF2-40B4-BE49-F238E27FC236}">
                <a16:creationId xmlns:a16="http://schemas.microsoft.com/office/drawing/2014/main" id="{1771CEEC-5CAF-5D31-74E2-5D5FAC420E49}"/>
              </a:ext>
            </a:extLst>
          </p:cNvPr>
          <p:cNvSpPr/>
          <p:nvPr/>
        </p:nvSpPr>
        <p:spPr bwMode="auto">
          <a:xfrm>
            <a:off x="732600" y="4445122"/>
            <a:ext cx="2295063" cy="440769"/>
          </a:xfrm>
          <a:prstGeom prst="ribbon">
            <a:avLst/>
          </a:prstGeom>
          <a:solidFill>
            <a:schemeClr val="bg1"/>
          </a:solidFill>
          <a:ln w="38100" cap="flat" cmpd="sng" algn="ctr">
            <a:solidFill>
              <a:srgbClr val="FFFF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a:ln>
                  <a:noFill/>
                </a:ln>
                <a:solidFill>
                  <a:srgbClr val="00B0F0"/>
                </a:solidFill>
                <a:effectLst/>
                <a:latin typeface="Arial" panose="020B0604020202020204" pitchFamily="34" charset="0"/>
                <a:cs typeface="Arial" panose="020B0604020202020204" pitchFamily="34" charset="0"/>
              </a:rPr>
              <a:t>validator</a:t>
            </a:r>
            <a:endParaRPr kumimoji="0" lang="en-US" sz="1800" b="0" i="0" u="none" strike="noStrike" cap="none" normalizeH="0" baseline="0" dirty="0">
              <a:ln>
                <a:noFill/>
              </a:ln>
              <a:solidFill>
                <a:srgbClr val="00B0F0"/>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07846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4" grpId="0" animBg="1"/>
      <p:bldP spid="47"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A0702-6BDE-3B85-3774-1BEAA2D326E2}"/>
              </a:ext>
            </a:extLst>
          </p:cNvPr>
          <p:cNvSpPr>
            <a:spLocks noGrp="1"/>
          </p:cNvSpPr>
          <p:nvPr>
            <p:ph type="title"/>
          </p:nvPr>
        </p:nvSpPr>
        <p:spPr/>
        <p:txBody>
          <a:bodyPr/>
          <a:lstStyle/>
          <a:p>
            <a:r>
              <a:rPr lang="en-US" dirty="0">
                <a:solidFill>
                  <a:srgbClr val="FFFF00"/>
                </a:solidFill>
              </a:rPr>
              <a:t>VRF is a Lottery</a:t>
            </a:r>
          </a:p>
        </p:txBody>
      </p:sp>
      <p:sp>
        <p:nvSpPr>
          <p:cNvPr id="3" name="Slide Number Placeholder 2">
            <a:extLst>
              <a:ext uri="{FF2B5EF4-FFF2-40B4-BE49-F238E27FC236}">
                <a16:creationId xmlns:a16="http://schemas.microsoft.com/office/drawing/2014/main" id="{90128627-DBEA-D2FF-A2CB-3D6B2EC932CC}"/>
              </a:ext>
            </a:extLst>
          </p:cNvPr>
          <p:cNvSpPr>
            <a:spLocks noGrp="1"/>
          </p:cNvSpPr>
          <p:nvPr>
            <p:ph type="sldNum" sz="quarter" idx="11"/>
          </p:nvPr>
        </p:nvSpPr>
        <p:spPr/>
        <p:txBody>
          <a:bodyPr/>
          <a:lstStyle/>
          <a:p>
            <a:pPr>
              <a:defRPr/>
            </a:pPr>
            <a:fld id="{D65C4E5D-DA99-460E-9E68-E8A28959880C}" type="slidenum">
              <a:rPr lang="x-none" smtClean="0"/>
              <a:pPr>
                <a:defRPr/>
              </a:pPr>
              <a:t>27</a:t>
            </a:fld>
            <a:endParaRPr lang="en-US" dirty="0"/>
          </a:p>
        </p:txBody>
      </p:sp>
      <p:pic>
        <p:nvPicPr>
          <p:cNvPr id="4" name="Picture 10" descr="Image result for hacker hoodie">
            <a:extLst>
              <a:ext uri="{FF2B5EF4-FFF2-40B4-BE49-F238E27FC236}">
                <a16:creationId xmlns:a16="http://schemas.microsoft.com/office/drawing/2014/main" id="{D80077DD-9277-3FFE-6DF7-D77F08366D8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12022" y="2113838"/>
            <a:ext cx="1399495" cy="1232091"/>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50">
            <a:extLst>
              <a:ext uri="{FF2B5EF4-FFF2-40B4-BE49-F238E27FC236}">
                <a16:creationId xmlns:a16="http://schemas.microsoft.com/office/drawing/2014/main" id="{DEFD3D52-1A5E-50F5-1ED2-A7850A1E7EA4}"/>
              </a:ext>
            </a:extLst>
          </p:cNvPr>
          <p:cNvGrpSpPr>
            <a:grpSpLocks/>
          </p:cNvGrpSpPr>
          <p:nvPr/>
        </p:nvGrpSpPr>
        <p:grpSpPr bwMode="auto">
          <a:xfrm>
            <a:off x="1103469" y="2082183"/>
            <a:ext cx="1447800" cy="1295400"/>
            <a:chOff x="3168" y="1824"/>
            <a:chExt cx="912" cy="816"/>
          </a:xfrm>
          <a:effectLst>
            <a:glow rad="101600">
              <a:schemeClr val="accent3">
                <a:satMod val="175000"/>
                <a:alpha val="40000"/>
              </a:schemeClr>
            </a:glow>
          </a:effectLst>
        </p:grpSpPr>
        <p:sp>
          <p:nvSpPr>
            <p:cNvPr id="6" name="Freeform 51">
              <a:extLst>
                <a:ext uri="{FF2B5EF4-FFF2-40B4-BE49-F238E27FC236}">
                  <a16:creationId xmlns:a16="http://schemas.microsoft.com/office/drawing/2014/main" id="{25FBB45B-5AAC-C8F0-5243-7F5317469884}"/>
                </a:ext>
              </a:extLst>
            </p:cNvPr>
            <p:cNvSpPr>
              <a:spLocks/>
            </p:cNvSpPr>
            <p:nvPr/>
          </p:nvSpPr>
          <p:spPr bwMode="auto">
            <a:xfrm>
              <a:off x="3936" y="2064"/>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bg2"/>
              </a:solidFill>
              <a:round/>
              <a:headEnd/>
              <a:tailEnd/>
            </a:ln>
          </p:spPr>
          <p:txBody>
            <a:bodyPr wrap="none" anchor="ctr"/>
            <a:lstStyle/>
            <a:p>
              <a:endParaRPr lang="en-US" dirty="0"/>
            </a:p>
          </p:txBody>
        </p:sp>
        <p:sp>
          <p:nvSpPr>
            <p:cNvPr id="7" name="Freeform 52">
              <a:extLst>
                <a:ext uri="{FF2B5EF4-FFF2-40B4-BE49-F238E27FC236}">
                  <a16:creationId xmlns:a16="http://schemas.microsoft.com/office/drawing/2014/main" id="{9D8FB336-8932-7305-09A2-73253473D545}"/>
                </a:ext>
              </a:extLst>
            </p:cNvPr>
            <p:cNvSpPr>
              <a:spLocks/>
            </p:cNvSpPr>
            <p:nvPr/>
          </p:nvSpPr>
          <p:spPr bwMode="auto">
            <a:xfrm>
              <a:off x="3728" y="1920"/>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bg2"/>
              </a:solidFill>
              <a:round/>
              <a:headEnd/>
              <a:tailEnd/>
            </a:ln>
          </p:spPr>
          <p:txBody>
            <a:bodyPr wrap="none" anchor="ctr"/>
            <a:lstStyle/>
            <a:p>
              <a:endParaRPr lang="en-US" dirty="0"/>
            </a:p>
          </p:txBody>
        </p:sp>
        <p:sp>
          <p:nvSpPr>
            <p:cNvPr id="8" name="Freeform 53">
              <a:extLst>
                <a:ext uri="{FF2B5EF4-FFF2-40B4-BE49-F238E27FC236}">
                  <a16:creationId xmlns:a16="http://schemas.microsoft.com/office/drawing/2014/main" id="{0A643A79-FC14-3960-8227-84953EBB564C}"/>
                </a:ext>
              </a:extLst>
            </p:cNvPr>
            <p:cNvSpPr>
              <a:spLocks/>
            </p:cNvSpPr>
            <p:nvPr/>
          </p:nvSpPr>
          <p:spPr bwMode="auto">
            <a:xfrm>
              <a:off x="3504" y="1824"/>
              <a:ext cx="144" cy="288"/>
            </a:xfrm>
            <a:custGeom>
              <a:avLst/>
              <a:gdLst>
                <a:gd name="T0" fmla="*/ 0 w 144"/>
                <a:gd name="T1" fmla="*/ 41 h 336"/>
                <a:gd name="T2" fmla="*/ 96 w 144"/>
                <a:gd name="T3" fmla="*/ 0 h 336"/>
                <a:gd name="T4" fmla="*/ 144 w 144"/>
                <a:gd name="T5" fmla="*/ 41 h 336"/>
                <a:gd name="T6" fmla="*/ 144 w 144"/>
                <a:gd name="T7" fmla="*/ 288 h 336"/>
                <a:gd name="T8" fmla="*/ 96 w 144"/>
                <a:gd name="T9" fmla="*/ 247 h 336"/>
                <a:gd name="T10" fmla="*/ 96 w 144"/>
                <a:gd name="T11" fmla="*/ 82 h 336"/>
                <a:gd name="T12" fmla="*/ 0 w 144"/>
                <a:gd name="T13" fmla="*/ 123 h 336"/>
                <a:gd name="T14" fmla="*/ 0 w 144"/>
                <a:gd name="T15" fmla="*/ 41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bg2"/>
              </a:solidFill>
              <a:round/>
              <a:headEnd/>
              <a:tailEnd/>
            </a:ln>
          </p:spPr>
          <p:txBody>
            <a:bodyPr wrap="none" anchor="ctr"/>
            <a:lstStyle/>
            <a:p>
              <a:endParaRPr lang="en-US" dirty="0"/>
            </a:p>
          </p:txBody>
        </p:sp>
        <p:sp>
          <p:nvSpPr>
            <p:cNvPr id="9" name="Freeform 54">
              <a:extLst>
                <a:ext uri="{FF2B5EF4-FFF2-40B4-BE49-F238E27FC236}">
                  <a16:creationId xmlns:a16="http://schemas.microsoft.com/office/drawing/2014/main" id="{7FC1CC66-E108-4B40-9885-B2A7554FBA47}"/>
                </a:ext>
              </a:extLst>
            </p:cNvPr>
            <p:cNvSpPr>
              <a:spLocks/>
            </p:cNvSpPr>
            <p:nvPr/>
          </p:nvSpPr>
          <p:spPr bwMode="auto">
            <a:xfrm>
              <a:off x="3243" y="1824"/>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 name="T10" fmla="*/ 0 60000 65536"/>
                <a:gd name="T11" fmla="*/ 0 60000 65536"/>
                <a:gd name="T12" fmla="*/ 0 60000 65536"/>
                <a:gd name="T13" fmla="*/ 0 60000 65536"/>
                <a:gd name="T14" fmla="*/ 0 60000 65536"/>
                <a:gd name="T15" fmla="*/ 0 w 789"/>
                <a:gd name="T16" fmla="*/ 0 h 535"/>
                <a:gd name="T17" fmla="*/ 789 w 789"/>
                <a:gd name="T18" fmla="*/ 535 h 535"/>
              </a:gdLst>
              <a:ahLst/>
              <a:cxnLst>
                <a:cxn ang="T10">
                  <a:pos x="T0" y="T1"/>
                </a:cxn>
                <a:cxn ang="T11">
                  <a:pos x="T2" y="T3"/>
                </a:cxn>
                <a:cxn ang="T12">
                  <a:pos x="T4" y="T5"/>
                </a:cxn>
                <a:cxn ang="T13">
                  <a:pos x="T6" y="T7"/>
                </a:cxn>
                <a:cxn ang="T14">
                  <a:pos x="T8" y="T9"/>
                </a:cxn>
              </a:cxnLst>
              <a:rect l="T15" t="T16" r="T17" b="T18"/>
              <a:pathLst>
                <a:path w="789" h="535">
                  <a:moveTo>
                    <a:pt x="261" y="0"/>
                  </a:moveTo>
                  <a:lnTo>
                    <a:pt x="789" y="336"/>
                  </a:lnTo>
                  <a:lnTo>
                    <a:pt x="494" y="535"/>
                  </a:lnTo>
                  <a:lnTo>
                    <a:pt x="0" y="96"/>
                  </a:lnTo>
                  <a:lnTo>
                    <a:pt x="261" y="0"/>
                  </a:lnTo>
                  <a:close/>
                </a:path>
              </a:pathLst>
            </a:custGeom>
            <a:solidFill>
              <a:srgbClr val="FF0000"/>
            </a:solidFill>
            <a:ln w="38100">
              <a:solidFill>
                <a:schemeClr val="bg2"/>
              </a:solidFill>
              <a:round/>
              <a:headEnd/>
              <a:tailEnd/>
            </a:ln>
          </p:spPr>
          <p:txBody>
            <a:bodyPr wrap="none" anchor="ctr"/>
            <a:lstStyle/>
            <a:p>
              <a:endParaRPr lang="en-US" dirty="0"/>
            </a:p>
          </p:txBody>
        </p:sp>
        <p:sp>
          <p:nvSpPr>
            <p:cNvPr id="10" name="Freeform 55">
              <a:extLst>
                <a:ext uri="{FF2B5EF4-FFF2-40B4-BE49-F238E27FC236}">
                  <a16:creationId xmlns:a16="http://schemas.microsoft.com/office/drawing/2014/main" id="{53C29694-1B13-DEE7-3285-566770B62676}"/>
                </a:ext>
              </a:extLst>
            </p:cNvPr>
            <p:cNvSpPr>
              <a:spLocks/>
            </p:cNvSpPr>
            <p:nvPr/>
          </p:nvSpPr>
          <p:spPr bwMode="auto">
            <a:xfrm>
              <a:off x="3253" y="1920"/>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 name="T10" fmla="*/ 0 60000 65536"/>
                <a:gd name="T11" fmla="*/ 0 60000 65536"/>
                <a:gd name="T12" fmla="*/ 0 60000 65536"/>
                <a:gd name="T13" fmla="*/ 0 60000 65536"/>
                <a:gd name="T14" fmla="*/ 0 60000 65536"/>
                <a:gd name="T15" fmla="*/ 0 w 491"/>
                <a:gd name="T16" fmla="*/ 0 h 567"/>
                <a:gd name="T17" fmla="*/ 491 w 491"/>
                <a:gd name="T18" fmla="*/ 567 h 567"/>
              </a:gdLst>
              <a:ahLst/>
              <a:cxnLst>
                <a:cxn ang="T10">
                  <a:pos x="T0" y="T1"/>
                </a:cxn>
                <a:cxn ang="T11">
                  <a:pos x="T2" y="T3"/>
                </a:cxn>
                <a:cxn ang="T12">
                  <a:pos x="T4" y="T5"/>
                </a:cxn>
                <a:cxn ang="T13">
                  <a:pos x="T6" y="T7"/>
                </a:cxn>
                <a:cxn ang="T14">
                  <a:pos x="T8" y="T9"/>
                </a:cxn>
              </a:cxnLst>
              <a:rect l="T15" t="T16" r="T17" b="T18"/>
              <a:pathLst>
                <a:path w="491" h="567">
                  <a:moveTo>
                    <a:pt x="11" y="0"/>
                  </a:moveTo>
                  <a:lnTo>
                    <a:pt x="491" y="432"/>
                  </a:lnTo>
                  <a:lnTo>
                    <a:pt x="484" y="567"/>
                  </a:lnTo>
                  <a:lnTo>
                    <a:pt x="0" y="119"/>
                  </a:lnTo>
                  <a:lnTo>
                    <a:pt x="11" y="0"/>
                  </a:lnTo>
                  <a:close/>
                </a:path>
              </a:pathLst>
            </a:custGeom>
            <a:solidFill>
              <a:srgbClr val="FF0000"/>
            </a:solidFill>
            <a:ln w="38100">
              <a:solidFill>
                <a:schemeClr val="bg2"/>
              </a:solidFill>
              <a:round/>
              <a:headEnd/>
              <a:tailEnd/>
            </a:ln>
          </p:spPr>
          <p:txBody>
            <a:bodyPr wrap="none" anchor="ctr"/>
            <a:lstStyle/>
            <a:p>
              <a:endParaRPr lang="en-US" dirty="0"/>
            </a:p>
          </p:txBody>
        </p:sp>
        <p:sp>
          <p:nvSpPr>
            <p:cNvPr id="11" name="Freeform 56">
              <a:extLst>
                <a:ext uri="{FF2B5EF4-FFF2-40B4-BE49-F238E27FC236}">
                  <a16:creationId xmlns:a16="http://schemas.microsoft.com/office/drawing/2014/main" id="{8130F039-8D06-456F-B7C1-18C2E564A5DC}"/>
                </a:ext>
              </a:extLst>
            </p:cNvPr>
            <p:cNvSpPr>
              <a:spLocks/>
            </p:cNvSpPr>
            <p:nvPr/>
          </p:nvSpPr>
          <p:spPr bwMode="auto">
            <a:xfrm>
              <a:off x="3728" y="2160"/>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 name="T10" fmla="*/ 0 60000 65536"/>
                <a:gd name="T11" fmla="*/ 0 60000 65536"/>
                <a:gd name="T12" fmla="*/ 0 60000 65536"/>
                <a:gd name="T13" fmla="*/ 0 60000 65536"/>
                <a:gd name="T14" fmla="*/ 0 60000 65536"/>
                <a:gd name="T15" fmla="*/ 0 w 304"/>
                <a:gd name="T16" fmla="*/ 0 h 327"/>
                <a:gd name="T17" fmla="*/ 304 w 304"/>
                <a:gd name="T18" fmla="*/ 327 h 327"/>
              </a:gdLst>
              <a:ahLst/>
              <a:cxnLst>
                <a:cxn ang="T10">
                  <a:pos x="T0" y="T1"/>
                </a:cxn>
                <a:cxn ang="T11">
                  <a:pos x="T2" y="T3"/>
                </a:cxn>
                <a:cxn ang="T12">
                  <a:pos x="T4" y="T5"/>
                </a:cxn>
                <a:cxn ang="T13">
                  <a:pos x="T6" y="T7"/>
                </a:cxn>
                <a:cxn ang="T14">
                  <a:pos x="T8" y="T9"/>
                </a:cxn>
              </a:cxnLst>
              <a:rect l="T15" t="T16" r="T17" b="T18"/>
              <a:pathLst>
                <a:path w="304" h="327">
                  <a:moveTo>
                    <a:pt x="304" y="0"/>
                  </a:moveTo>
                  <a:lnTo>
                    <a:pt x="304" y="96"/>
                  </a:lnTo>
                  <a:lnTo>
                    <a:pt x="0" y="327"/>
                  </a:lnTo>
                  <a:lnTo>
                    <a:pt x="18" y="181"/>
                  </a:lnTo>
                  <a:lnTo>
                    <a:pt x="304" y="0"/>
                  </a:lnTo>
                  <a:close/>
                </a:path>
              </a:pathLst>
            </a:custGeom>
            <a:solidFill>
              <a:srgbClr val="FF0000"/>
            </a:solidFill>
            <a:ln w="38100">
              <a:solidFill>
                <a:schemeClr val="bg2"/>
              </a:solidFill>
              <a:round/>
              <a:headEnd/>
              <a:tailEnd/>
            </a:ln>
          </p:spPr>
          <p:txBody>
            <a:bodyPr wrap="none" anchor="ctr"/>
            <a:lstStyle/>
            <a:p>
              <a:endParaRPr lang="en-US" dirty="0"/>
            </a:p>
          </p:txBody>
        </p:sp>
        <p:sp>
          <p:nvSpPr>
            <p:cNvPr id="12" name="Freeform 57">
              <a:extLst>
                <a:ext uri="{FF2B5EF4-FFF2-40B4-BE49-F238E27FC236}">
                  <a16:creationId xmlns:a16="http://schemas.microsoft.com/office/drawing/2014/main" id="{9D95C8FC-02EA-8803-FFC0-EC0243CEB8E1}"/>
                </a:ext>
              </a:extLst>
            </p:cNvPr>
            <p:cNvSpPr>
              <a:spLocks/>
            </p:cNvSpPr>
            <p:nvPr/>
          </p:nvSpPr>
          <p:spPr bwMode="auto">
            <a:xfrm>
              <a:off x="3504" y="2304"/>
              <a:ext cx="240" cy="336"/>
            </a:xfrm>
            <a:custGeom>
              <a:avLst/>
              <a:gdLst>
                <a:gd name="T0" fmla="*/ 137 w 336"/>
                <a:gd name="T1" fmla="*/ 0 h 432"/>
                <a:gd name="T2" fmla="*/ 240 w 336"/>
                <a:gd name="T3" fmla="*/ 75 h 432"/>
                <a:gd name="T4" fmla="*/ 69 w 336"/>
                <a:gd name="T5" fmla="*/ 112 h 432"/>
                <a:gd name="T6" fmla="*/ 69 w 336"/>
                <a:gd name="T7" fmla="*/ 336 h 432"/>
                <a:gd name="T8" fmla="*/ 0 w 336"/>
                <a:gd name="T9" fmla="*/ 261 h 432"/>
                <a:gd name="T10" fmla="*/ 0 w 336"/>
                <a:gd name="T11" fmla="*/ 37 h 432"/>
                <a:gd name="T12" fmla="*/ 137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bg2"/>
              </a:solidFill>
              <a:round/>
              <a:headEnd/>
              <a:tailEnd/>
            </a:ln>
          </p:spPr>
          <p:txBody>
            <a:bodyPr wrap="none" anchor="ctr"/>
            <a:lstStyle/>
            <a:p>
              <a:endParaRPr lang="en-US" dirty="0"/>
            </a:p>
          </p:txBody>
        </p:sp>
        <p:sp>
          <p:nvSpPr>
            <p:cNvPr id="13" name="Freeform 58">
              <a:extLst>
                <a:ext uri="{FF2B5EF4-FFF2-40B4-BE49-F238E27FC236}">
                  <a16:creationId xmlns:a16="http://schemas.microsoft.com/office/drawing/2014/main" id="{30961777-FA70-B6A3-62AE-A463FDECAFDB}"/>
                </a:ext>
              </a:extLst>
            </p:cNvPr>
            <p:cNvSpPr>
              <a:spLocks/>
            </p:cNvSpPr>
            <p:nvPr/>
          </p:nvSpPr>
          <p:spPr bwMode="auto">
            <a:xfrm>
              <a:off x="3312" y="2160"/>
              <a:ext cx="240" cy="288"/>
            </a:xfrm>
            <a:custGeom>
              <a:avLst/>
              <a:gdLst>
                <a:gd name="T0" fmla="*/ 137 w 336"/>
                <a:gd name="T1" fmla="*/ 0 h 432"/>
                <a:gd name="T2" fmla="*/ 240 w 336"/>
                <a:gd name="T3" fmla="*/ 64 h 432"/>
                <a:gd name="T4" fmla="*/ 69 w 336"/>
                <a:gd name="T5" fmla="*/ 96 h 432"/>
                <a:gd name="T6" fmla="*/ 69 w 336"/>
                <a:gd name="T7" fmla="*/ 288 h 432"/>
                <a:gd name="T8" fmla="*/ 0 w 336"/>
                <a:gd name="T9" fmla="*/ 224 h 432"/>
                <a:gd name="T10" fmla="*/ 0 w 336"/>
                <a:gd name="T11" fmla="*/ 32 h 432"/>
                <a:gd name="T12" fmla="*/ 137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bg2"/>
              </a:solidFill>
              <a:round/>
              <a:headEnd/>
              <a:tailEnd/>
            </a:ln>
          </p:spPr>
          <p:txBody>
            <a:bodyPr wrap="none" anchor="ctr"/>
            <a:lstStyle/>
            <a:p>
              <a:endParaRPr lang="en-US" dirty="0"/>
            </a:p>
          </p:txBody>
        </p:sp>
        <p:sp>
          <p:nvSpPr>
            <p:cNvPr id="14" name="Freeform 59">
              <a:extLst>
                <a:ext uri="{FF2B5EF4-FFF2-40B4-BE49-F238E27FC236}">
                  <a16:creationId xmlns:a16="http://schemas.microsoft.com/office/drawing/2014/main" id="{36368C61-3C22-7D9D-A4CA-4FCCC73662F9}"/>
                </a:ext>
              </a:extLst>
            </p:cNvPr>
            <p:cNvSpPr>
              <a:spLocks/>
            </p:cNvSpPr>
            <p:nvPr/>
          </p:nvSpPr>
          <p:spPr bwMode="auto">
            <a:xfrm>
              <a:off x="3168" y="2016"/>
              <a:ext cx="192" cy="288"/>
            </a:xfrm>
            <a:custGeom>
              <a:avLst/>
              <a:gdLst>
                <a:gd name="T0" fmla="*/ 110 w 336"/>
                <a:gd name="T1" fmla="*/ 0 h 432"/>
                <a:gd name="T2" fmla="*/ 192 w 336"/>
                <a:gd name="T3" fmla="*/ 64 h 432"/>
                <a:gd name="T4" fmla="*/ 55 w 336"/>
                <a:gd name="T5" fmla="*/ 96 h 432"/>
                <a:gd name="T6" fmla="*/ 55 w 336"/>
                <a:gd name="T7" fmla="*/ 288 h 432"/>
                <a:gd name="T8" fmla="*/ 0 w 336"/>
                <a:gd name="T9" fmla="*/ 224 h 432"/>
                <a:gd name="T10" fmla="*/ 0 w 336"/>
                <a:gd name="T11" fmla="*/ 32 h 432"/>
                <a:gd name="T12" fmla="*/ 110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bg2"/>
              </a:solidFill>
              <a:round/>
              <a:headEnd/>
              <a:tailEnd/>
            </a:ln>
          </p:spPr>
          <p:txBody>
            <a:bodyPr wrap="none" anchor="ctr"/>
            <a:lstStyle/>
            <a:p>
              <a:endParaRPr lang="en-US" dirty="0"/>
            </a:p>
          </p:txBody>
        </p:sp>
      </p:grpSp>
      <p:sp>
        <p:nvSpPr>
          <p:cNvPr id="36" name="Freeform: Shape 35">
            <a:extLst>
              <a:ext uri="{FF2B5EF4-FFF2-40B4-BE49-F238E27FC236}">
                <a16:creationId xmlns:a16="http://schemas.microsoft.com/office/drawing/2014/main" id="{E197A257-13E9-F9D8-6D94-D83F00500E44}"/>
              </a:ext>
            </a:extLst>
          </p:cNvPr>
          <p:cNvSpPr/>
          <p:nvPr/>
        </p:nvSpPr>
        <p:spPr bwMode="auto">
          <a:xfrm>
            <a:off x="1977277" y="2424802"/>
            <a:ext cx="538385" cy="363196"/>
          </a:xfrm>
          <a:custGeom>
            <a:avLst/>
            <a:gdLst>
              <a:gd name="connsiteX0" fmla="*/ 0 w 538385"/>
              <a:gd name="connsiteY0" fmla="*/ 47002 h 363196"/>
              <a:gd name="connsiteX1" fmla="*/ 4272 w 538385"/>
              <a:gd name="connsiteY1" fmla="*/ 363196 h 363196"/>
              <a:gd name="connsiteX2" fmla="*/ 435835 w 538385"/>
              <a:gd name="connsiteY2" fmla="*/ 346105 h 363196"/>
              <a:gd name="connsiteX3" fmla="*/ 538385 w 538385"/>
              <a:gd name="connsiteY3" fmla="*/ 38456 h 363196"/>
              <a:gd name="connsiteX4" fmla="*/ 367469 w 538385"/>
              <a:gd name="connsiteY4" fmla="*/ 132460 h 363196"/>
              <a:gd name="connsiteX5" fmla="*/ 217917 w 538385"/>
              <a:gd name="connsiteY5" fmla="*/ 0 h 363196"/>
              <a:gd name="connsiteX6" fmla="*/ 123914 w 538385"/>
              <a:gd name="connsiteY6" fmla="*/ 141006 h 363196"/>
              <a:gd name="connsiteX7" fmla="*/ 0 w 538385"/>
              <a:gd name="connsiteY7" fmla="*/ 47002 h 363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8385" h="363196">
                <a:moveTo>
                  <a:pt x="0" y="47002"/>
                </a:moveTo>
                <a:lnTo>
                  <a:pt x="4272" y="363196"/>
                </a:lnTo>
                <a:lnTo>
                  <a:pt x="435835" y="346105"/>
                </a:lnTo>
                <a:lnTo>
                  <a:pt x="538385" y="38456"/>
                </a:lnTo>
                <a:lnTo>
                  <a:pt x="367469" y="132460"/>
                </a:lnTo>
                <a:lnTo>
                  <a:pt x="217917" y="0"/>
                </a:lnTo>
                <a:lnTo>
                  <a:pt x="123914" y="141006"/>
                </a:lnTo>
                <a:lnTo>
                  <a:pt x="0" y="47002"/>
                </a:lnTo>
                <a:close/>
              </a:path>
            </a:pathLst>
          </a:custGeom>
          <a:solidFill>
            <a:srgbClr val="FFFF00"/>
          </a:solidFill>
          <a:ln w="38100" cap="flat" cmpd="sng" algn="ctr">
            <a:solidFill>
              <a:schemeClr val="bg2"/>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FF0066"/>
              </a:solidFill>
              <a:effectLst/>
              <a:latin typeface="Lucida Console" pitchFamily="49" charset="0"/>
            </a:endParaRPr>
          </a:p>
        </p:txBody>
      </p:sp>
      <p:sp>
        <p:nvSpPr>
          <p:cNvPr id="38" name="Thought Bubble: Cloud 37">
            <a:extLst>
              <a:ext uri="{FF2B5EF4-FFF2-40B4-BE49-F238E27FC236}">
                <a16:creationId xmlns:a16="http://schemas.microsoft.com/office/drawing/2014/main" id="{E495D212-4B37-9273-4D73-DEC5E470811B}"/>
              </a:ext>
            </a:extLst>
          </p:cNvPr>
          <p:cNvSpPr/>
          <p:nvPr/>
        </p:nvSpPr>
        <p:spPr bwMode="auto">
          <a:xfrm>
            <a:off x="7825986" y="1959400"/>
            <a:ext cx="914400" cy="702766"/>
          </a:xfrm>
          <a:prstGeom prst="cloudCallout">
            <a:avLst>
              <a:gd name="adj1" fmla="val -109183"/>
              <a:gd name="adj2" fmla="val 25866"/>
            </a:avLst>
          </a:prstGeom>
          <a:solidFill>
            <a:schemeClr val="bg1"/>
          </a:solidFill>
          <a:ln w="38100" cap="flat" cmpd="sng" algn="ctr">
            <a:solidFill>
              <a:srgbClr val="FFFF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err="1">
                <a:ln>
                  <a:noFill/>
                </a:ln>
                <a:solidFill>
                  <a:srgbClr val="FF0066"/>
                </a:solidFill>
                <a:effectLst/>
                <a:latin typeface="Lucida Console" pitchFamily="49" charset="0"/>
              </a:rPr>
              <a:t>sk</a:t>
            </a:r>
            <a:endParaRPr kumimoji="0" lang="en-US" sz="2400" b="0" i="0" u="none" strike="noStrike" cap="none" normalizeH="0" baseline="0" dirty="0">
              <a:ln>
                <a:noFill/>
              </a:ln>
              <a:solidFill>
                <a:srgbClr val="FF0066"/>
              </a:solidFill>
              <a:effectLst/>
              <a:latin typeface="Lucida Console" pitchFamily="49" charset="0"/>
            </a:endParaRPr>
          </a:p>
        </p:txBody>
      </p:sp>
      <p:pic>
        <p:nvPicPr>
          <p:cNvPr id="15" name="Picture 10" descr="Image result for hacker hoodie">
            <a:extLst>
              <a:ext uri="{FF2B5EF4-FFF2-40B4-BE49-F238E27FC236}">
                <a16:creationId xmlns:a16="http://schemas.microsoft.com/office/drawing/2014/main" id="{078CD905-183B-B0C0-31CC-A52F9C646A4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12022" y="3565073"/>
            <a:ext cx="1399495" cy="1232091"/>
          </a:xfrm>
          <a:prstGeom prst="rect">
            <a:avLst/>
          </a:prstGeom>
          <a:noFill/>
          <a:extLst>
            <a:ext uri="{909E8E84-426E-40DD-AFC4-6F175D3DCCD1}">
              <a14:hiddenFill xmlns:a14="http://schemas.microsoft.com/office/drawing/2010/main">
                <a:solidFill>
                  <a:srgbClr val="FFFFFF"/>
                </a:solidFill>
              </a14:hiddenFill>
            </a:ext>
          </a:extLst>
        </p:spPr>
      </p:pic>
      <p:sp>
        <p:nvSpPr>
          <p:cNvPr id="16" name="Thought Bubble: Cloud 15">
            <a:extLst>
              <a:ext uri="{FF2B5EF4-FFF2-40B4-BE49-F238E27FC236}">
                <a16:creationId xmlns:a16="http://schemas.microsoft.com/office/drawing/2014/main" id="{291FAD3B-173A-8CC0-E984-8B4321D732FD}"/>
              </a:ext>
            </a:extLst>
          </p:cNvPr>
          <p:cNvSpPr/>
          <p:nvPr/>
        </p:nvSpPr>
        <p:spPr bwMode="auto">
          <a:xfrm>
            <a:off x="7898487" y="3436028"/>
            <a:ext cx="914400" cy="702766"/>
          </a:xfrm>
          <a:prstGeom prst="cloudCallout">
            <a:avLst>
              <a:gd name="adj1" fmla="val -109183"/>
              <a:gd name="adj2" fmla="val 25866"/>
            </a:avLst>
          </a:prstGeom>
          <a:solidFill>
            <a:schemeClr val="bg1"/>
          </a:solidFill>
          <a:ln w="38100" cap="flat" cmpd="sng" algn="ctr">
            <a:solidFill>
              <a:srgbClr val="FFFF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err="1">
                <a:ln>
                  <a:noFill/>
                </a:ln>
                <a:solidFill>
                  <a:srgbClr val="00B0F0"/>
                </a:solidFill>
                <a:effectLst/>
                <a:latin typeface="Lucida Console" pitchFamily="49" charset="0"/>
              </a:rPr>
              <a:t>sk</a:t>
            </a:r>
            <a:endParaRPr kumimoji="0" lang="en-US" sz="2400" b="0" i="0" u="none" strike="noStrike" cap="none" normalizeH="0" baseline="0" dirty="0">
              <a:ln>
                <a:noFill/>
              </a:ln>
              <a:solidFill>
                <a:srgbClr val="00B0F0"/>
              </a:solidFill>
              <a:effectLst/>
              <a:latin typeface="Lucida Console" pitchFamily="49" charset="0"/>
            </a:endParaRPr>
          </a:p>
        </p:txBody>
      </p:sp>
      <p:grpSp>
        <p:nvGrpSpPr>
          <p:cNvPr id="27" name="Group 50">
            <a:extLst>
              <a:ext uri="{FF2B5EF4-FFF2-40B4-BE49-F238E27FC236}">
                <a16:creationId xmlns:a16="http://schemas.microsoft.com/office/drawing/2014/main" id="{C7A3D2CC-3BCF-218D-9D40-2A1C97D98CE4}"/>
              </a:ext>
            </a:extLst>
          </p:cNvPr>
          <p:cNvGrpSpPr>
            <a:grpSpLocks/>
          </p:cNvGrpSpPr>
          <p:nvPr/>
        </p:nvGrpSpPr>
        <p:grpSpPr bwMode="auto">
          <a:xfrm>
            <a:off x="951069" y="5190378"/>
            <a:ext cx="1447800" cy="1295400"/>
            <a:chOff x="3168" y="1824"/>
            <a:chExt cx="912" cy="816"/>
          </a:xfrm>
          <a:effectLst>
            <a:glow rad="101600">
              <a:schemeClr val="accent3">
                <a:satMod val="175000"/>
                <a:alpha val="40000"/>
              </a:schemeClr>
            </a:glow>
          </a:effectLst>
        </p:grpSpPr>
        <p:sp>
          <p:nvSpPr>
            <p:cNvPr id="28" name="Freeform 51">
              <a:extLst>
                <a:ext uri="{FF2B5EF4-FFF2-40B4-BE49-F238E27FC236}">
                  <a16:creationId xmlns:a16="http://schemas.microsoft.com/office/drawing/2014/main" id="{D17B0338-EDF0-B471-FDF7-397AEA040FB6}"/>
                </a:ext>
              </a:extLst>
            </p:cNvPr>
            <p:cNvSpPr>
              <a:spLocks/>
            </p:cNvSpPr>
            <p:nvPr/>
          </p:nvSpPr>
          <p:spPr bwMode="auto">
            <a:xfrm>
              <a:off x="3936" y="2064"/>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bg2"/>
              </a:solidFill>
              <a:round/>
              <a:headEnd/>
              <a:tailEnd/>
            </a:ln>
          </p:spPr>
          <p:txBody>
            <a:bodyPr wrap="none" anchor="ctr"/>
            <a:lstStyle/>
            <a:p>
              <a:endParaRPr lang="en-US" dirty="0"/>
            </a:p>
          </p:txBody>
        </p:sp>
        <p:sp>
          <p:nvSpPr>
            <p:cNvPr id="29" name="Freeform 52">
              <a:extLst>
                <a:ext uri="{FF2B5EF4-FFF2-40B4-BE49-F238E27FC236}">
                  <a16:creationId xmlns:a16="http://schemas.microsoft.com/office/drawing/2014/main" id="{62469977-C199-C91E-2E0F-91FC7800A24B}"/>
                </a:ext>
              </a:extLst>
            </p:cNvPr>
            <p:cNvSpPr>
              <a:spLocks/>
            </p:cNvSpPr>
            <p:nvPr/>
          </p:nvSpPr>
          <p:spPr bwMode="auto">
            <a:xfrm>
              <a:off x="3728" y="1920"/>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bg2"/>
              </a:solidFill>
              <a:round/>
              <a:headEnd/>
              <a:tailEnd/>
            </a:ln>
          </p:spPr>
          <p:txBody>
            <a:bodyPr wrap="none" anchor="ctr"/>
            <a:lstStyle/>
            <a:p>
              <a:endParaRPr lang="en-US" dirty="0"/>
            </a:p>
          </p:txBody>
        </p:sp>
        <p:sp>
          <p:nvSpPr>
            <p:cNvPr id="30" name="Freeform 53">
              <a:extLst>
                <a:ext uri="{FF2B5EF4-FFF2-40B4-BE49-F238E27FC236}">
                  <a16:creationId xmlns:a16="http://schemas.microsoft.com/office/drawing/2014/main" id="{46B69DE2-A1FD-42E3-B613-C630976E29EE}"/>
                </a:ext>
              </a:extLst>
            </p:cNvPr>
            <p:cNvSpPr>
              <a:spLocks/>
            </p:cNvSpPr>
            <p:nvPr/>
          </p:nvSpPr>
          <p:spPr bwMode="auto">
            <a:xfrm>
              <a:off x="3504" y="1824"/>
              <a:ext cx="144" cy="288"/>
            </a:xfrm>
            <a:custGeom>
              <a:avLst/>
              <a:gdLst>
                <a:gd name="T0" fmla="*/ 0 w 144"/>
                <a:gd name="T1" fmla="*/ 41 h 336"/>
                <a:gd name="T2" fmla="*/ 96 w 144"/>
                <a:gd name="T3" fmla="*/ 0 h 336"/>
                <a:gd name="T4" fmla="*/ 144 w 144"/>
                <a:gd name="T5" fmla="*/ 41 h 336"/>
                <a:gd name="T6" fmla="*/ 144 w 144"/>
                <a:gd name="T7" fmla="*/ 288 h 336"/>
                <a:gd name="T8" fmla="*/ 96 w 144"/>
                <a:gd name="T9" fmla="*/ 247 h 336"/>
                <a:gd name="T10" fmla="*/ 96 w 144"/>
                <a:gd name="T11" fmla="*/ 82 h 336"/>
                <a:gd name="T12" fmla="*/ 0 w 144"/>
                <a:gd name="T13" fmla="*/ 123 h 336"/>
                <a:gd name="T14" fmla="*/ 0 w 144"/>
                <a:gd name="T15" fmla="*/ 41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bg2"/>
              </a:solidFill>
              <a:round/>
              <a:headEnd/>
              <a:tailEnd/>
            </a:ln>
          </p:spPr>
          <p:txBody>
            <a:bodyPr wrap="none" anchor="ctr"/>
            <a:lstStyle/>
            <a:p>
              <a:endParaRPr lang="en-US" dirty="0"/>
            </a:p>
          </p:txBody>
        </p:sp>
        <p:sp>
          <p:nvSpPr>
            <p:cNvPr id="31" name="Freeform 54">
              <a:extLst>
                <a:ext uri="{FF2B5EF4-FFF2-40B4-BE49-F238E27FC236}">
                  <a16:creationId xmlns:a16="http://schemas.microsoft.com/office/drawing/2014/main" id="{86FC8A07-FF60-6863-6312-45402B03120D}"/>
                </a:ext>
              </a:extLst>
            </p:cNvPr>
            <p:cNvSpPr>
              <a:spLocks/>
            </p:cNvSpPr>
            <p:nvPr/>
          </p:nvSpPr>
          <p:spPr bwMode="auto">
            <a:xfrm>
              <a:off x="3243" y="1824"/>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 name="T10" fmla="*/ 0 60000 65536"/>
                <a:gd name="T11" fmla="*/ 0 60000 65536"/>
                <a:gd name="T12" fmla="*/ 0 60000 65536"/>
                <a:gd name="T13" fmla="*/ 0 60000 65536"/>
                <a:gd name="T14" fmla="*/ 0 60000 65536"/>
                <a:gd name="T15" fmla="*/ 0 w 789"/>
                <a:gd name="T16" fmla="*/ 0 h 535"/>
                <a:gd name="T17" fmla="*/ 789 w 789"/>
                <a:gd name="T18" fmla="*/ 535 h 535"/>
              </a:gdLst>
              <a:ahLst/>
              <a:cxnLst>
                <a:cxn ang="T10">
                  <a:pos x="T0" y="T1"/>
                </a:cxn>
                <a:cxn ang="T11">
                  <a:pos x="T2" y="T3"/>
                </a:cxn>
                <a:cxn ang="T12">
                  <a:pos x="T4" y="T5"/>
                </a:cxn>
                <a:cxn ang="T13">
                  <a:pos x="T6" y="T7"/>
                </a:cxn>
                <a:cxn ang="T14">
                  <a:pos x="T8" y="T9"/>
                </a:cxn>
              </a:cxnLst>
              <a:rect l="T15" t="T16" r="T17" b="T18"/>
              <a:pathLst>
                <a:path w="789" h="535">
                  <a:moveTo>
                    <a:pt x="261" y="0"/>
                  </a:moveTo>
                  <a:lnTo>
                    <a:pt x="789" y="336"/>
                  </a:lnTo>
                  <a:lnTo>
                    <a:pt x="494" y="535"/>
                  </a:lnTo>
                  <a:lnTo>
                    <a:pt x="0" y="96"/>
                  </a:lnTo>
                  <a:lnTo>
                    <a:pt x="261" y="0"/>
                  </a:lnTo>
                  <a:close/>
                </a:path>
              </a:pathLst>
            </a:custGeom>
            <a:solidFill>
              <a:srgbClr val="00CC99"/>
            </a:solidFill>
            <a:ln w="38100">
              <a:solidFill>
                <a:schemeClr val="bg2"/>
              </a:solidFill>
              <a:round/>
              <a:headEnd/>
              <a:tailEnd/>
            </a:ln>
          </p:spPr>
          <p:txBody>
            <a:bodyPr wrap="none" anchor="ctr"/>
            <a:lstStyle/>
            <a:p>
              <a:endParaRPr lang="en-US" dirty="0"/>
            </a:p>
          </p:txBody>
        </p:sp>
        <p:sp>
          <p:nvSpPr>
            <p:cNvPr id="32" name="Freeform 55">
              <a:extLst>
                <a:ext uri="{FF2B5EF4-FFF2-40B4-BE49-F238E27FC236}">
                  <a16:creationId xmlns:a16="http://schemas.microsoft.com/office/drawing/2014/main" id="{1C5F4CAB-A0FF-B4DC-A546-F721C07966C8}"/>
                </a:ext>
              </a:extLst>
            </p:cNvPr>
            <p:cNvSpPr>
              <a:spLocks/>
            </p:cNvSpPr>
            <p:nvPr/>
          </p:nvSpPr>
          <p:spPr bwMode="auto">
            <a:xfrm>
              <a:off x="3253" y="1920"/>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 name="T10" fmla="*/ 0 60000 65536"/>
                <a:gd name="T11" fmla="*/ 0 60000 65536"/>
                <a:gd name="T12" fmla="*/ 0 60000 65536"/>
                <a:gd name="T13" fmla="*/ 0 60000 65536"/>
                <a:gd name="T14" fmla="*/ 0 60000 65536"/>
                <a:gd name="T15" fmla="*/ 0 w 491"/>
                <a:gd name="T16" fmla="*/ 0 h 567"/>
                <a:gd name="T17" fmla="*/ 491 w 491"/>
                <a:gd name="T18" fmla="*/ 567 h 567"/>
              </a:gdLst>
              <a:ahLst/>
              <a:cxnLst>
                <a:cxn ang="T10">
                  <a:pos x="T0" y="T1"/>
                </a:cxn>
                <a:cxn ang="T11">
                  <a:pos x="T2" y="T3"/>
                </a:cxn>
                <a:cxn ang="T12">
                  <a:pos x="T4" y="T5"/>
                </a:cxn>
                <a:cxn ang="T13">
                  <a:pos x="T6" y="T7"/>
                </a:cxn>
                <a:cxn ang="T14">
                  <a:pos x="T8" y="T9"/>
                </a:cxn>
              </a:cxnLst>
              <a:rect l="T15" t="T16" r="T17" b="T18"/>
              <a:pathLst>
                <a:path w="491" h="567">
                  <a:moveTo>
                    <a:pt x="11" y="0"/>
                  </a:moveTo>
                  <a:lnTo>
                    <a:pt x="491" y="432"/>
                  </a:lnTo>
                  <a:lnTo>
                    <a:pt x="484" y="567"/>
                  </a:lnTo>
                  <a:lnTo>
                    <a:pt x="0" y="119"/>
                  </a:lnTo>
                  <a:lnTo>
                    <a:pt x="11" y="0"/>
                  </a:lnTo>
                  <a:close/>
                </a:path>
              </a:pathLst>
            </a:custGeom>
            <a:solidFill>
              <a:srgbClr val="00CC99"/>
            </a:solidFill>
            <a:ln w="38100">
              <a:solidFill>
                <a:schemeClr val="bg2"/>
              </a:solidFill>
              <a:round/>
              <a:headEnd/>
              <a:tailEnd/>
            </a:ln>
          </p:spPr>
          <p:txBody>
            <a:bodyPr wrap="none" anchor="ctr"/>
            <a:lstStyle/>
            <a:p>
              <a:endParaRPr lang="en-US" dirty="0"/>
            </a:p>
          </p:txBody>
        </p:sp>
        <p:sp>
          <p:nvSpPr>
            <p:cNvPr id="33" name="Freeform 56">
              <a:extLst>
                <a:ext uri="{FF2B5EF4-FFF2-40B4-BE49-F238E27FC236}">
                  <a16:creationId xmlns:a16="http://schemas.microsoft.com/office/drawing/2014/main" id="{C08BFC68-341D-61A1-06C2-074172DA502B}"/>
                </a:ext>
              </a:extLst>
            </p:cNvPr>
            <p:cNvSpPr>
              <a:spLocks/>
            </p:cNvSpPr>
            <p:nvPr/>
          </p:nvSpPr>
          <p:spPr bwMode="auto">
            <a:xfrm>
              <a:off x="3728" y="2160"/>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 name="T10" fmla="*/ 0 60000 65536"/>
                <a:gd name="T11" fmla="*/ 0 60000 65536"/>
                <a:gd name="T12" fmla="*/ 0 60000 65536"/>
                <a:gd name="T13" fmla="*/ 0 60000 65536"/>
                <a:gd name="T14" fmla="*/ 0 60000 65536"/>
                <a:gd name="T15" fmla="*/ 0 w 304"/>
                <a:gd name="T16" fmla="*/ 0 h 327"/>
                <a:gd name="T17" fmla="*/ 304 w 304"/>
                <a:gd name="T18" fmla="*/ 327 h 327"/>
              </a:gdLst>
              <a:ahLst/>
              <a:cxnLst>
                <a:cxn ang="T10">
                  <a:pos x="T0" y="T1"/>
                </a:cxn>
                <a:cxn ang="T11">
                  <a:pos x="T2" y="T3"/>
                </a:cxn>
                <a:cxn ang="T12">
                  <a:pos x="T4" y="T5"/>
                </a:cxn>
                <a:cxn ang="T13">
                  <a:pos x="T6" y="T7"/>
                </a:cxn>
                <a:cxn ang="T14">
                  <a:pos x="T8" y="T9"/>
                </a:cxn>
              </a:cxnLst>
              <a:rect l="T15" t="T16" r="T17" b="T18"/>
              <a:pathLst>
                <a:path w="304" h="327">
                  <a:moveTo>
                    <a:pt x="304" y="0"/>
                  </a:moveTo>
                  <a:lnTo>
                    <a:pt x="304" y="96"/>
                  </a:lnTo>
                  <a:lnTo>
                    <a:pt x="0" y="327"/>
                  </a:lnTo>
                  <a:lnTo>
                    <a:pt x="18" y="181"/>
                  </a:lnTo>
                  <a:lnTo>
                    <a:pt x="304" y="0"/>
                  </a:lnTo>
                  <a:close/>
                </a:path>
              </a:pathLst>
            </a:custGeom>
            <a:solidFill>
              <a:srgbClr val="00CC99"/>
            </a:solidFill>
            <a:ln w="38100">
              <a:solidFill>
                <a:schemeClr val="bg2"/>
              </a:solidFill>
              <a:round/>
              <a:headEnd/>
              <a:tailEnd/>
            </a:ln>
          </p:spPr>
          <p:txBody>
            <a:bodyPr wrap="none" anchor="ctr"/>
            <a:lstStyle/>
            <a:p>
              <a:endParaRPr lang="en-US" dirty="0"/>
            </a:p>
          </p:txBody>
        </p:sp>
        <p:sp>
          <p:nvSpPr>
            <p:cNvPr id="34" name="Freeform 57">
              <a:extLst>
                <a:ext uri="{FF2B5EF4-FFF2-40B4-BE49-F238E27FC236}">
                  <a16:creationId xmlns:a16="http://schemas.microsoft.com/office/drawing/2014/main" id="{978943C2-C0E8-AC39-90E0-E4414128ECDE}"/>
                </a:ext>
              </a:extLst>
            </p:cNvPr>
            <p:cNvSpPr>
              <a:spLocks/>
            </p:cNvSpPr>
            <p:nvPr/>
          </p:nvSpPr>
          <p:spPr bwMode="auto">
            <a:xfrm>
              <a:off x="3504" y="2304"/>
              <a:ext cx="240" cy="336"/>
            </a:xfrm>
            <a:custGeom>
              <a:avLst/>
              <a:gdLst>
                <a:gd name="T0" fmla="*/ 137 w 336"/>
                <a:gd name="T1" fmla="*/ 0 h 432"/>
                <a:gd name="T2" fmla="*/ 240 w 336"/>
                <a:gd name="T3" fmla="*/ 75 h 432"/>
                <a:gd name="T4" fmla="*/ 69 w 336"/>
                <a:gd name="T5" fmla="*/ 112 h 432"/>
                <a:gd name="T6" fmla="*/ 69 w 336"/>
                <a:gd name="T7" fmla="*/ 336 h 432"/>
                <a:gd name="T8" fmla="*/ 0 w 336"/>
                <a:gd name="T9" fmla="*/ 261 h 432"/>
                <a:gd name="T10" fmla="*/ 0 w 336"/>
                <a:gd name="T11" fmla="*/ 37 h 432"/>
                <a:gd name="T12" fmla="*/ 137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bg2"/>
              </a:solidFill>
              <a:round/>
              <a:headEnd/>
              <a:tailEnd/>
            </a:ln>
          </p:spPr>
          <p:txBody>
            <a:bodyPr wrap="none" anchor="ctr"/>
            <a:lstStyle/>
            <a:p>
              <a:endParaRPr lang="en-US" dirty="0"/>
            </a:p>
          </p:txBody>
        </p:sp>
        <p:sp>
          <p:nvSpPr>
            <p:cNvPr id="39" name="Freeform 58">
              <a:extLst>
                <a:ext uri="{FF2B5EF4-FFF2-40B4-BE49-F238E27FC236}">
                  <a16:creationId xmlns:a16="http://schemas.microsoft.com/office/drawing/2014/main" id="{355F5696-1EBF-B624-2292-17414C97121A}"/>
                </a:ext>
              </a:extLst>
            </p:cNvPr>
            <p:cNvSpPr>
              <a:spLocks/>
            </p:cNvSpPr>
            <p:nvPr/>
          </p:nvSpPr>
          <p:spPr bwMode="auto">
            <a:xfrm>
              <a:off x="3312" y="2160"/>
              <a:ext cx="240" cy="288"/>
            </a:xfrm>
            <a:custGeom>
              <a:avLst/>
              <a:gdLst>
                <a:gd name="T0" fmla="*/ 137 w 336"/>
                <a:gd name="T1" fmla="*/ 0 h 432"/>
                <a:gd name="T2" fmla="*/ 240 w 336"/>
                <a:gd name="T3" fmla="*/ 64 h 432"/>
                <a:gd name="T4" fmla="*/ 69 w 336"/>
                <a:gd name="T5" fmla="*/ 96 h 432"/>
                <a:gd name="T6" fmla="*/ 69 w 336"/>
                <a:gd name="T7" fmla="*/ 288 h 432"/>
                <a:gd name="T8" fmla="*/ 0 w 336"/>
                <a:gd name="T9" fmla="*/ 224 h 432"/>
                <a:gd name="T10" fmla="*/ 0 w 336"/>
                <a:gd name="T11" fmla="*/ 32 h 432"/>
                <a:gd name="T12" fmla="*/ 137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bg2"/>
              </a:solidFill>
              <a:round/>
              <a:headEnd/>
              <a:tailEnd/>
            </a:ln>
          </p:spPr>
          <p:txBody>
            <a:bodyPr wrap="none" anchor="ctr"/>
            <a:lstStyle/>
            <a:p>
              <a:endParaRPr lang="en-US" dirty="0"/>
            </a:p>
          </p:txBody>
        </p:sp>
        <p:sp>
          <p:nvSpPr>
            <p:cNvPr id="40" name="Freeform 59">
              <a:extLst>
                <a:ext uri="{FF2B5EF4-FFF2-40B4-BE49-F238E27FC236}">
                  <a16:creationId xmlns:a16="http://schemas.microsoft.com/office/drawing/2014/main" id="{354548CE-8D30-42D2-8E28-1AD01034C4F5}"/>
                </a:ext>
              </a:extLst>
            </p:cNvPr>
            <p:cNvSpPr>
              <a:spLocks/>
            </p:cNvSpPr>
            <p:nvPr/>
          </p:nvSpPr>
          <p:spPr bwMode="auto">
            <a:xfrm>
              <a:off x="3168" y="2016"/>
              <a:ext cx="192" cy="288"/>
            </a:xfrm>
            <a:custGeom>
              <a:avLst/>
              <a:gdLst>
                <a:gd name="T0" fmla="*/ 110 w 336"/>
                <a:gd name="T1" fmla="*/ 0 h 432"/>
                <a:gd name="T2" fmla="*/ 192 w 336"/>
                <a:gd name="T3" fmla="*/ 64 h 432"/>
                <a:gd name="T4" fmla="*/ 55 w 336"/>
                <a:gd name="T5" fmla="*/ 96 h 432"/>
                <a:gd name="T6" fmla="*/ 55 w 336"/>
                <a:gd name="T7" fmla="*/ 288 h 432"/>
                <a:gd name="T8" fmla="*/ 0 w 336"/>
                <a:gd name="T9" fmla="*/ 224 h 432"/>
                <a:gd name="T10" fmla="*/ 0 w 336"/>
                <a:gd name="T11" fmla="*/ 32 h 432"/>
                <a:gd name="T12" fmla="*/ 110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bg2"/>
              </a:solidFill>
              <a:round/>
              <a:headEnd/>
              <a:tailEnd/>
            </a:ln>
          </p:spPr>
          <p:txBody>
            <a:bodyPr wrap="none" anchor="ctr"/>
            <a:lstStyle/>
            <a:p>
              <a:endParaRPr lang="en-US" dirty="0"/>
            </a:p>
          </p:txBody>
        </p:sp>
      </p:grpSp>
      <p:pic>
        <p:nvPicPr>
          <p:cNvPr id="41" name="Picture 10" descr="Image result for hacker hoodie">
            <a:extLst>
              <a:ext uri="{FF2B5EF4-FFF2-40B4-BE49-F238E27FC236}">
                <a16:creationId xmlns:a16="http://schemas.microsoft.com/office/drawing/2014/main" id="{0ABCF475-6688-7110-1C3B-36251A80A6E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12022" y="5222033"/>
            <a:ext cx="1399495" cy="1232091"/>
          </a:xfrm>
          <a:prstGeom prst="rect">
            <a:avLst/>
          </a:prstGeom>
          <a:noFill/>
          <a:extLst>
            <a:ext uri="{909E8E84-426E-40DD-AFC4-6F175D3DCCD1}">
              <a14:hiddenFill xmlns:a14="http://schemas.microsoft.com/office/drawing/2010/main">
                <a:solidFill>
                  <a:srgbClr val="FFFFFF"/>
                </a:solidFill>
              </a14:hiddenFill>
            </a:ext>
          </a:extLst>
        </p:spPr>
      </p:pic>
      <p:sp>
        <p:nvSpPr>
          <p:cNvPr id="42" name="Thought Bubble: Cloud 41">
            <a:extLst>
              <a:ext uri="{FF2B5EF4-FFF2-40B4-BE49-F238E27FC236}">
                <a16:creationId xmlns:a16="http://schemas.microsoft.com/office/drawing/2014/main" id="{BB231EE8-80F0-73EB-B877-813E009BF5EF}"/>
              </a:ext>
            </a:extLst>
          </p:cNvPr>
          <p:cNvSpPr/>
          <p:nvPr/>
        </p:nvSpPr>
        <p:spPr bwMode="auto">
          <a:xfrm>
            <a:off x="8084980" y="5046663"/>
            <a:ext cx="914400" cy="702766"/>
          </a:xfrm>
          <a:prstGeom prst="cloudCallout">
            <a:avLst>
              <a:gd name="adj1" fmla="val -109183"/>
              <a:gd name="adj2" fmla="val 25866"/>
            </a:avLst>
          </a:prstGeom>
          <a:solidFill>
            <a:schemeClr val="bg1"/>
          </a:solidFill>
          <a:ln w="38100" cap="flat" cmpd="sng" algn="ctr">
            <a:solidFill>
              <a:srgbClr val="FFFF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err="1">
                <a:ln>
                  <a:noFill/>
                </a:ln>
                <a:solidFill>
                  <a:srgbClr val="FF66FF"/>
                </a:solidFill>
                <a:effectLst/>
                <a:latin typeface="Lucida Console" pitchFamily="49" charset="0"/>
              </a:rPr>
              <a:t>sk</a:t>
            </a:r>
            <a:endParaRPr kumimoji="0" lang="en-US" sz="2400" b="0" i="0" u="none" strike="noStrike" cap="none" normalizeH="0" baseline="0" dirty="0">
              <a:ln>
                <a:noFill/>
              </a:ln>
              <a:solidFill>
                <a:srgbClr val="FF66FF"/>
              </a:solidFill>
              <a:effectLst/>
              <a:latin typeface="Lucida Console" pitchFamily="49" charset="0"/>
            </a:endParaRPr>
          </a:p>
        </p:txBody>
      </p:sp>
      <p:sp>
        <p:nvSpPr>
          <p:cNvPr id="45" name="Rounded Rectangular Callout 5">
            <a:extLst>
              <a:ext uri="{FF2B5EF4-FFF2-40B4-BE49-F238E27FC236}">
                <a16:creationId xmlns:a16="http://schemas.microsoft.com/office/drawing/2014/main" id="{ADFEB3FC-3A4B-B733-D5D2-0B099B671CF6}"/>
              </a:ext>
            </a:extLst>
          </p:cNvPr>
          <p:cNvSpPr/>
          <p:nvPr/>
        </p:nvSpPr>
        <p:spPr bwMode="auto">
          <a:xfrm>
            <a:off x="4989349" y="4415048"/>
            <a:ext cx="3552831" cy="510778"/>
          </a:xfrm>
          <a:prstGeom prst="wedgeRoundRectCallout">
            <a:avLst>
              <a:gd name="adj1" fmla="val -2838"/>
              <a:gd name="adj2" fmla="val 144890"/>
              <a:gd name="adj3" fmla="val 16667"/>
            </a:avLst>
          </a:prstGeom>
          <a:solidFill>
            <a:schemeClr val="bg1"/>
          </a:solidFill>
          <a:ln w="57150" cap="flat" cmpd="sng" algn="ctr">
            <a:solidFill>
              <a:srgbClr val="FFFF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algn="l"/>
            <a:r>
              <a:rPr kumimoji="0" lang="en-US" sz="24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You get a high number</a:t>
            </a:r>
            <a:endParaRPr kumimoji="0" lang="en-US" sz="2400" b="0" i="1"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p:txBody>
      </p:sp>
      <p:grpSp>
        <p:nvGrpSpPr>
          <p:cNvPr id="51" name="Group 50">
            <a:extLst>
              <a:ext uri="{FF2B5EF4-FFF2-40B4-BE49-F238E27FC236}">
                <a16:creationId xmlns:a16="http://schemas.microsoft.com/office/drawing/2014/main" id="{21F8CDE6-83CA-E99C-352E-667C6A0F504B}"/>
              </a:ext>
            </a:extLst>
          </p:cNvPr>
          <p:cNvGrpSpPr/>
          <p:nvPr/>
        </p:nvGrpSpPr>
        <p:grpSpPr>
          <a:xfrm>
            <a:off x="732600" y="3565073"/>
            <a:ext cx="2295063" cy="1320818"/>
            <a:chOff x="732600" y="3565073"/>
            <a:chExt cx="2295063" cy="1320818"/>
          </a:xfrm>
        </p:grpSpPr>
        <p:grpSp>
          <p:nvGrpSpPr>
            <p:cNvPr id="17" name="Group 50">
              <a:extLst>
                <a:ext uri="{FF2B5EF4-FFF2-40B4-BE49-F238E27FC236}">
                  <a16:creationId xmlns:a16="http://schemas.microsoft.com/office/drawing/2014/main" id="{AA5E0E7A-C1A7-AD26-92FC-013227C57B36}"/>
                </a:ext>
              </a:extLst>
            </p:cNvPr>
            <p:cNvGrpSpPr>
              <a:grpSpLocks/>
            </p:cNvGrpSpPr>
            <p:nvPr/>
          </p:nvGrpSpPr>
          <p:grpSpPr bwMode="auto">
            <a:xfrm>
              <a:off x="1094270" y="3565073"/>
              <a:ext cx="1447800" cy="1295400"/>
              <a:chOff x="3168" y="1824"/>
              <a:chExt cx="912" cy="816"/>
            </a:xfrm>
            <a:effectLst>
              <a:glow rad="101600">
                <a:schemeClr val="accent3">
                  <a:satMod val="175000"/>
                  <a:alpha val="40000"/>
                </a:schemeClr>
              </a:glow>
            </a:effectLst>
          </p:grpSpPr>
          <p:sp>
            <p:nvSpPr>
              <p:cNvPr id="18" name="Freeform 51">
                <a:extLst>
                  <a:ext uri="{FF2B5EF4-FFF2-40B4-BE49-F238E27FC236}">
                    <a16:creationId xmlns:a16="http://schemas.microsoft.com/office/drawing/2014/main" id="{135C18AD-C4CA-BBC8-4AE1-A140DE1DF1EE}"/>
                  </a:ext>
                </a:extLst>
              </p:cNvPr>
              <p:cNvSpPr>
                <a:spLocks/>
              </p:cNvSpPr>
              <p:nvPr/>
            </p:nvSpPr>
            <p:spPr bwMode="auto">
              <a:xfrm>
                <a:off x="3936" y="2064"/>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bg2"/>
                </a:solidFill>
                <a:round/>
                <a:headEnd/>
                <a:tailEnd/>
              </a:ln>
            </p:spPr>
            <p:txBody>
              <a:bodyPr wrap="none" anchor="ctr"/>
              <a:lstStyle/>
              <a:p>
                <a:endParaRPr lang="en-US" dirty="0"/>
              </a:p>
            </p:txBody>
          </p:sp>
          <p:sp>
            <p:nvSpPr>
              <p:cNvPr id="19" name="Freeform 52">
                <a:extLst>
                  <a:ext uri="{FF2B5EF4-FFF2-40B4-BE49-F238E27FC236}">
                    <a16:creationId xmlns:a16="http://schemas.microsoft.com/office/drawing/2014/main" id="{BC7908C3-76C1-2A8F-248D-D3E86A134743}"/>
                  </a:ext>
                </a:extLst>
              </p:cNvPr>
              <p:cNvSpPr>
                <a:spLocks/>
              </p:cNvSpPr>
              <p:nvPr/>
            </p:nvSpPr>
            <p:spPr bwMode="auto">
              <a:xfrm>
                <a:off x="3728" y="1920"/>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bg2"/>
                </a:solidFill>
                <a:round/>
                <a:headEnd/>
                <a:tailEnd/>
              </a:ln>
            </p:spPr>
            <p:txBody>
              <a:bodyPr wrap="none" anchor="ctr"/>
              <a:lstStyle/>
              <a:p>
                <a:endParaRPr lang="en-US" dirty="0"/>
              </a:p>
            </p:txBody>
          </p:sp>
          <p:sp>
            <p:nvSpPr>
              <p:cNvPr id="20" name="Freeform 53">
                <a:extLst>
                  <a:ext uri="{FF2B5EF4-FFF2-40B4-BE49-F238E27FC236}">
                    <a16:creationId xmlns:a16="http://schemas.microsoft.com/office/drawing/2014/main" id="{F1F6F6A7-4FA5-493E-E801-FB1B51B3DF2E}"/>
                  </a:ext>
                </a:extLst>
              </p:cNvPr>
              <p:cNvSpPr>
                <a:spLocks/>
              </p:cNvSpPr>
              <p:nvPr/>
            </p:nvSpPr>
            <p:spPr bwMode="auto">
              <a:xfrm>
                <a:off x="3504" y="1824"/>
                <a:ext cx="144" cy="288"/>
              </a:xfrm>
              <a:custGeom>
                <a:avLst/>
                <a:gdLst>
                  <a:gd name="T0" fmla="*/ 0 w 144"/>
                  <a:gd name="T1" fmla="*/ 41 h 336"/>
                  <a:gd name="T2" fmla="*/ 96 w 144"/>
                  <a:gd name="T3" fmla="*/ 0 h 336"/>
                  <a:gd name="T4" fmla="*/ 144 w 144"/>
                  <a:gd name="T5" fmla="*/ 41 h 336"/>
                  <a:gd name="T6" fmla="*/ 144 w 144"/>
                  <a:gd name="T7" fmla="*/ 288 h 336"/>
                  <a:gd name="T8" fmla="*/ 96 w 144"/>
                  <a:gd name="T9" fmla="*/ 247 h 336"/>
                  <a:gd name="T10" fmla="*/ 96 w 144"/>
                  <a:gd name="T11" fmla="*/ 82 h 336"/>
                  <a:gd name="T12" fmla="*/ 0 w 144"/>
                  <a:gd name="T13" fmla="*/ 123 h 336"/>
                  <a:gd name="T14" fmla="*/ 0 w 144"/>
                  <a:gd name="T15" fmla="*/ 41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bg2"/>
                </a:solidFill>
                <a:round/>
                <a:headEnd/>
                <a:tailEnd/>
              </a:ln>
            </p:spPr>
            <p:txBody>
              <a:bodyPr wrap="none" anchor="ctr"/>
              <a:lstStyle/>
              <a:p>
                <a:endParaRPr lang="en-US" dirty="0"/>
              </a:p>
            </p:txBody>
          </p:sp>
          <p:sp>
            <p:nvSpPr>
              <p:cNvPr id="21" name="Freeform 54">
                <a:extLst>
                  <a:ext uri="{FF2B5EF4-FFF2-40B4-BE49-F238E27FC236}">
                    <a16:creationId xmlns:a16="http://schemas.microsoft.com/office/drawing/2014/main" id="{1B7827F1-2BE2-40B0-5AE4-E5FA7BA8E021}"/>
                  </a:ext>
                </a:extLst>
              </p:cNvPr>
              <p:cNvSpPr>
                <a:spLocks/>
              </p:cNvSpPr>
              <p:nvPr/>
            </p:nvSpPr>
            <p:spPr bwMode="auto">
              <a:xfrm>
                <a:off x="3243" y="1824"/>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 name="T10" fmla="*/ 0 60000 65536"/>
                  <a:gd name="T11" fmla="*/ 0 60000 65536"/>
                  <a:gd name="T12" fmla="*/ 0 60000 65536"/>
                  <a:gd name="T13" fmla="*/ 0 60000 65536"/>
                  <a:gd name="T14" fmla="*/ 0 60000 65536"/>
                  <a:gd name="T15" fmla="*/ 0 w 789"/>
                  <a:gd name="T16" fmla="*/ 0 h 535"/>
                  <a:gd name="T17" fmla="*/ 789 w 789"/>
                  <a:gd name="T18" fmla="*/ 535 h 535"/>
                </a:gdLst>
                <a:ahLst/>
                <a:cxnLst>
                  <a:cxn ang="T10">
                    <a:pos x="T0" y="T1"/>
                  </a:cxn>
                  <a:cxn ang="T11">
                    <a:pos x="T2" y="T3"/>
                  </a:cxn>
                  <a:cxn ang="T12">
                    <a:pos x="T4" y="T5"/>
                  </a:cxn>
                  <a:cxn ang="T13">
                    <a:pos x="T6" y="T7"/>
                  </a:cxn>
                  <a:cxn ang="T14">
                    <a:pos x="T8" y="T9"/>
                  </a:cxn>
                </a:cxnLst>
                <a:rect l="T15" t="T16" r="T17" b="T18"/>
                <a:pathLst>
                  <a:path w="789" h="535">
                    <a:moveTo>
                      <a:pt x="261" y="0"/>
                    </a:moveTo>
                    <a:lnTo>
                      <a:pt x="789" y="336"/>
                    </a:lnTo>
                    <a:lnTo>
                      <a:pt x="494" y="535"/>
                    </a:lnTo>
                    <a:lnTo>
                      <a:pt x="0" y="96"/>
                    </a:lnTo>
                    <a:lnTo>
                      <a:pt x="261" y="0"/>
                    </a:lnTo>
                    <a:close/>
                  </a:path>
                </a:pathLst>
              </a:custGeom>
              <a:solidFill>
                <a:srgbClr val="0099FF"/>
              </a:solidFill>
              <a:ln w="38100">
                <a:solidFill>
                  <a:schemeClr val="bg2"/>
                </a:solidFill>
                <a:round/>
                <a:headEnd/>
                <a:tailEnd/>
              </a:ln>
            </p:spPr>
            <p:txBody>
              <a:bodyPr wrap="none" anchor="ctr"/>
              <a:lstStyle/>
              <a:p>
                <a:endParaRPr lang="en-US" dirty="0"/>
              </a:p>
            </p:txBody>
          </p:sp>
          <p:sp>
            <p:nvSpPr>
              <p:cNvPr id="22" name="Freeform 55">
                <a:extLst>
                  <a:ext uri="{FF2B5EF4-FFF2-40B4-BE49-F238E27FC236}">
                    <a16:creationId xmlns:a16="http://schemas.microsoft.com/office/drawing/2014/main" id="{2AD222AB-C99C-8DB2-B8B6-3F8EEEB815C6}"/>
                  </a:ext>
                </a:extLst>
              </p:cNvPr>
              <p:cNvSpPr>
                <a:spLocks/>
              </p:cNvSpPr>
              <p:nvPr/>
            </p:nvSpPr>
            <p:spPr bwMode="auto">
              <a:xfrm>
                <a:off x="3253" y="1920"/>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 name="T10" fmla="*/ 0 60000 65536"/>
                  <a:gd name="T11" fmla="*/ 0 60000 65536"/>
                  <a:gd name="T12" fmla="*/ 0 60000 65536"/>
                  <a:gd name="T13" fmla="*/ 0 60000 65536"/>
                  <a:gd name="T14" fmla="*/ 0 60000 65536"/>
                  <a:gd name="T15" fmla="*/ 0 w 491"/>
                  <a:gd name="T16" fmla="*/ 0 h 567"/>
                  <a:gd name="T17" fmla="*/ 491 w 491"/>
                  <a:gd name="T18" fmla="*/ 567 h 567"/>
                </a:gdLst>
                <a:ahLst/>
                <a:cxnLst>
                  <a:cxn ang="T10">
                    <a:pos x="T0" y="T1"/>
                  </a:cxn>
                  <a:cxn ang="T11">
                    <a:pos x="T2" y="T3"/>
                  </a:cxn>
                  <a:cxn ang="T12">
                    <a:pos x="T4" y="T5"/>
                  </a:cxn>
                  <a:cxn ang="T13">
                    <a:pos x="T6" y="T7"/>
                  </a:cxn>
                  <a:cxn ang="T14">
                    <a:pos x="T8" y="T9"/>
                  </a:cxn>
                </a:cxnLst>
                <a:rect l="T15" t="T16" r="T17" b="T18"/>
                <a:pathLst>
                  <a:path w="491" h="567">
                    <a:moveTo>
                      <a:pt x="11" y="0"/>
                    </a:moveTo>
                    <a:lnTo>
                      <a:pt x="491" y="432"/>
                    </a:lnTo>
                    <a:lnTo>
                      <a:pt x="484" y="567"/>
                    </a:lnTo>
                    <a:lnTo>
                      <a:pt x="0" y="119"/>
                    </a:lnTo>
                    <a:lnTo>
                      <a:pt x="11" y="0"/>
                    </a:lnTo>
                    <a:close/>
                  </a:path>
                </a:pathLst>
              </a:custGeom>
              <a:solidFill>
                <a:srgbClr val="0099FF"/>
              </a:solidFill>
              <a:ln w="38100">
                <a:solidFill>
                  <a:schemeClr val="bg2"/>
                </a:solidFill>
                <a:round/>
                <a:headEnd/>
                <a:tailEnd/>
              </a:ln>
            </p:spPr>
            <p:txBody>
              <a:bodyPr wrap="none" anchor="ctr"/>
              <a:lstStyle/>
              <a:p>
                <a:endParaRPr lang="en-US" dirty="0"/>
              </a:p>
            </p:txBody>
          </p:sp>
          <p:sp>
            <p:nvSpPr>
              <p:cNvPr id="23" name="Freeform 56">
                <a:extLst>
                  <a:ext uri="{FF2B5EF4-FFF2-40B4-BE49-F238E27FC236}">
                    <a16:creationId xmlns:a16="http://schemas.microsoft.com/office/drawing/2014/main" id="{53C2B66E-B625-3EB7-A140-204D1F887193}"/>
                  </a:ext>
                </a:extLst>
              </p:cNvPr>
              <p:cNvSpPr>
                <a:spLocks/>
              </p:cNvSpPr>
              <p:nvPr/>
            </p:nvSpPr>
            <p:spPr bwMode="auto">
              <a:xfrm>
                <a:off x="3728" y="2160"/>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 name="T10" fmla="*/ 0 60000 65536"/>
                  <a:gd name="T11" fmla="*/ 0 60000 65536"/>
                  <a:gd name="T12" fmla="*/ 0 60000 65536"/>
                  <a:gd name="T13" fmla="*/ 0 60000 65536"/>
                  <a:gd name="T14" fmla="*/ 0 60000 65536"/>
                  <a:gd name="T15" fmla="*/ 0 w 304"/>
                  <a:gd name="T16" fmla="*/ 0 h 327"/>
                  <a:gd name="T17" fmla="*/ 304 w 304"/>
                  <a:gd name="T18" fmla="*/ 327 h 327"/>
                </a:gdLst>
                <a:ahLst/>
                <a:cxnLst>
                  <a:cxn ang="T10">
                    <a:pos x="T0" y="T1"/>
                  </a:cxn>
                  <a:cxn ang="T11">
                    <a:pos x="T2" y="T3"/>
                  </a:cxn>
                  <a:cxn ang="T12">
                    <a:pos x="T4" y="T5"/>
                  </a:cxn>
                  <a:cxn ang="T13">
                    <a:pos x="T6" y="T7"/>
                  </a:cxn>
                  <a:cxn ang="T14">
                    <a:pos x="T8" y="T9"/>
                  </a:cxn>
                </a:cxnLst>
                <a:rect l="T15" t="T16" r="T17" b="T18"/>
                <a:pathLst>
                  <a:path w="304" h="327">
                    <a:moveTo>
                      <a:pt x="304" y="0"/>
                    </a:moveTo>
                    <a:lnTo>
                      <a:pt x="304" y="96"/>
                    </a:lnTo>
                    <a:lnTo>
                      <a:pt x="0" y="327"/>
                    </a:lnTo>
                    <a:lnTo>
                      <a:pt x="18" y="181"/>
                    </a:lnTo>
                    <a:lnTo>
                      <a:pt x="304" y="0"/>
                    </a:lnTo>
                    <a:close/>
                  </a:path>
                </a:pathLst>
              </a:custGeom>
              <a:solidFill>
                <a:srgbClr val="0099FF"/>
              </a:solidFill>
              <a:ln w="38100">
                <a:solidFill>
                  <a:schemeClr val="bg2"/>
                </a:solidFill>
                <a:round/>
                <a:headEnd/>
                <a:tailEnd/>
              </a:ln>
            </p:spPr>
            <p:txBody>
              <a:bodyPr wrap="none" anchor="ctr"/>
              <a:lstStyle/>
              <a:p>
                <a:endParaRPr lang="en-US" dirty="0"/>
              </a:p>
            </p:txBody>
          </p:sp>
          <p:sp>
            <p:nvSpPr>
              <p:cNvPr id="24" name="Freeform 57">
                <a:extLst>
                  <a:ext uri="{FF2B5EF4-FFF2-40B4-BE49-F238E27FC236}">
                    <a16:creationId xmlns:a16="http://schemas.microsoft.com/office/drawing/2014/main" id="{1DE422AC-0FCC-A9E7-6E04-E13B84FC1A1C}"/>
                  </a:ext>
                </a:extLst>
              </p:cNvPr>
              <p:cNvSpPr>
                <a:spLocks/>
              </p:cNvSpPr>
              <p:nvPr/>
            </p:nvSpPr>
            <p:spPr bwMode="auto">
              <a:xfrm>
                <a:off x="3504" y="2304"/>
                <a:ext cx="240" cy="336"/>
              </a:xfrm>
              <a:custGeom>
                <a:avLst/>
                <a:gdLst>
                  <a:gd name="T0" fmla="*/ 137 w 336"/>
                  <a:gd name="T1" fmla="*/ 0 h 432"/>
                  <a:gd name="T2" fmla="*/ 240 w 336"/>
                  <a:gd name="T3" fmla="*/ 75 h 432"/>
                  <a:gd name="T4" fmla="*/ 69 w 336"/>
                  <a:gd name="T5" fmla="*/ 112 h 432"/>
                  <a:gd name="T6" fmla="*/ 69 w 336"/>
                  <a:gd name="T7" fmla="*/ 336 h 432"/>
                  <a:gd name="T8" fmla="*/ 0 w 336"/>
                  <a:gd name="T9" fmla="*/ 261 h 432"/>
                  <a:gd name="T10" fmla="*/ 0 w 336"/>
                  <a:gd name="T11" fmla="*/ 37 h 432"/>
                  <a:gd name="T12" fmla="*/ 137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bg2"/>
                </a:solidFill>
                <a:round/>
                <a:headEnd/>
                <a:tailEnd/>
              </a:ln>
            </p:spPr>
            <p:txBody>
              <a:bodyPr wrap="none" anchor="ctr"/>
              <a:lstStyle/>
              <a:p>
                <a:endParaRPr lang="en-US" dirty="0"/>
              </a:p>
            </p:txBody>
          </p:sp>
          <p:sp>
            <p:nvSpPr>
              <p:cNvPr id="25" name="Freeform 58">
                <a:extLst>
                  <a:ext uri="{FF2B5EF4-FFF2-40B4-BE49-F238E27FC236}">
                    <a16:creationId xmlns:a16="http://schemas.microsoft.com/office/drawing/2014/main" id="{ABD521D0-FD7A-96D4-00A3-2F34610BD983}"/>
                  </a:ext>
                </a:extLst>
              </p:cNvPr>
              <p:cNvSpPr>
                <a:spLocks/>
              </p:cNvSpPr>
              <p:nvPr/>
            </p:nvSpPr>
            <p:spPr bwMode="auto">
              <a:xfrm>
                <a:off x="3312" y="2160"/>
                <a:ext cx="240" cy="288"/>
              </a:xfrm>
              <a:custGeom>
                <a:avLst/>
                <a:gdLst>
                  <a:gd name="T0" fmla="*/ 137 w 336"/>
                  <a:gd name="T1" fmla="*/ 0 h 432"/>
                  <a:gd name="T2" fmla="*/ 240 w 336"/>
                  <a:gd name="T3" fmla="*/ 64 h 432"/>
                  <a:gd name="T4" fmla="*/ 69 w 336"/>
                  <a:gd name="T5" fmla="*/ 96 h 432"/>
                  <a:gd name="T6" fmla="*/ 69 w 336"/>
                  <a:gd name="T7" fmla="*/ 288 h 432"/>
                  <a:gd name="T8" fmla="*/ 0 w 336"/>
                  <a:gd name="T9" fmla="*/ 224 h 432"/>
                  <a:gd name="T10" fmla="*/ 0 w 336"/>
                  <a:gd name="T11" fmla="*/ 32 h 432"/>
                  <a:gd name="T12" fmla="*/ 137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bg2"/>
                </a:solidFill>
                <a:round/>
                <a:headEnd/>
                <a:tailEnd/>
              </a:ln>
            </p:spPr>
            <p:txBody>
              <a:bodyPr wrap="none" anchor="ctr"/>
              <a:lstStyle/>
              <a:p>
                <a:endParaRPr lang="en-US" dirty="0"/>
              </a:p>
            </p:txBody>
          </p:sp>
          <p:sp>
            <p:nvSpPr>
              <p:cNvPr id="26" name="Freeform 59">
                <a:extLst>
                  <a:ext uri="{FF2B5EF4-FFF2-40B4-BE49-F238E27FC236}">
                    <a16:creationId xmlns:a16="http://schemas.microsoft.com/office/drawing/2014/main" id="{1C8774FB-06CC-E605-462C-6799C17E0A5A}"/>
                  </a:ext>
                </a:extLst>
              </p:cNvPr>
              <p:cNvSpPr>
                <a:spLocks/>
              </p:cNvSpPr>
              <p:nvPr/>
            </p:nvSpPr>
            <p:spPr bwMode="auto">
              <a:xfrm>
                <a:off x="3168" y="2016"/>
                <a:ext cx="192" cy="288"/>
              </a:xfrm>
              <a:custGeom>
                <a:avLst/>
                <a:gdLst>
                  <a:gd name="T0" fmla="*/ 110 w 336"/>
                  <a:gd name="T1" fmla="*/ 0 h 432"/>
                  <a:gd name="T2" fmla="*/ 192 w 336"/>
                  <a:gd name="T3" fmla="*/ 64 h 432"/>
                  <a:gd name="T4" fmla="*/ 55 w 336"/>
                  <a:gd name="T5" fmla="*/ 96 h 432"/>
                  <a:gd name="T6" fmla="*/ 55 w 336"/>
                  <a:gd name="T7" fmla="*/ 288 h 432"/>
                  <a:gd name="T8" fmla="*/ 0 w 336"/>
                  <a:gd name="T9" fmla="*/ 224 h 432"/>
                  <a:gd name="T10" fmla="*/ 0 w 336"/>
                  <a:gd name="T11" fmla="*/ 32 h 432"/>
                  <a:gd name="T12" fmla="*/ 110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bg2"/>
                </a:solidFill>
                <a:round/>
                <a:headEnd/>
                <a:tailEnd/>
              </a:ln>
            </p:spPr>
            <p:txBody>
              <a:bodyPr wrap="none" anchor="ctr"/>
              <a:lstStyle/>
              <a:p>
                <a:endParaRPr lang="en-US" dirty="0"/>
              </a:p>
            </p:txBody>
          </p:sp>
        </p:grpSp>
        <p:sp>
          <p:nvSpPr>
            <p:cNvPr id="50" name="Ribbon: Tilted Down 49">
              <a:extLst>
                <a:ext uri="{FF2B5EF4-FFF2-40B4-BE49-F238E27FC236}">
                  <a16:creationId xmlns:a16="http://schemas.microsoft.com/office/drawing/2014/main" id="{F3EEB97C-5068-024F-8C01-9468B85559CA}"/>
                </a:ext>
              </a:extLst>
            </p:cNvPr>
            <p:cNvSpPr/>
            <p:nvPr/>
          </p:nvSpPr>
          <p:spPr bwMode="auto">
            <a:xfrm>
              <a:off x="732600" y="4445122"/>
              <a:ext cx="2295063" cy="440769"/>
            </a:xfrm>
            <a:prstGeom prst="ribbon">
              <a:avLst/>
            </a:prstGeom>
            <a:solidFill>
              <a:schemeClr val="bg1"/>
            </a:solidFill>
            <a:ln w="38100" cap="flat" cmpd="sng" algn="ctr">
              <a:solidFill>
                <a:srgbClr val="FFFF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a:ln>
                    <a:noFill/>
                  </a:ln>
                  <a:solidFill>
                    <a:srgbClr val="00B0F0"/>
                  </a:solidFill>
                  <a:effectLst/>
                  <a:latin typeface="Arial" panose="020B0604020202020204" pitchFamily="34" charset="0"/>
                  <a:cs typeface="Arial" panose="020B0604020202020204" pitchFamily="34" charset="0"/>
                </a:rPr>
                <a:t>validator</a:t>
              </a:r>
              <a:endParaRPr kumimoji="0" lang="en-US" sz="1800" b="0" i="0" u="none" strike="noStrike" cap="none" normalizeH="0" baseline="0" dirty="0">
                <a:ln>
                  <a:noFill/>
                </a:ln>
                <a:solidFill>
                  <a:srgbClr val="00B0F0"/>
                </a:solidFill>
                <a:effectLst/>
                <a:latin typeface="Arial" panose="020B0604020202020204" pitchFamily="34" charset="0"/>
                <a:cs typeface="Arial" panose="020B0604020202020204" pitchFamily="34" charset="0"/>
              </a:endParaRPr>
            </a:p>
          </p:txBody>
        </p:sp>
      </p:grpSp>
      <p:sp>
        <p:nvSpPr>
          <p:cNvPr id="46" name="Rounded Rectangular Callout 5">
            <a:extLst>
              <a:ext uri="{FF2B5EF4-FFF2-40B4-BE49-F238E27FC236}">
                <a16:creationId xmlns:a16="http://schemas.microsoft.com/office/drawing/2014/main" id="{7AA1B4B7-FE1F-818C-CC0D-E8C31B91AEFA}"/>
              </a:ext>
            </a:extLst>
          </p:cNvPr>
          <p:cNvSpPr/>
          <p:nvPr/>
        </p:nvSpPr>
        <p:spPr bwMode="auto">
          <a:xfrm>
            <a:off x="2475069" y="4479473"/>
            <a:ext cx="2364336" cy="510778"/>
          </a:xfrm>
          <a:prstGeom prst="wedgeRoundRectCallout">
            <a:avLst>
              <a:gd name="adj1" fmla="val -56536"/>
              <a:gd name="adj2" fmla="val 121467"/>
              <a:gd name="adj3" fmla="val 16667"/>
            </a:avLst>
          </a:prstGeom>
          <a:solidFill>
            <a:schemeClr val="bg1"/>
          </a:solidFill>
          <a:ln w="57150" cap="flat" cmpd="sng" algn="ctr">
            <a:solidFill>
              <a:srgbClr val="FFFF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algn="l"/>
            <a:r>
              <a:rPr kumimoji="0" lang="en-US" sz="24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Standing by …</a:t>
            </a:r>
            <a:endParaRPr kumimoji="0" lang="en-US" sz="2400" b="0" i="1"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59332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6"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3" name="Group 50">
            <a:extLst>
              <a:ext uri="{FF2B5EF4-FFF2-40B4-BE49-F238E27FC236}">
                <a16:creationId xmlns:a16="http://schemas.microsoft.com/office/drawing/2014/main" id="{E049ADE5-4CAB-EC6B-4875-3911141C1FA0}"/>
              </a:ext>
            </a:extLst>
          </p:cNvPr>
          <p:cNvGrpSpPr>
            <a:grpSpLocks/>
          </p:cNvGrpSpPr>
          <p:nvPr/>
        </p:nvGrpSpPr>
        <p:grpSpPr bwMode="auto">
          <a:xfrm>
            <a:off x="1103469" y="2082183"/>
            <a:ext cx="1447800" cy="1295400"/>
            <a:chOff x="3168" y="1824"/>
            <a:chExt cx="912" cy="816"/>
          </a:xfrm>
          <a:effectLst>
            <a:glow rad="101600">
              <a:schemeClr val="accent3">
                <a:satMod val="175000"/>
                <a:alpha val="40000"/>
              </a:schemeClr>
            </a:glow>
          </a:effectLst>
        </p:grpSpPr>
        <p:sp>
          <p:nvSpPr>
            <p:cNvPr id="44" name="Freeform 51">
              <a:extLst>
                <a:ext uri="{FF2B5EF4-FFF2-40B4-BE49-F238E27FC236}">
                  <a16:creationId xmlns:a16="http://schemas.microsoft.com/office/drawing/2014/main" id="{2E84D356-5661-FCDF-2ECC-0D05D855CA7D}"/>
                </a:ext>
              </a:extLst>
            </p:cNvPr>
            <p:cNvSpPr>
              <a:spLocks/>
            </p:cNvSpPr>
            <p:nvPr/>
          </p:nvSpPr>
          <p:spPr bwMode="auto">
            <a:xfrm>
              <a:off x="3936" y="2064"/>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bg2"/>
              </a:solidFill>
              <a:round/>
              <a:headEnd/>
              <a:tailEnd/>
            </a:ln>
          </p:spPr>
          <p:txBody>
            <a:bodyPr wrap="none" anchor="ctr"/>
            <a:lstStyle/>
            <a:p>
              <a:endParaRPr lang="en-US" dirty="0"/>
            </a:p>
          </p:txBody>
        </p:sp>
        <p:sp>
          <p:nvSpPr>
            <p:cNvPr id="45" name="Freeform 52">
              <a:extLst>
                <a:ext uri="{FF2B5EF4-FFF2-40B4-BE49-F238E27FC236}">
                  <a16:creationId xmlns:a16="http://schemas.microsoft.com/office/drawing/2014/main" id="{C14DB835-00FF-93C0-62DF-8F126AF76A5F}"/>
                </a:ext>
              </a:extLst>
            </p:cNvPr>
            <p:cNvSpPr>
              <a:spLocks/>
            </p:cNvSpPr>
            <p:nvPr/>
          </p:nvSpPr>
          <p:spPr bwMode="auto">
            <a:xfrm>
              <a:off x="3728" y="1920"/>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bg2"/>
              </a:solidFill>
              <a:round/>
              <a:headEnd/>
              <a:tailEnd/>
            </a:ln>
          </p:spPr>
          <p:txBody>
            <a:bodyPr wrap="none" anchor="ctr"/>
            <a:lstStyle/>
            <a:p>
              <a:endParaRPr lang="en-US" dirty="0"/>
            </a:p>
          </p:txBody>
        </p:sp>
        <p:sp>
          <p:nvSpPr>
            <p:cNvPr id="46" name="Freeform 53">
              <a:extLst>
                <a:ext uri="{FF2B5EF4-FFF2-40B4-BE49-F238E27FC236}">
                  <a16:creationId xmlns:a16="http://schemas.microsoft.com/office/drawing/2014/main" id="{E5326956-AE60-BEBC-BD41-7C2851F23367}"/>
                </a:ext>
              </a:extLst>
            </p:cNvPr>
            <p:cNvSpPr>
              <a:spLocks/>
            </p:cNvSpPr>
            <p:nvPr/>
          </p:nvSpPr>
          <p:spPr bwMode="auto">
            <a:xfrm>
              <a:off x="3504" y="1824"/>
              <a:ext cx="144" cy="288"/>
            </a:xfrm>
            <a:custGeom>
              <a:avLst/>
              <a:gdLst>
                <a:gd name="T0" fmla="*/ 0 w 144"/>
                <a:gd name="T1" fmla="*/ 41 h 336"/>
                <a:gd name="T2" fmla="*/ 96 w 144"/>
                <a:gd name="T3" fmla="*/ 0 h 336"/>
                <a:gd name="T4" fmla="*/ 144 w 144"/>
                <a:gd name="T5" fmla="*/ 41 h 336"/>
                <a:gd name="T6" fmla="*/ 144 w 144"/>
                <a:gd name="T7" fmla="*/ 288 h 336"/>
                <a:gd name="T8" fmla="*/ 96 w 144"/>
                <a:gd name="T9" fmla="*/ 247 h 336"/>
                <a:gd name="T10" fmla="*/ 96 w 144"/>
                <a:gd name="T11" fmla="*/ 82 h 336"/>
                <a:gd name="T12" fmla="*/ 0 w 144"/>
                <a:gd name="T13" fmla="*/ 123 h 336"/>
                <a:gd name="T14" fmla="*/ 0 w 144"/>
                <a:gd name="T15" fmla="*/ 41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bg2"/>
              </a:solidFill>
              <a:round/>
              <a:headEnd/>
              <a:tailEnd/>
            </a:ln>
          </p:spPr>
          <p:txBody>
            <a:bodyPr wrap="none" anchor="ctr"/>
            <a:lstStyle/>
            <a:p>
              <a:endParaRPr lang="en-US" dirty="0"/>
            </a:p>
          </p:txBody>
        </p:sp>
        <p:sp>
          <p:nvSpPr>
            <p:cNvPr id="47" name="Freeform 54">
              <a:extLst>
                <a:ext uri="{FF2B5EF4-FFF2-40B4-BE49-F238E27FC236}">
                  <a16:creationId xmlns:a16="http://schemas.microsoft.com/office/drawing/2014/main" id="{FC8B2BF0-9FC9-341B-C123-03D914EE54E6}"/>
                </a:ext>
              </a:extLst>
            </p:cNvPr>
            <p:cNvSpPr>
              <a:spLocks/>
            </p:cNvSpPr>
            <p:nvPr/>
          </p:nvSpPr>
          <p:spPr bwMode="auto">
            <a:xfrm>
              <a:off x="3243" y="1824"/>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 name="T10" fmla="*/ 0 60000 65536"/>
                <a:gd name="T11" fmla="*/ 0 60000 65536"/>
                <a:gd name="T12" fmla="*/ 0 60000 65536"/>
                <a:gd name="T13" fmla="*/ 0 60000 65536"/>
                <a:gd name="T14" fmla="*/ 0 60000 65536"/>
                <a:gd name="T15" fmla="*/ 0 w 789"/>
                <a:gd name="T16" fmla="*/ 0 h 535"/>
                <a:gd name="T17" fmla="*/ 789 w 789"/>
                <a:gd name="T18" fmla="*/ 535 h 535"/>
              </a:gdLst>
              <a:ahLst/>
              <a:cxnLst>
                <a:cxn ang="T10">
                  <a:pos x="T0" y="T1"/>
                </a:cxn>
                <a:cxn ang="T11">
                  <a:pos x="T2" y="T3"/>
                </a:cxn>
                <a:cxn ang="T12">
                  <a:pos x="T4" y="T5"/>
                </a:cxn>
                <a:cxn ang="T13">
                  <a:pos x="T6" y="T7"/>
                </a:cxn>
                <a:cxn ang="T14">
                  <a:pos x="T8" y="T9"/>
                </a:cxn>
              </a:cxnLst>
              <a:rect l="T15" t="T16" r="T17" b="T18"/>
              <a:pathLst>
                <a:path w="789" h="535">
                  <a:moveTo>
                    <a:pt x="261" y="0"/>
                  </a:moveTo>
                  <a:lnTo>
                    <a:pt x="789" y="336"/>
                  </a:lnTo>
                  <a:lnTo>
                    <a:pt x="494" y="535"/>
                  </a:lnTo>
                  <a:lnTo>
                    <a:pt x="0" y="96"/>
                  </a:lnTo>
                  <a:lnTo>
                    <a:pt x="261" y="0"/>
                  </a:lnTo>
                  <a:close/>
                </a:path>
              </a:pathLst>
            </a:custGeom>
            <a:solidFill>
              <a:srgbClr val="FF0000"/>
            </a:solidFill>
            <a:ln w="38100">
              <a:solidFill>
                <a:schemeClr val="bg2"/>
              </a:solidFill>
              <a:round/>
              <a:headEnd/>
              <a:tailEnd/>
            </a:ln>
          </p:spPr>
          <p:txBody>
            <a:bodyPr wrap="none" anchor="ctr"/>
            <a:lstStyle/>
            <a:p>
              <a:endParaRPr lang="en-US" dirty="0"/>
            </a:p>
          </p:txBody>
        </p:sp>
        <p:sp>
          <p:nvSpPr>
            <p:cNvPr id="48" name="Freeform 55">
              <a:extLst>
                <a:ext uri="{FF2B5EF4-FFF2-40B4-BE49-F238E27FC236}">
                  <a16:creationId xmlns:a16="http://schemas.microsoft.com/office/drawing/2014/main" id="{F382631F-EE8C-F4E4-D02A-FD06B583A94D}"/>
                </a:ext>
              </a:extLst>
            </p:cNvPr>
            <p:cNvSpPr>
              <a:spLocks/>
            </p:cNvSpPr>
            <p:nvPr/>
          </p:nvSpPr>
          <p:spPr bwMode="auto">
            <a:xfrm>
              <a:off x="3253" y="1920"/>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 name="T10" fmla="*/ 0 60000 65536"/>
                <a:gd name="T11" fmla="*/ 0 60000 65536"/>
                <a:gd name="T12" fmla="*/ 0 60000 65536"/>
                <a:gd name="T13" fmla="*/ 0 60000 65536"/>
                <a:gd name="T14" fmla="*/ 0 60000 65536"/>
                <a:gd name="T15" fmla="*/ 0 w 491"/>
                <a:gd name="T16" fmla="*/ 0 h 567"/>
                <a:gd name="T17" fmla="*/ 491 w 491"/>
                <a:gd name="T18" fmla="*/ 567 h 567"/>
              </a:gdLst>
              <a:ahLst/>
              <a:cxnLst>
                <a:cxn ang="T10">
                  <a:pos x="T0" y="T1"/>
                </a:cxn>
                <a:cxn ang="T11">
                  <a:pos x="T2" y="T3"/>
                </a:cxn>
                <a:cxn ang="T12">
                  <a:pos x="T4" y="T5"/>
                </a:cxn>
                <a:cxn ang="T13">
                  <a:pos x="T6" y="T7"/>
                </a:cxn>
                <a:cxn ang="T14">
                  <a:pos x="T8" y="T9"/>
                </a:cxn>
              </a:cxnLst>
              <a:rect l="T15" t="T16" r="T17" b="T18"/>
              <a:pathLst>
                <a:path w="491" h="567">
                  <a:moveTo>
                    <a:pt x="11" y="0"/>
                  </a:moveTo>
                  <a:lnTo>
                    <a:pt x="491" y="432"/>
                  </a:lnTo>
                  <a:lnTo>
                    <a:pt x="484" y="567"/>
                  </a:lnTo>
                  <a:lnTo>
                    <a:pt x="0" y="119"/>
                  </a:lnTo>
                  <a:lnTo>
                    <a:pt x="11" y="0"/>
                  </a:lnTo>
                  <a:close/>
                </a:path>
              </a:pathLst>
            </a:custGeom>
            <a:solidFill>
              <a:srgbClr val="FF0000"/>
            </a:solidFill>
            <a:ln w="38100">
              <a:solidFill>
                <a:schemeClr val="bg2"/>
              </a:solidFill>
              <a:round/>
              <a:headEnd/>
              <a:tailEnd/>
            </a:ln>
          </p:spPr>
          <p:txBody>
            <a:bodyPr wrap="none" anchor="ctr"/>
            <a:lstStyle/>
            <a:p>
              <a:endParaRPr lang="en-US" dirty="0"/>
            </a:p>
          </p:txBody>
        </p:sp>
        <p:sp>
          <p:nvSpPr>
            <p:cNvPr id="49" name="Freeform 56">
              <a:extLst>
                <a:ext uri="{FF2B5EF4-FFF2-40B4-BE49-F238E27FC236}">
                  <a16:creationId xmlns:a16="http://schemas.microsoft.com/office/drawing/2014/main" id="{B3585E33-84C8-C389-17FA-46AFB911F6AD}"/>
                </a:ext>
              </a:extLst>
            </p:cNvPr>
            <p:cNvSpPr>
              <a:spLocks/>
            </p:cNvSpPr>
            <p:nvPr/>
          </p:nvSpPr>
          <p:spPr bwMode="auto">
            <a:xfrm>
              <a:off x="3728" y="2160"/>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 name="T10" fmla="*/ 0 60000 65536"/>
                <a:gd name="T11" fmla="*/ 0 60000 65536"/>
                <a:gd name="T12" fmla="*/ 0 60000 65536"/>
                <a:gd name="T13" fmla="*/ 0 60000 65536"/>
                <a:gd name="T14" fmla="*/ 0 60000 65536"/>
                <a:gd name="T15" fmla="*/ 0 w 304"/>
                <a:gd name="T16" fmla="*/ 0 h 327"/>
                <a:gd name="T17" fmla="*/ 304 w 304"/>
                <a:gd name="T18" fmla="*/ 327 h 327"/>
              </a:gdLst>
              <a:ahLst/>
              <a:cxnLst>
                <a:cxn ang="T10">
                  <a:pos x="T0" y="T1"/>
                </a:cxn>
                <a:cxn ang="T11">
                  <a:pos x="T2" y="T3"/>
                </a:cxn>
                <a:cxn ang="T12">
                  <a:pos x="T4" y="T5"/>
                </a:cxn>
                <a:cxn ang="T13">
                  <a:pos x="T6" y="T7"/>
                </a:cxn>
                <a:cxn ang="T14">
                  <a:pos x="T8" y="T9"/>
                </a:cxn>
              </a:cxnLst>
              <a:rect l="T15" t="T16" r="T17" b="T18"/>
              <a:pathLst>
                <a:path w="304" h="327">
                  <a:moveTo>
                    <a:pt x="304" y="0"/>
                  </a:moveTo>
                  <a:lnTo>
                    <a:pt x="304" y="96"/>
                  </a:lnTo>
                  <a:lnTo>
                    <a:pt x="0" y="327"/>
                  </a:lnTo>
                  <a:lnTo>
                    <a:pt x="18" y="181"/>
                  </a:lnTo>
                  <a:lnTo>
                    <a:pt x="304" y="0"/>
                  </a:lnTo>
                  <a:close/>
                </a:path>
              </a:pathLst>
            </a:custGeom>
            <a:solidFill>
              <a:srgbClr val="FF0000"/>
            </a:solidFill>
            <a:ln w="38100">
              <a:solidFill>
                <a:schemeClr val="bg2"/>
              </a:solidFill>
              <a:round/>
              <a:headEnd/>
              <a:tailEnd/>
            </a:ln>
          </p:spPr>
          <p:txBody>
            <a:bodyPr wrap="none" anchor="ctr"/>
            <a:lstStyle/>
            <a:p>
              <a:endParaRPr lang="en-US" dirty="0"/>
            </a:p>
          </p:txBody>
        </p:sp>
        <p:sp>
          <p:nvSpPr>
            <p:cNvPr id="50" name="Freeform 57">
              <a:extLst>
                <a:ext uri="{FF2B5EF4-FFF2-40B4-BE49-F238E27FC236}">
                  <a16:creationId xmlns:a16="http://schemas.microsoft.com/office/drawing/2014/main" id="{770E075E-AF79-410E-82B2-0393EE150C22}"/>
                </a:ext>
              </a:extLst>
            </p:cNvPr>
            <p:cNvSpPr>
              <a:spLocks/>
            </p:cNvSpPr>
            <p:nvPr/>
          </p:nvSpPr>
          <p:spPr bwMode="auto">
            <a:xfrm>
              <a:off x="3504" y="2304"/>
              <a:ext cx="240" cy="336"/>
            </a:xfrm>
            <a:custGeom>
              <a:avLst/>
              <a:gdLst>
                <a:gd name="T0" fmla="*/ 137 w 336"/>
                <a:gd name="T1" fmla="*/ 0 h 432"/>
                <a:gd name="T2" fmla="*/ 240 w 336"/>
                <a:gd name="T3" fmla="*/ 75 h 432"/>
                <a:gd name="T4" fmla="*/ 69 w 336"/>
                <a:gd name="T5" fmla="*/ 112 h 432"/>
                <a:gd name="T6" fmla="*/ 69 w 336"/>
                <a:gd name="T7" fmla="*/ 336 h 432"/>
                <a:gd name="T8" fmla="*/ 0 w 336"/>
                <a:gd name="T9" fmla="*/ 261 h 432"/>
                <a:gd name="T10" fmla="*/ 0 w 336"/>
                <a:gd name="T11" fmla="*/ 37 h 432"/>
                <a:gd name="T12" fmla="*/ 137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bg2"/>
              </a:solidFill>
              <a:round/>
              <a:headEnd/>
              <a:tailEnd/>
            </a:ln>
          </p:spPr>
          <p:txBody>
            <a:bodyPr wrap="none" anchor="ctr"/>
            <a:lstStyle/>
            <a:p>
              <a:endParaRPr lang="en-US" dirty="0"/>
            </a:p>
          </p:txBody>
        </p:sp>
        <p:sp>
          <p:nvSpPr>
            <p:cNvPr id="51" name="Freeform 58">
              <a:extLst>
                <a:ext uri="{FF2B5EF4-FFF2-40B4-BE49-F238E27FC236}">
                  <a16:creationId xmlns:a16="http://schemas.microsoft.com/office/drawing/2014/main" id="{FE33F66A-C107-A81F-244B-586C65843C72}"/>
                </a:ext>
              </a:extLst>
            </p:cNvPr>
            <p:cNvSpPr>
              <a:spLocks/>
            </p:cNvSpPr>
            <p:nvPr/>
          </p:nvSpPr>
          <p:spPr bwMode="auto">
            <a:xfrm>
              <a:off x="3312" y="2160"/>
              <a:ext cx="240" cy="288"/>
            </a:xfrm>
            <a:custGeom>
              <a:avLst/>
              <a:gdLst>
                <a:gd name="T0" fmla="*/ 137 w 336"/>
                <a:gd name="T1" fmla="*/ 0 h 432"/>
                <a:gd name="T2" fmla="*/ 240 w 336"/>
                <a:gd name="T3" fmla="*/ 64 h 432"/>
                <a:gd name="T4" fmla="*/ 69 w 336"/>
                <a:gd name="T5" fmla="*/ 96 h 432"/>
                <a:gd name="T6" fmla="*/ 69 w 336"/>
                <a:gd name="T7" fmla="*/ 288 h 432"/>
                <a:gd name="T8" fmla="*/ 0 w 336"/>
                <a:gd name="T9" fmla="*/ 224 h 432"/>
                <a:gd name="T10" fmla="*/ 0 w 336"/>
                <a:gd name="T11" fmla="*/ 32 h 432"/>
                <a:gd name="T12" fmla="*/ 137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bg2"/>
              </a:solidFill>
              <a:round/>
              <a:headEnd/>
              <a:tailEnd/>
            </a:ln>
          </p:spPr>
          <p:txBody>
            <a:bodyPr wrap="none" anchor="ctr"/>
            <a:lstStyle/>
            <a:p>
              <a:endParaRPr lang="en-US" dirty="0"/>
            </a:p>
          </p:txBody>
        </p:sp>
        <p:sp>
          <p:nvSpPr>
            <p:cNvPr id="52" name="Freeform 59">
              <a:extLst>
                <a:ext uri="{FF2B5EF4-FFF2-40B4-BE49-F238E27FC236}">
                  <a16:creationId xmlns:a16="http://schemas.microsoft.com/office/drawing/2014/main" id="{91BBF32E-C3E2-7AE2-AA45-7451398CAB22}"/>
                </a:ext>
              </a:extLst>
            </p:cNvPr>
            <p:cNvSpPr>
              <a:spLocks/>
            </p:cNvSpPr>
            <p:nvPr/>
          </p:nvSpPr>
          <p:spPr bwMode="auto">
            <a:xfrm>
              <a:off x="3168" y="2016"/>
              <a:ext cx="192" cy="288"/>
            </a:xfrm>
            <a:custGeom>
              <a:avLst/>
              <a:gdLst>
                <a:gd name="T0" fmla="*/ 110 w 336"/>
                <a:gd name="T1" fmla="*/ 0 h 432"/>
                <a:gd name="T2" fmla="*/ 192 w 336"/>
                <a:gd name="T3" fmla="*/ 64 h 432"/>
                <a:gd name="T4" fmla="*/ 55 w 336"/>
                <a:gd name="T5" fmla="*/ 96 h 432"/>
                <a:gd name="T6" fmla="*/ 55 w 336"/>
                <a:gd name="T7" fmla="*/ 288 h 432"/>
                <a:gd name="T8" fmla="*/ 0 w 336"/>
                <a:gd name="T9" fmla="*/ 224 h 432"/>
                <a:gd name="T10" fmla="*/ 0 w 336"/>
                <a:gd name="T11" fmla="*/ 32 h 432"/>
                <a:gd name="T12" fmla="*/ 110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bg2"/>
              </a:solidFill>
              <a:round/>
              <a:headEnd/>
              <a:tailEnd/>
            </a:ln>
          </p:spPr>
          <p:txBody>
            <a:bodyPr wrap="none" anchor="ctr"/>
            <a:lstStyle/>
            <a:p>
              <a:endParaRPr lang="en-US" dirty="0"/>
            </a:p>
          </p:txBody>
        </p:sp>
      </p:grpSp>
      <p:grpSp>
        <p:nvGrpSpPr>
          <p:cNvPr id="53" name="Group 50">
            <a:extLst>
              <a:ext uri="{FF2B5EF4-FFF2-40B4-BE49-F238E27FC236}">
                <a16:creationId xmlns:a16="http://schemas.microsoft.com/office/drawing/2014/main" id="{EBE33A5B-8364-B6C2-CA7C-FFF58E1CAADA}"/>
              </a:ext>
            </a:extLst>
          </p:cNvPr>
          <p:cNvGrpSpPr>
            <a:grpSpLocks/>
          </p:cNvGrpSpPr>
          <p:nvPr/>
        </p:nvGrpSpPr>
        <p:grpSpPr bwMode="auto">
          <a:xfrm>
            <a:off x="951069" y="5190378"/>
            <a:ext cx="1447800" cy="1295400"/>
            <a:chOff x="3168" y="1824"/>
            <a:chExt cx="912" cy="816"/>
          </a:xfrm>
          <a:effectLst>
            <a:glow rad="101600">
              <a:schemeClr val="accent3">
                <a:satMod val="175000"/>
                <a:alpha val="40000"/>
              </a:schemeClr>
            </a:glow>
          </a:effectLst>
        </p:grpSpPr>
        <p:sp>
          <p:nvSpPr>
            <p:cNvPr id="54" name="Freeform 51">
              <a:extLst>
                <a:ext uri="{FF2B5EF4-FFF2-40B4-BE49-F238E27FC236}">
                  <a16:creationId xmlns:a16="http://schemas.microsoft.com/office/drawing/2014/main" id="{BED06658-40FB-9F05-BF39-4953C31A9111}"/>
                </a:ext>
              </a:extLst>
            </p:cNvPr>
            <p:cNvSpPr>
              <a:spLocks/>
            </p:cNvSpPr>
            <p:nvPr/>
          </p:nvSpPr>
          <p:spPr bwMode="auto">
            <a:xfrm>
              <a:off x="3936" y="2064"/>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bg2"/>
              </a:solidFill>
              <a:round/>
              <a:headEnd/>
              <a:tailEnd/>
            </a:ln>
          </p:spPr>
          <p:txBody>
            <a:bodyPr wrap="none" anchor="ctr"/>
            <a:lstStyle/>
            <a:p>
              <a:endParaRPr lang="en-US" dirty="0"/>
            </a:p>
          </p:txBody>
        </p:sp>
        <p:sp>
          <p:nvSpPr>
            <p:cNvPr id="55" name="Freeform 52">
              <a:extLst>
                <a:ext uri="{FF2B5EF4-FFF2-40B4-BE49-F238E27FC236}">
                  <a16:creationId xmlns:a16="http://schemas.microsoft.com/office/drawing/2014/main" id="{5542CF0C-FF3F-D419-82CA-5BB3F8F77A51}"/>
                </a:ext>
              </a:extLst>
            </p:cNvPr>
            <p:cNvSpPr>
              <a:spLocks/>
            </p:cNvSpPr>
            <p:nvPr/>
          </p:nvSpPr>
          <p:spPr bwMode="auto">
            <a:xfrm>
              <a:off x="3728" y="1920"/>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bg2"/>
              </a:solidFill>
              <a:round/>
              <a:headEnd/>
              <a:tailEnd/>
            </a:ln>
          </p:spPr>
          <p:txBody>
            <a:bodyPr wrap="none" anchor="ctr"/>
            <a:lstStyle/>
            <a:p>
              <a:endParaRPr lang="en-US" dirty="0"/>
            </a:p>
          </p:txBody>
        </p:sp>
        <p:sp>
          <p:nvSpPr>
            <p:cNvPr id="56" name="Freeform 53">
              <a:extLst>
                <a:ext uri="{FF2B5EF4-FFF2-40B4-BE49-F238E27FC236}">
                  <a16:creationId xmlns:a16="http://schemas.microsoft.com/office/drawing/2014/main" id="{496D13E9-9EBD-1552-A88C-ECBD0AFC2BDD}"/>
                </a:ext>
              </a:extLst>
            </p:cNvPr>
            <p:cNvSpPr>
              <a:spLocks/>
            </p:cNvSpPr>
            <p:nvPr/>
          </p:nvSpPr>
          <p:spPr bwMode="auto">
            <a:xfrm>
              <a:off x="3504" y="1824"/>
              <a:ext cx="144" cy="288"/>
            </a:xfrm>
            <a:custGeom>
              <a:avLst/>
              <a:gdLst>
                <a:gd name="T0" fmla="*/ 0 w 144"/>
                <a:gd name="T1" fmla="*/ 41 h 336"/>
                <a:gd name="T2" fmla="*/ 96 w 144"/>
                <a:gd name="T3" fmla="*/ 0 h 336"/>
                <a:gd name="T4" fmla="*/ 144 w 144"/>
                <a:gd name="T5" fmla="*/ 41 h 336"/>
                <a:gd name="T6" fmla="*/ 144 w 144"/>
                <a:gd name="T7" fmla="*/ 288 h 336"/>
                <a:gd name="T8" fmla="*/ 96 w 144"/>
                <a:gd name="T9" fmla="*/ 247 h 336"/>
                <a:gd name="T10" fmla="*/ 96 w 144"/>
                <a:gd name="T11" fmla="*/ 82 h 336"/>
                <a:gd name="T12" fmla="*/ 0 w 144"/>
                <a:gd name="T13" fmla="*/ 123 h 336"/>
                <a:gd name="T14" fmla="*/ 0 w 144"/>
                <a:gd name="T15" fmla="*/ 41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bg2"/>
              </a:solidFill>
              <a:round/>
              <a:headEnd/>
              <a:tailEnd/>
            </a:ln>
          </p:spPr>
          <p:txBody>
            <a:bodyPr wrap="none" anchor="ctr"/>
            <a:lstStyle/>
            <a:p>
              <a:endParaRPr lang="en-US" dirty="0"/>
            </a:p>
          </p:txBody>
        </p:sp>
        <p:sp>
          <p:nvSpPr>
            <p:cNvPr id="57" name="Freeform 54">
              <a:extLst>
                <a:ext uri="{FF2B5EF4-FFF2-40B4-BE49-F238E27FC236}">
                  <a16:creationId xmlns:a16="http://schemas.microsoft.com/office/drawing/2014/main" id="{F8FDBC29-1AD0-B012-4E00-1A65614F2181}"/>
                </a:ext>
              </a:extLst>
            </p:cNvPr>
            <p:cNvSpPr>
              <a:spLocks/>
            </p:cNvSpPr>
            <p:nvPr/>
          </p:nvSpPr>
          <p:spPr bwMode="auto">
            <a:xfrm>
              <a:off x="3243" y="1824"/>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 name="T10" fmla="*/ 0 60000 65536"/>
                <a:gd name="T11" fmla="*/ 0 60000 65536"/>
                <a:gd name="T12" fmla="*/ 0 60000 65536"/>
                <a:gd name="T13" fmla="*/ 0 60000 65536"/>
                <a:gd name="T14" fmla="*/ 0 60000 65536"/>
                <a:gd name="T15" fmla="*/ 0 w 789"/>
                <a:gd name="T16" fmla="*/ 0 h 535"/>
                <a:gd name="T17" fmla="*/ 789 w 789"/>
                <a:gd name="T18" fmla="*/ 535 h 535"/>
              </a:gdLst>
              <a:ahLst/>
              <a:cxnLst>
                <a:cxn ang="T10">
                  <a:pos x="T0" y="T1"/>
                </a:cxn>
                <a:cxn ang="T11">
                  <a:pos x="T2" y="T3"/>
                </a:cxn>
                <a:cxn ang="T12">
                  <a:pos x="T4" y="T5"/>
                </a:cxn>
                <a:cxn ang="T13">
                  <a:pos x="T6" y="T7"/>
                </a:cxn>
                <a:cxn ang="T14">
                  <a:pos x="T8" y="T9"/>
                </a:cxn>
              </a:cxnLst>
              <a:rect l="T15" t="T16" r="T17" b="T18"/>
              <a:pathLst>
                <a:path w="789" h="535">
                  <a:moveTo>
                    <a:pt x="261" y="0"/>
                  </a:moveTo>
                  <a:lnTo>
                    <a:pt x="789" y="336"/>
                  </a:lnTo>
                  <a:lnTo>
                    <a:pt x="494" y="535"/>
                  </a:lnTo>
                  <a:lnTo>
                    <a:pt x="0" y="96"/>
                  </a:lnTo>
                  <a:lnTo>
                    <a:pt x="261" y="0"/>
                  </a:lnTo>
                  <a:close/>
                </a:path>
              </a:pathLst>
            </a:custGeom>
            <a:solidFill>
              <a:srgbClr val="00CC99"/>
            </a:solidFill>
            <a:ln w="38100">
              <a:solidFill>
                <a:schemeClr val="bg2"/>
              </a:solidFill>
              <a:round/>
              <a:headEnd/>
              <a:tailEnd/>
            </a:ln>
          </p:spPr>
          <p:txBody>
            <a:bodyPr wrap="none" anchor="ctr"/>
            <a:lstStyle/>
            <a:p>
              <a:endParaRPr lang="en-US" dirty="0"/>
            </a:p>
          </p:txBody>
        </p:sp>
        <p:sp>
          <p:nvSpPr>
            <p:cNvPr id="58" name="Freeform 55">
              <a:extLst>
                <a:ext uri="{FF2B5EF4-FFF2-40B4-BE49-F238E27FC236}">
                  <a16:creationId xmlns:a16="http://schemas.microsoft.com/office/drawing/2014/main" id="{17F08563-D7A5-A55A-6344-29F27E98EB6C}"/>
                </a:ext>
              </a:extLst>
            </p:cNvPr>
            <p:cNvSpPr>
              <a:spLocks/>
            </p:cNvSpPr>
            <p:nvPr/>
          </p:nvSpPr>
          <p:spPr bwMode="auto">
            <a:xfrm>
              <a:off x="3253" y="1920"/>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 name="T10" fmla="*/ 0 60000 65536"/>
                <a:gd name="T11" fmla="*/ 0 60000 65536"/>
                <a:gd name="T12" fmla="*/ 0 60000 65536"/>
                <a:gd name="T13" fmla="*/ 0 60000 65536"/>
                <a:gd name="T14" fmla="*/ 0 60000 65536"/>
                <a:gd name="T15" fmla="*/ 0 w 491"/>
                <a:gd name="T16" fmla="*/ 0 h 567"/>
                <a:gd name="T17" fmla="*/ 491 w 491"/>
                <a:gd name="T18" fmla="*/ 567 h 567"/>
              </a:gdLst>
              <a:ahLst/>
              <a:cxnLst>
                <a:cxn ang="T10">
                  <a:pos x="T0" y="T1"/>
                </a:cxn>
                <a:cxn ang="T11">
                  <a:pos x="T2" y="T3"/>
                </a:cxn>
                <a:cxn ang="T12">
                  <a:pos x="T4" y="T5"/>
                </a:cxn>
                <a:cxn ang="T13">
                  <a:pos x="T6" y="T7"/>
                </a:cxn>
                <a:cxn ang="T14">
                  <a:pos x="T8" y="T9"/>
                </a:cxn>
              </a:cxnLst>
              <a:rect l="T15" t="T16" r="T17" b="T18"/>
              <a:pathLst>
                <a:path w="491" h="567">
                  <a:moveTo>
                    <a:pt x="11" y="0"/>
                  </a:moveTo>
                  <a:lnTo>
                    <a:pt x="491" y="432"/>
                  </a:lnTo>
                  <a:lnTo>
                    <a:pt x="484" y="567"/>
                  </a:lnTo>
                  <a:lnTo>
                    <a:pt x="0" y="119"/>
                  </a:lnTo>
                  <a:lnTo>
                    <a:pt x="11" y="0"/>
                  </a:lnTo>
                  <a:close/>
                </a:path>
              </a:pathLst>
            </a:custGeom>
            <a:solidFill>
              <a:srgbClr val="00CC99"/>
            </a:solidFill>
            <a:ln w="38100">
              <a:solidFill>
                <a:schemeClr val="bg2"/>
              </a:solidFill>
              <a:round/>
              <a:headEnd/>
              <a:tailEnd/>
            </a:ln>
          </p:spPr>
          <p:txBody>
            <a:bodyPr wrap="none" anchor="ctr"/>
            <a:lstStyle/>
            <a:p>
              <a:endParaRPr lang="en-US" dirty="0"/>
            </a:p>
          </p:txBody>
        </p:sp>
        <p:sp>
          <p:nvSpPr>
            <p:cNvPr id="59" name="Freeform 56">
              <a:extLst>
                <a:ext uri="{FF2B5EF4-FFF2-40B4-BE49-F238E27FC236}">
                  <a16:creationId xmlns:a16="http://schemas.microsoft.com/office/drawing/2014/main" id="{C9F3EF77-02A9-E6DC-4890-83DC2B59416B}"/>
                </a:ext>
              </a:extLst>
            </p:cNvPr>
            <p:cNvSpPr>
              <a:spLocks/>
            </p:cNvSpPr>
            <p:nvPr/>
          </p:nvSpPr>
          <p:spPr bwMode="auto">
            <a:xfrm>
              <a:off x="3728" y="2160"/>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 name="T10" fmla="*/ 0 60000 65536"/>
                <a:gd name="T11" fmla="*/ 0 60000 65536"/>
                <a:gd name="T12" fmla="*/ 0 60000 65536"/>
                <a:gd name="T13" fmla="*/ 0 60000 65536"/>
                <a:gd name="T14" fmla="*/ 0 60000 65536"/>
                <a:gd name="T15" fmla="*/ 0 w 304"/>
                <a:gd name="T16" fmla="*/ 0 h 327"/>
                <a:gd name="T17" fmla="*/ 304 w 304"/>
                <a:gd name="T18" fmla="*/ 327 h 327"/>
              </a:gdLst>
              <a:ahLst/>
              <a:cxnLst>
                <a:cxn ang="T10">
                  <a:pos x="T0" y="T1"/>
                </a:cxn>
                <a:cxn ang="T11">
                  <a:pos x="T2" y="T3"/>
                </a:cxn>
                <a:cxn ang="T12">
                  <a:pos x="T4" y="T5"/>
                </a:cxn>
                <a:cxn ang="T13">
                  <a:pos x="T6" y="T7"/>
                </a:cxn>
                <a:cxn ang="T14">
                  <a:pos x="T8" y="T9"/>
                </a:cxn>
              </a:cxnLst>
              <a:rect l="T15" t="T16" r="T17" b="T18"/>
              <a:pathLst>
                <a:path w="304" h="327">
                  <a:moveTo>
                    <a:pt x="304" y="0"/>
                  </a:moveTo>
                  <a:lnTo>
                    <a:pt x="304" y="96"/>
                  </a:lnTo>
                  <a:lnTo>
                    <a:pt x="0" y="327"/>
                  </a:lnTo>
                  <a:lnTo>
                    <a:pt x="18" y="181"/>
                  </a:lnTo>
                  <a:lnTo>
                    <a:pt x="304" y="0"/>
                  </a:lnTo>
                  <a:close/>
                </a:path>
              </a:pathLst>
            </a:custGeom>
            <a:solidFill>
              <a:srgbClr val="00CC99"/>
            </a:solidFill>
            <a:ln w="38100">
              <a:solidFill>
                <a:schemeClr val="bg2"/>
              </a:solidFill>
              <a:round/>
              <a:headEnd/>
              <a:tailEnd/>
            </a:ln>
          </p:spPr>
          <p:txBody>
            <a:bodyPr wrap="none" anchor="ctr"/>
            <a:lstStyle/>
            <a:p>
              <a:endParaRPr lang="en-US" dirty="0"/>
            </a:p>
          </p:txBody>
        </p:sp>
        <p:sp>
          <p:nvSpPr>
            <p:cNvPr id="60" name="Freeform 57">
              <a:extLst>
                <a:ext uri="{FF2B5EF4-FFF2-40B4-BE49-F238E27FC236}">
                  <a16:creationId xmlns:a16="http://schemas.microsoft.com/office/drawing/2014/main" id="{79B1CF1F-ED51-5E38-D770-B045D2C493EB}"/>
                </a:ext>
              </a:extLst>
            </p:cNvPr>
            <p:cNvSpPr>
              <a:spLocks/>
            </p:cNvSpPr>
            <p:nvPr/>
          </p:nvSpPr>
          <p:spPr bwMode="auto">
            <a:xfrm>
              <a:off x="3504" y="2304"/>
              <a:ext cx="240" cy="336"/>
            </a:xfrm>
            <a:custGeom>
              <a:avLst/>
              <a:gdLst>
                <a:gd name="T0" fmla="*/ 137 w 336"/>
                <a:gd name="T1" fmla="*/ 0 h 432"/>
                <a:gd name="T2" fmla="*/ 240 w 336"/>
                <a:gd name="T3" fmla="*/ 75 h 432"/>
                <a:gd name="T4" fmla="*/ 69 w 336"/>
                <a:gd name="T5" fmla="*/ 112 h 432"/>
                <a:gd name="T6" fmla="*/ 69 w 336"/>
                <a:gd name="T7" fmla="*/ 336 h 432"/>
                <a:gd name="T8" fmla="*/ 0 w 336"/>
                <a:gd name="T9" fmla="*/ 261 h 432"/>
                <a:gd name="T10" fmla="*/ 0 w 336"/>
                <a:gd name="T11" fmla="*/ 37 h 432"/>
                <a:gd name="T12" fmla="*/ 137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bg2"/>
              </a:solidFill>
              <a:round/>
              <a:headEnd/>
              <a:tailEnd/>
            </a:ln>
          </p:spPr>
          <p:txBody>
            <a:bodyPr wrap="none" anchor="ctr"/>
            <a:lstStyle/>
            <a:p>
              <a:endParaRPr lang="en-US" dirty="0"/>
            </a:p>
          </p:txBody>
        </p:sp>
        <p:sp>
          <p:nvSpPr>
            <p:cNvPr id="61" name="Freeform 58">
              <a:extLst>
                <a:ext uri="{FF2B5EF4-FFF2-40B4-BE49-F238E27FC236}">
                  <a16:creationId xmlns:a16="http://schemas.microsoft.com/office/drawing/2014/main" id="{B1461B2B-B324-63B5-49F2-4C874A085122}"/>
                </a:ext>
              </a:extLst>
            </p:cNvPr>
            <p:cNvSpPr>
              <a:spLocks/>
            </p:cNvSpPr>
            <p:nvPr/>
          </p:nvSpPr>
          <p:spPr bwMode="auto">
            <a:xfrm>
              <a:off x="3312" y="2160"/>
              <a:ext cx="240" cy="288"/>
            </a:xfrm>
            <a:custGeom>
              <a:avLst/>
              <a:gdLst>
                <a:gd name="T0" fmla="*/ 137 w 336"/>
                <a:gd name="T1" fmla="*/ 0 h 432"/>
                <a:gd name="T2" fmla="*/ 240 w 336"/>
                <a:gd name="T3" fmla="*/ 64 h 432"/>
                <a:gd name="T4" fmla="*/ 69 w 336"/>
                <a:gd name="T5" fmla="*/ 96 h 432"/>
                <a:gd name="T6" fmla="*/ 69 w 336"/>
                <a:gd name="T7" fmla="*/ 288 h 432"/>
                <a:gd name="T8" fmla="*/ 0 w 336"/>
                <a:gd name="T9" fmla="*/ 224 h 432"/>
                <a:gd name="T10" fmla="*/ 0 w 336"/>
                <a:gd name="T11" fmla="*/ 32 h 432"/>
                <a:gd name="T12" fmla="*/ 137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bg2"/>
              </a:solidFill>
              <a:round/>
              <a:headEnd/>
              <a:tailEnd/>
            </a:ln>
          </p:spPr>
          <p:txBody>
            <a:bodyPr wrap="none" anchor="ctr"/>
            <a:lstStyle/>
            <a:p>
              <a:endParaRPr lang="en-US" dirty="0"/>
            </a:p>
          </p:txBody>
        </p:sp>
        <p:sp>
          <p:nvSpPr>
            <p:cNvPr id="62" name="Freeform 59">
              <a:extLst>
                <a:ext uri="{FF2B5EF4-FFF2-40B4-BE49-F238E27FC236}">
                  <a16:creationId xmlns:a16="http://schemas.microsoft.com/office/drawing/2014/main" id="{BF68CFB2-30F1-B38C-95CB-3AC4986D517E}"/>
                </a:ext>
              </a:extLst>
            </p:cNvPr>
            <p:cNvSpPr>
              <a:spLocks/>
            </p:cNvSpPr>
            <p:nvPr/>
          </p:nvSpPr>
          <p:spPr bwMode="auto">
            <a:xfrm>
              <a:off x="3168" y="2016"/>
              <a:ext cx="192" cy="288"/>
            </a:xfrm>
            <a:custGeom>
              <a:avLst/>
              <a:gdLst>
                <a:gd name="T0" fmla="*/ 110 w 336"/>
                <a:gd name="T1" fmla="*/ 0 h 432"/>
                <a:gd name="T2" fmla="*/ 192 w 336"/>
                <a:gd name="T3" fmla="*/ 64 h 432"/>
                <a:gd name="T4" fmla="*/ 55 w 336"/>
                <a:gd name="T5" fmla="*/ 96 h 432"/>
                <a:gd name="T6" fmla="*/ 55 w 336"/>
                <a:gd name="T7" fmla="*/ 288 h 432"/>
                <a:gd name="T8" fmla="*/ 0 w 336"/>
                <a:gd name="T9" fmla="*/ 224 h 432"/>
                <a:gd name="T10" fmla="*/ 0 w 336"/>
                <a:gd name="T11" fmla="*/ 32 h 432"/>
                <a:gd name="T12" fmla="*/ 110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bg2"/>
              </a:solidFill>
              <a:round/>
              <a:headEnd/>
              <a:tailEnd/>
            </a:ln>
          </p:spPr>
          <p:txBody>
            <a:bodyPr wrap="none" anchor="ctr"/>
            <a:lstStyle/>
            <a:p>
              <a:endParaRPr lang="en-US" dirty="0"/>
            </a:p>
          </p:txBody>
        </p:sp>
      </p:grpSp>
      <p:grpSp>
        <p:nvGrpSpPr>
          <p:cNvPr id="63" name="Group 62">
            <a:extLst>
              <a:ext uri="{FF2B5EF4-FFF2-40B4-BE49-F238E27FC236}">
                <a16:creationId xmlns:a16="http://schemas.microsoft.com/office/drawing/2014/main" id="{B6031A11-508A-547D-9D2B-FF2F23D83281}"/>
              </a:ext>
            </a:extLst>
          </p:cNvPr>
          <p:cNvGrpSpPr/>
          <p:nvPr/>
        </p:nvGrpSpPr>
        <p:grpSpPr>
          <a:xfrm>
            <a:off x="732600" y="3565073"/>
            <a:ext cx="2295063" cy="1320818"/>
            <a:chOff x="732600" y="3565073"/>
            <a:chExt cx="2295063" cy="1320818"/>
          </a:xfrm>
        </p:grpSpPr>
        <p:grpSp>
          <p:nvGrpSpPr>
            <p:cNvPr id="64" name="Group 50">
              <a:extLst>
                <a:ext uri="{FF2B5EF4-FFF2-40B4-BE49-F238E27FC236}">
                  <a16:creationId xmlns:a16="http://schemas.microsoft.com/office/drawing/2014/main" id="{10D0534A-6EA8-C27B-3A7F-D1D6F377FCD2}"/>
                </a:ext>
              </a:extLst>
            </p:cNvPr>
            <p:cNvGrpSpPr>
              <a:grpSpLocks/>
            </p:cNvGrpSpPr>
            <p:nvPr/>
          </p:nvGrpSpPr>
          <p:grpSpPr bwMode="auto">
            <a:xfrm>
              <a:off x="1094270" y="3565073"/>
              <a:ext cx="1447800" cy="1295400"/>
              <a:chOff x="3168" y="1824"/>
              <a:chExt cx="912" cy="816"/>
            </a:xfrm>
            <a:effectLst>
              <a:glow rad="101600">
                <a:schemeClr val="accent3">
                  <a:satMod val="175000"/>
                  <a:alpha val="40000"/>
                </a:schemeClr>
              </a:glow>
            </a:effectLst>
          </p:grpSpPr>
          <p:sp>
            <p:nvSpPr>
              <p:cNvPr id="66" name="Freeform 51">
                <a:extLst>
                  <a:ext uri="{FF2B5EF4-FFF2-40B4-BE49-F238E27FC236}">
                    <a16:creationId xmlns:a16="http://schemas.microsoft.com/office/drawing/2014/main" id="{D21E1D1F-2AD7-AE8F-7E5D-F22EE71BA64E}"/>
                  </a:ext>
                </a:extLst>
              </p:cNvPr>
              <p:cNvSpPr>
                <a:spLocks/>
              </p:cNvSpPr>
              <p:nvPr/>
            </p:nvSpPr>
            <p:spPr bwMode="auto">
              <a:xfrm>
                <a:off x="3936" y="2064"/>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bg2"/>
                </a:solidFill>
                <a:round/>
                <a:headEnd/>
                <a:tailEnd/>
              </a:ln>
            </p:spPr>
            <p:txBody>
              <a:bodyPr wrap="none" anchor="ctr"/>
              <a:lstStyle/>
              <a:p>
                <a:endParaRPr lang="en-US" dirty="0"/>
              </a:p>
            </p:txBody>
          </p:sp>
          <p:sp>
            <p:nvSpPr>
              <p:cNvPr id="67" name="Freeform 52">
                <a:extLst>
                  <a:ext uri="{FF2B5EF4-FFF2-40B4-BE49-F238E27FC236}">
                    <a16:creationId xmlns:a16="http://schemas.microsoft.com/office/drawing/2014/main" id="{31BC0740-0500-2F79-3A5D-EFD3FA8AC0F3}"/>
                  </a:ext>
                </a:extLst>
              </p:cNvPr>
              <p:cNvSpPr>
                <a:spLocks/>
              </p:cNvSpPr>
              <p:nvPr/>
            </p:nvSpPr>
            <p:spPr bwMode="auto">
              <a:xfrm>
                <a:off x="3728" y="1920"/>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bg2"/>
                </a:solidFill>
                <a:round/>
                <a:headEnd/>
                <a:tailEnd/>
              </a:ln>
            </p:spPr>
            <p:txBody>
              <a:bodyPr wrap="none" anchor="ctr"/>
              <a:lstStyle/>
              <a:p>
                <a:endParaRPr lang="en-US" dirty="0"/>
              </a:p>
            </p:txBody>
          </p:sp>
          <p:sp>
            <p:nvSpPr>
              <p:cNvPr id="68" name="Freeform 53">
                <a:extLst>
                  <a:ext uri="{FF2B5EF4-FFF2-40B4-BE49-F238E27FC236}">
                    <a16:creationId xmlns:a16="http://schemas.microsoft.com/office/drawing/2014/main" id="{FB0E3BE6-1A8F-6C07-0B81-8C8917C8830C}"/>
                  </a:ext>
                </a:extLst>
              </p:cNvPr>
              <p:cNvSpPr>
                <a:spLocks/>
              </p:cNvSpPr>
              <p:nvPr/>
            </p:nvSpPr>
            <p:spPr bwMode="auto">
              <a:xfrm>
                <a:off x="3504" y="1824"/>
                <a:ext cx="144" cy="288"/>
              </a:xfrm>
              <a:custGeom>
                <a:avLst/>
                <a:gdLst>
                  <a:gd name="T0" fmla="*/ 0 w 144"/>
                  <a:gd name="T1" fmla="*/ 41 h 336"/>
                  <a:gd name="T2" fmla="*/ 96 w 144"/>
                  <a:gd name="T3" fmla="*/ 0 h 336"/>
                  <a:gd name="T4" fmla="*/ 144 w 144"/>
                  <a:gd name="T5" fmla="*/ 41 h 336"/>
                  <a:gd name="T6" fmla="*/ 144 w 144"/>
                  <a:gd name="T7" fmla="*/ 288 h 336"/>
                  <a:gd name="T8" fmla="*/ 96 w 144"/>
                  <a:gd name="T9" fmla="*/ 247 h 336"/>
                  <a:gd name="T10" fmla="*/ 96 w 144"/>
                  <a:gd name="T11" fmla="*/ 82 h 336"/>
                  <a:gd name="T12" fmla="*/ 0 w 144"/>
                  <a:gd name="T13" fmla="*/ 123 h 336"/>
                  <a:gd name="T14" fmla="*/ 0 w 144"/>
                  <a:gd name="T15" fmla="*/ 41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bg2"/>
                </a:solidFill>
                <a:round/>
                <a:headEnd/>
                <a:tailEnd/>
              </a:ln>
            </p:spPr>
            <p:txBody>
              <a:bodyPr wrap="none" anchor="ctr"/>
              <a:lstStyle/>
              <a:p>
                <a:endParaRPr lang="en-US" dirty="0"/>
              </a:p>
            </p:txBody>
          </p:sp>
          <p:sp>
            <p:nvSpPr>
              <p:cNvPr id="69" name="Freeform 54">
                <a:extLst>
                  <a:ext uri="{FF2B5EF4-FFF2-40B4-BE49-F238E27FC236}">
                    <a16:creationId xmlns:a16="http://schemas.microsoft.com/office/drawing/2014/main" id="{510F34CC-97CE-C1E6-C6C5-CC6813B34A63}"/>
                  </a:ext>
                </a:extLst>
              </p:cNvPr>
              <p:cNvSpPr>
                <a:spLocks/>
              </p:cNvSpPr>
              <p:nvPr/>
            </p:nvSpPr>
            <p:spPr bwMode="auto">
              <a:xfrm>
                <a:off x="3243" y="1824"/>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 name="T10" fmla="*/ 0 60000 65536"/>
                  <a:gd name="T11" fmla="*/ 0 60000 65536"/>
                  <a:gd name="T12" fmla="*/ 0 60000 65536"/>
                  <a:gd name="T13" fmla="*/ 0 60000 65536"/>
                  <a:gd name="T14" fmla="*/ 0 60000 65536"/>
                  <a:gd name="T15" fmla="*/ 0 w 789"/>
                  <a:gd name="T16" fmla="*/ 0 h 535"/>
                  <a:gd name="T17" fmla="*/ 789 w 789"/>
                  <a:gd name="T18" fmla="*/ 535 h 535"/>
                </a:gdLst>
                <a:ahLst/>
                <a:cxnLst>
                  <a:cxn ang="T10">
                    <a:pos x="T0" y="T1"/>
                  </a:cxn>
                  <a:cxn ang="T11">
                    <a:pos x="T2" y="T3"/>
                  </a:cxn>
                  <a:cxn ang="T12">
                    <a:pos x="T4" y="T5"/>
                  </a:cxn>
                  <a:cxn ang="T13">
                    <a:pos x="T6" y="T7"/>
                  </a:cxn>
                  <a:cxn ang="T14">
                    <a:pos x="T8" y="T9"/>
                  </a:cxn>
                </a:cxnLst>
                <a:rect l="T15" t="T16" r="T17" b="T18"/>
                <a:pathLst>
                  <a:path w="789" h="535">
                    <a:moveTo>
                      <a:pt x="261" y="0"/>
                    </a:moveTo>
                    <a:lnTo>
                      <a:pt x="789" y="336"/>
                    </a:lnTo>
                    <a:lnTo>
                      <a:pt x="494" y="535"/>
                    </a:lnTo>
                    <a:lnTo>
                      <a:pt x="0" y="96"/>
                    </a:lnTo>
                    <a:lnTo>
                      <a:pt x="261" y="0"/>
                    </a:lnTo>
                    <a:close/>
                  </a:path>
                </a:pathLst>
              </a:custGeom>
              <a:solidFill>
                <a:srgbClr val="0099FF"/>
              </a:solidFill>
              <a:ln w="38100">
                <a:solidFill>
                  <a:schemeClr val="bg2"/>
                </a:solidFill>
                <a:round/>
                <a:headEnd/>
                <a:tailEnd/>
              </a:ln>
            </p:spPr>
            <p:txBody>
              <a:bodyPr wrap="none" anchor="ctr"/>
              <a:lstStyle/>
              <a:p>
                <a:endParaRPr lang="en-US" dirty="0"/>
              </a:p>
            </p:txBody>
          </p:sp>
          <p:sp>
            <p:nvSpPr>
              <p:cNvPr id="70" name="Freeform 55">
                <a:extLst>
                  <a:ext uri="{FF2B5EF4-FFF2-40B4-BE49-F238E27FC236}">
                    <a16:creationId xmlns:a16="http://schemas.microsoft.com/office/drawing/2014/main" id="{14C90CBC-3D07-3D2B-40FC-B0B2AD80C3C6}"/>
                  </a:ext>
                </a:extLst>
              </p:cNvPr>
              <p:cNvSpPr>
                <a:spLocks/>
              </p:cNvSpPr>
              <p:nvPr/>
            </p:nvSpPr>
            <p:spPr bwMode="auto">
              <a:xfrm>
                <a:off x="3253" y="1920"/>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 name="T10" fmla="*/ 0 60000 65536"/>
                  <a:gd name="T11" fmla="*/ 0 60000 65536"/>
                  <a:gd name="T12" fmla="*/ 0 60000 65536"/>
                  <a:gd name="T13" fmla="*/ 0 60000 65536"/>
                  <a:gd name="T14" fmla="*/ 0 60000 65536"/>
                  <a:gd name="T15" fmla="*/ 0 w 491"/>
                  <a:gd name="T16" fmla="*/ 0 h 567"/>
                  <a:gd name="T17" fmla="*/ 491 w 491"/>
                  <a:gd name="T18" fmla="*/ 567 h 567"/>
                </a:gdLst>
                <a:ahLst/>
                <a:cxnLst>
                  <a:cxn ang="T10">
                    <a:pos x="T0" y="T1"/>
                  </a:cxn>
                  <a:cxn ang="T11">
                    <a:pos x="T2" y="T3"/>
                  </a:cxn>
                  <a:cxn ang="T12">
                    <a:pos x="T4" y="T5"/>
                  </a:cxn>
                  <a:cxn ang="T13">
                    <a:pos x="T6" y="T7"/>
                  </a:cxn>
                  <a:cxn ang="T14">
                    <a:pos x="T8" y="T9"/>
                  </a:cxn>
                </a:cxnLst>
                <a:rect l="T15" t="T16" r="T17" b="T18"/>
                <a:pathLst>
                  <a:path w="491" h="567">
                    <a:moveTo>
                      <a:pt x="11" y="0"/>
                    </a:moveTo>
                    <a:lnTo>
                      <a:pt x="491" y="432"/>
                    </a:lnTo>
                    <a:lnTo>
                      <a:pt x="484" y="567"/>
                    </a:lnTo>
                    <a:lnTo>
                      <a:pt x="0" y="119"/>
                    </a:lnTo>
                    <a:lnTo>
                      <a:pt x="11" y="0"/>
                    </a:lnTo>
                    <a:close/>
                  </a:path>
                </a:pathLst>
              </a:custGeom>
              <a:solidFill>
                <a:srgbClr val="0099FF"/>
              </a:solidFill>
              <a:ln w="38100">
                <a:solidFill>
                  <a:schemeClr val="bg2"/>
                </a:solidFill>
                <a:round/>
                <a:headEnd/>
                <a:tailEnd/>
              </a:ln>
            </p:spPr>
            <p:txBody>
              <a:bodyPr wrap="none" anchor="ctr"/>
              <a:lstStyle/>
              <a:p>
                <a:endParaRPr lang="en-US" dirty="0"/>
              </a:p>
            </p:txBody>
          </p:sp>
          <p:sp>
            <p:nvSpPr>
              <p:cNvPr id="71" name="Freeform 56">
                <a:extLst>
                  <a:ext uri="{FF2B5EF4-FFF2-40B4-BE49-F238E27FC236}">
                    <a16:creationId xmlns:a16="http://schemas.microsoft.com/office/drawing/2014/main" id="{7ED71C2F-1710-8BCE-3AEE-7B3902707D5B}"/>
                  </a:ext>
                </a:extLst>
              </p:cNvPr>
              <p:cNvSpPr>
                <a:spLocks/>
              </p:cNvSpPr>
              <p:nvPr/>
            </p:nvSpPr>
            <p:spPr bwMode="auto">
              <a:xfrm>
                <a:off x="3728" y="2160"/>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 name="T10" fmla="*/ 0 60000 65536"/>
                  <a:gd name="T11" fmla="*/ 0 60000 65536"/>
                  <a:gd name="T12" fmla="*/ 0 60000 65536"/>
                  <a:gd name="T13" fmla="*/ 0 60000 65536"/>
                  <a:gd name="T14" fmla="*/ 0 60000 65536"/>
                  <a:gd name="T15" fmla="*/ 0 w 304"/>
                  <a:gd name="T16" fmla="*/ 0 h 327"/>
                  <a:gd name="T17" fmla="*/ 304 w 304"/>
                  <a:gd name="T18" fmla="*/ 327 h 327"/>
                </a:gdLst>
                <a:ahLst/>
                <a:cxnLst>
                  <a:cxn ang="T10">
                    <a:pos x="T0" y="T1"/>
                  </a:cxn>
                  <a:cxn ang="T11">
                    <a:pos x="T2" y="T3"/>
                  </a:cxn>
                  <a:cxn ang="T12">
                    <a:pos x="T4" y="T5"/>
                  </a:cxn>
                  <a:cxn ang="T13">
                    <a:pos x="T6" y="T7"/>
                  </a:cxn>
                  <a:cxn ang="T14">
                    <a:pos x="T8" y="T9"/>
                  </a:cxn>
                </a:cxnLst>
                <a:rect l="T15" t="T16" r="T17" b="T18"/>
                <a:pathLst>
                  <a:path w="304" h="327">
                    <a:moveTo>
                      <a:pt x="304" y="0"/>
                    </a:moveTo>
                    <a:lnTo>
                      <a:pt x="304" y="96"/>
                    </a:lnTo>
                    <a:lnTo>
                      <a:pt x="0" y="327"/>
                    </a:lnTo>
                    <a:lnTo>
                      <a:pt x="18" y="181"/>
                    </a:lnTo>
                    <a:lnTo>
                      <a:pt x="304" y="0"/>
                    </a:lnTo>
                    <a:close/>
                  </a:path>
                </a:pathLst>
              </a:custGeom>
              <a:solidFill>
                <a:srgbClr val="0099FF"/>
              </a:solidFill>
              <a:ln w="38100">
                <a:solidFill>
                  <a:schemeClr val="bg2"/>
                </a:solidFill>
                <a:round/>
                <a:headEnd/>
                <a:tailEnd/>
              </a:ln>
            </p:spPr>
            <p:txBody>
              <a:bodyPr wrap="none" anchor="ctr"/>
              <a:lstStyle/>
              <a:p>
                <a:endParaRPr lang="en-US" dirty="0"/>
              </a:p>
            </p:txBody>
          </p:sp>
          <p:sp>
            <p:nvSpPr>
              <p:cNvPr id="72" name="Freeform 57">
                <a:extLst>
                  <a:ext uri="{FF2B5EF4-FFF2-40B4-BE49-F238E27FC236}">
                    <a16:creationId xmlns:a16="http://schemas.microsoft.com/office/drawing/2014/main" id="{B2F6EFC1-AC58-2ED4-B295-D1CAF90D26CB}"/>
                  </a:ext>
                </a:extLst>
              </p:cNvPr>
              <p:cNvSpPr>
                <a:spLocks/>
              </p:cNvSpPr>
              <p:nvPr/>
            </p:nvSpPr>
            <p:spPr bwMode="auto">
              <a:xfrm>
                <a:off x="3504" y="2304"/>
                <a:ext cx="240" cy="336"/>
              </a:xfrm>
              <a:custGeom>
                <a:avLst/>
                <a:gdLst>
                  <a:gd name="T0" fmla="*/ 137 w 336"/>
                  <a:gd name="T1" fmla="*/ 0 h 432"/>
                  <a:gd name="T2" fmla="*/ 240 w 336"/>
                  <a:gd name="T3" fmla="*/ 75 h 432"/>
                  <a:gd name="T4" fmla="*/ 69 w 336"/>
                  <a:gd name="T5" fmla="*/ 112 h 432"/>
                  <a:gd name="T6" fmla="*/ 69 w 336"/>
                  <a:gd name="T7" fmla="*/ 336 h 432"/>
                  <a:gd name="T8" fmla="*/ 0 w 336"/>
                  <a:gd name="T9" fmla="*/ 261 h 432"/>
                  <a:gd name="T10" fmla="*/ 0 w 336"/>
                  <a:gd name="T11" fmla="*/ 37 h 432"/>
                  <a:gd name="T12" fmla="*/ 137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bg2"/>
                </a:solidFill>
                <a:round/>
                <a:headEnd/>
                <a:tailEnd/>
              </a:ln>
            </p:spPr>
            <p:txBody>
              <a:bodyPr wrap="none" anchor="ctr"/>
              <a:lstStyle/>
              <a:p>
                <a:endParaRPr lang="en-US" dirty="0"/>
              </a:p>
            </p:txBody>
          </p:sp>
          <p:sp>
            <p:nvSpPr>
              <p:cNvPr id="73" name="Freeform 58">
                <a:extLst>
                  <a:ext uri="{FF2B5EF4-FFF2-40B4-BE49-F238E27FC236}">
                    <a16:creationId xmlns:a16="http://schemas.microsoft.com/office/drawing/2014/main" id="{D8DDC1FD-3AEA-0F42-F07D-736CACD52281}"/>
                  </a:ext>
                </a:extLst>
              </p:cNvPr>
              <p:cNvSpPr>
                <a:spLocks/>
              </p:cNvSpPr>
              <p:nvPr/>
            </p:nvSpPr>
            <p:spPr bwMode="auto">
              <a:xfrm>
                <a:off x="3312" y="2160"/>
                <a:ext cx="240" cy="288"/>
              </a:xfrm>
              <a:custGeom>
                <a:avLst/>
                <a:gdLst>
                  <a:gd name="T0" fmla="*/ 137 w 336"/>
                  <a:gd name="T1" fmla="*/ 0 h 432"/>
                  <a:gd name="T2" fmla="*/ 240 w 336"/>
                  <a:gd name="T3" fmla="*/ 64 h 432"/>
                  <a:gd name="T4" fmla="*/ 69 w 336"/>
                  <a:gd name="T5" fmla="*/ 96 h 432"/>
                  <a:gd name="T6" fmla="*/ 69 w 336"/>
                  <a:gd name="T7" fmla="*/ 288 h 432"/>
                  <a:gd name="T8" fmla="*/ 0 w 336"/>
                  <a:gd name="T9" fmla="*/ 224 h 432"/>
                  <a:gd name="T10" fmla="*/ 0 w 336"/>
                  <a:gd name="T11" fmla="*/ 32 h 432"/>
                  <a:gd name="T12" fmla="*/ 137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bg2"/>
                </a:solidFill>
                <a:round/>
                <a:headEnd/>
                <a:tailEnd/>
              </a:ln>
            </p:spPr>
            <p:txBody>
              <a:bodyPr wrap="none" anchor="ctr"/>
              <a:lstStyle/>
              <a:p>
                <a:endParaRPr lang="en-US" dirty="0"/>
              </a:p>
            </p:txBody>
          </p:sp>
          <p:sp>
            <p:nvSpPr>
              <p:cNvPr id="74" name="Freeform 59">
                <a:extLst>
                  <a:ext uri="{FF2B5EF4-FFF2-40B4-BE49-F238E27FC236}">
                    <a16:creationId xmlns:a16="http://schemas.microsoft.com/office/drawing/2014/main" id="{8EB401B1-3182-ABE6-8EB2-3A012E1FC397}"/>
                  </a:ext>
                </a:extLst>
              </p:cNvPr>
              <p:cNvSpPr>
                <a:spLocks/>
              </p:cNvSpPr>
              <p:nvPr/>
            </p:nvSpPr>
            <p:spPr bwMode="auto">
              <a:xfrm>
                <a:off x="3168" y="2016"/>
                <a:ext cx="192" cy="288"/>
              </a:xfrm>
              <a:custGeom>
                <a:avLst/>
                <a:gdLst>
                  <a:gd name="T0" fmla="*/ 110 w 336"/>
                  <a:gd name="T1" fmla="*/ 0 h 432"/>
                  <a:gd name="T2" fmla="*/ 192 w 336"/>
                  <a:gd name="T3" fmla="*/ 64 h 432"/>
                  <a:gd name="T4" fmla="*/ 55 w 336"/>
                  <a:gd name="T5" fmla="*/ 96 h 432"/>
                  <a:gd name="T6" fmla="*/ 55 w 336"/>
                  <a:gd name="T7" fmla="*/ 288 h 432"/>
                  <a:gd name="T8" fmla="*/ 0 w 336"/>
                  <a:gd name="T9" fmla="*/ 224 h 432"/>
                  <a:gd name="T10" fmla="*/ 0 w 336"/>
                  <a:gd name="T11" fmla="*/ 32 h 432"/>
                  <a:gd name="T12" fmla="*/ 110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bg2"/>
                </a:solidFill>
                <a:round/>
                <a:headEnd/>
                <a:tailEnd/>
              </a:ln>
            </p:spPr>
            <p:txBody>
              <a:bodyPr wrap="none" anchor="ctr"/>
              <a:lstStyle/>
              <a:p>
                <a:endParaRPr lang="en-US" dirty="0"/>
              </a:p>
            </p:txBody>
          </p:sp>
        </p:grpSp>
        <p:sp>
          <p:nvSpPr>
            <p:cNvPr id="65" name="Ribbon: Tilted Down 64">
              <a:extLst>
                <a:ext uri="{FF2B5EF4-FFF2-40B4-BE49-F238E27FC236}">
                  <a16:creationId xmlns:a16="http://schemas.microsoft.com/office/drawing/2014/main" id="{6217B64F-972D-ED77-6BA0-5D84120D37F4}"/>
                </a:ext>
              </a:extLst>
            </p:cNvPr>
            <p:cNvSpPr/>
            <p:nvPr/>
          </p:nvSpPr>
          <p:spPr bwMode="auto">
            <a:xfrm>
              <a:off x="732600" y="4445122"/>
              <a:ext cx="2295063" cy="440769"/>
            </a:xfrm>
            <a:prstGeom prst="ribbon">
              <a:avLst/>
            </a:prstGeom>
            <a:solidFill>
              <a:schemeClr val="bg1"/>
            </a:solidFill>
            <a:ln w="38100" cap="flat" cmpd="sng" algn="ctr">
              <a:solidFill>
                <a:srgbClr val="FFFF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a:ln>
                    <a:noFill/>
                  </a:ln>
                  <a:solidFill>
                    <a:srgbClr val="00B0F0"/>
                  </a:solidFill>
                  <a:effectLst/>
                  <a:latin typeface="Arial" panose="020B0604020202020204" pitchFamily="34" charset="0"/>
                  <a:cs typeface="Arial" panose="020B0604020202020204" pitchFamily="34" charset="0"/>
                </a:rPr>
                <a:t>validator</a:t>
              </a:r>
              <a:endParaRPr kumimoji="0" lang="en-US" sz="1800" b="0" i="0" u="none" strike="noStrike" cap="none" normalizeH="0" baseline="0" dirty="0">
                <a:ln>
                  <a:noFill/>
                </a:ln>
                <a:solidFill>
                  <a:srgbClr val="00B0F0"/>
                </a:solidFill>
                <a:effectLst/>
                <a:latin typeface="Arial" panose="020B0604020202020204" pitchFamily="34" charset="0"/>
                <a:cs typeface="Arial" panose="020B0604020202020204" pitchFamily="34" charset="0"/>
              </a:endParaRPr>
            </a:p>
          </p:txBody>
        </p:sp>
      </p:grpSp>
      <p:sp>
        <p:nvSpPr>
          <p:cNvPr id="2" name="Title 1">
            <a:extLst>
              <a:ext uri="{FF2B5EF4-FFF2-40B4-BE49-F238E27FC236}">
                <a16:creationId xmlns:a16="http://schemas.microsoft.com/office/drawing/2014/main" id="{555A0702-6BDE-3B85-3774-1BEAA2D326E2}"/>
              </a:ext>
            </a:extLst>
          </p:cNvPr>
          <p:cNvSpPr>
            <a:spLocks noGrp="1"/>
          </p:cNvSpPr>
          <p:nvPr>
            <p:ph type="title"/>
          </p:nvPr>
        </p:nvSpPr>
        <p:spPr/>
        <p:txBody>
          <a:bodyPr/>
          <a:lstStyle/>
          <a:p>
            <a:r>
              <a:rPr lang="en-US" dirty="0">
                <a:solidFill>
                  <a:srgbClr val="FFFF00"/>
                </a:solidFill>
              </a:rPr>
              <a:t>VRF is a Lottery</a:t>
            </a:r>
          </a:p>
        </p:txBody>
      </p:sp>
      <p:sp>
        <p:nvSpPr>
          <p:cNvPr id="3" name="Slide Number Placeholder 2">
            <a:extLst>
              <a:ext uri="{FF2B5EF4-FFF2-40B4-BE49-F238E27FC236}">
                <a16:creationId xmlns:a16="http://schemas.microsoft.com/office/drawing/2014/main" id="{90128627-DBEA-D2FF-A2CB-3D6B2EC932CC}"/>
              </a:ext>
            </a:extLst>
          </p:cNvPr>
          <p:cNvSpPr>
            <a:spLocks noGrp="1"/>
          </p:cNvSpPr>
          <p:nvPr>
            <p:ph type="sldNum" sz="quarter" idx="11"/>
          </p:nvPr>
        </p:nvSpPr>
        <p:spPr/>
        <p:txBody>
          <a:bodyPr/>
          <a:lstStyle/>
          <a:p>
            <a:pPr>
              <a:defRPr/>
            </a:pPr>
            <a:fld id="{D65C4E5D-DA99-460E-9E68-E8A28959880C}" type="slidenum">
              <a:rPr lang="x-none" smtClean="0"/>
              <a:pPr>
                <a:defRPr/>
              </a:pPr>
              <a:t>28</a:t>
            </a:fld>
            <a:endParaRPr lang="en-US" dirty="0"/>
          </a:p>
        </p:txBody>
      </p:sp>
      <p:pic>
        <p:nvPicPr>
          <p:cNvPr id="4" name="Picture 10" descr="Image result for hacker hoodie">
            <a:extLst>
              <a:ext uri="{FF2B5EF4-FFF2-40B4-BE49-F238E27FC236}">
                <a16:creationId xmlns:a16="http://schemas.microsoft.com/office/drawing/2014/main" id="{D80077DD-9277-3FFE-6DF7-D77F08366D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65892" y="2660591"/>
            <a:ext cx="1745626" cy="1536819"/>
          </a:xfrm>
          <a:prstGeom prst="rect">
            <a:avLst/>
          </a:prstGeom>
          <a:noFill/>
          <a:extLst>
            <a:ext uri="{909E8E84-426E-40DD-AFC4-6F175D3DCCD1}">
              <a14:hiddenFill xmlns:a14="http://schemas.microsoft.com/office/drawing/2010/main">
                <a:solidFill>
                  <a:srgbClr val="FFFFFF"/>
                </a:solidFill>
              </a14:hiddenFill>
            </a:ext>
          </a:extLst>
        </p:spPr>
      </p:pic>
      <p:sp>
        <p:nvSpPr>
          <p:cNvPr id="38" name="TextBox 37">
            <a:extLst>
              <a:ext uri="{FF2B5EF4-FFF2-40B4-BE49-F238E27FC236}">
                <a16:creationId xmlns:a16="http://schemas.microsoft.com/office/drawing/2014/main" id="{1CD06E1F-83DB-3A98-5759-C9C99D0A59C3}"/>
              </a:ext>
            </a:extLst>
          </p:cNvPr>
          <p:cNvSpPr txBox="1"/>
          <p:nvPr/>
        </p:nvSpPr>
        <p:spPr bwMode="auto">
          <a:xfrm>
            <a:off x="2306942" y="2888835"/>
            <a:ext cx="5257144" cy="523220"/>
          </a:xfrm>
          <a:prstGeom prst="rect">
            <a:avLst/>
          </a:prstGeom>
          <a:solidFill>
            <a:schemeClr val="bg1"/>
          </a:solidFill>
          <a:ln w="76200">
            <a:solidFill>
              <a:srgbClr val="FF0000"/>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a:solidFill>
                  <a:srgbClr val="FFFF00"/>
                </a:solidFill>
                <a:latin typeface="Arial" panose="020B0604020202020204" pitchFamily="34" charset="0"/>
                <a:cs typeface="Arial" panose="020B0604020202020204" pitchFamily="34" charset="0"/>
              </a:rPr>
              <a:t>Leaders: not too many, ideally 1</a:t>
            </a:r>
          </a:p>
        </p:txBody>
      </p:sp>
      <p:sp>
        <p:nvSpPr>
          <p:cNvPr id="39" name="TextBox 38">
            <a:extLst>
              <a:ext uri="{FF2B5EF4-FFF2-40B4-BE49-F238E27FC236}">
                <a16:creationId xmlns:a16="http://schemas.microsoft.com/office/drawing/2014/main" id="{1E5168C3-6C5E-C10C-7764-FDB872930443}"/>
              </a:ext>
            </a:extLst>
          </p:cNvPr>
          <p:cNvSpPr txBox="1"/>
          <p:nvPr/>
        </p:nvSpPr>
        <p:spPr bwMode="auto">
          <a:xfrm>
            <a:off x="2306942" y="3541399"/>
            <a:ext cx="6434774" cy="523220"/>
          </a:xfrm>
          <a:prstGeom prst="rect">
            <a:avLst/>
          </a:prstGeom>
          <a:solidFill>
            <a:schemeClr val="bg1"/>
          </a:solidFill>
          <a:ln w="76200">
            <a:solidFill>
              <a:srgbClr val="FFFF00"/>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a:solidFill>
                  <a:srgbClr val="FFFF00"/>
                </a:solidFill>
                <a:latin typeface="Arial" panose="020B0604020202020204" pitchFamily="34" charset="0"/>
                <a:cs typeface="Arial" panose="020B0604020202020204" pitchFamily="34" charset="0"/>
              </a:rPr>
              <a:t>Selection probability ~ account balance</a:t>
            </a:r>
          </a:p>
        </p:txBody>
      </p:sp>
      <p:sp>
        <p:nvSpPr>
          <p:cNvPr id="40" name="TextBox 39">
            <a:extLst>
              <a:ext uri="{FF2B5EF4-FFF2-40B4-BE49-F238E27FC236}">
                <a16:creationId xmlns:a16="http://schemas.microsoft.com/office/drawing/2014/main" id="{7BC8C1AF-9301-3FA0-C6B5-E3CCD5DAAD0E}"/>
              </a:ext>
            </a:extLst>
          </p:cNvPr>
          <p:cNvSpPr txBox="1"/>
          <p:nvPr/>
        </p:nvSpPr>
        <p:spPr bwMode="auto">
          <a:xfrm>
            <a:off x="2306942" y="4193963"/>
            <a:ext cx="5655651" cy="523220"/>
          </a:xfrm>
          <a:prstGeom prst="rect">
            <a:avLst/>
          </a:prstGeom>
          <a:solidFill>
            <a:schemeClr val="bg1"/>
          </a:solidFill>
          <a:ln w="76200">
            <a:solidFill>
              <a:srgbClr val="CCECFF"/>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a:solidFill>
                  <a:srgbClr val="FFFF00"/>
                </a:solidFill>
                <a:latin typeface="Arial" panose="020B0604020202020204" pitchFamily="34" charset="0"/>
                <a:cs typeface="Arial" panose="020B0604020202020204" pitchFamily="34" charset="0"/>
              </a:rPr>
              <a:t>Committee: not too big (inefficient)</a:t>
            </a:r>
          </a:p>
        </p:txBody>
      </p:sp>
      <p:sp>
        <p:nvSpPr>
          <p:cNvPr id="41" name="TextBox 40">
            <a:extLst>
              <a:ext uri="{FF2B5EF4-FFF2-40B4-BE49-F238E27FC236}">
                <a16:creationId xmlns:a16="http://schemas.microsoft.com/office/drawing/2014/main" id="{38FDB16B-3E21-72A4-FD71-6D8BFC8E79D4}"/>
              </a:ext>
            </a:extLst>
          </p:cNvPr>
          <p:cNvSpPr txBox="1"/>
          <p:nvPr/>
        </p:nvSpPr>
        <p:spPr bwMode="auto">
          <a:xfrm>
            <a:off x="2306942" y="4846527"/>
            <a:ext cx="5862502" cy="523220"/>
          </a:xfrm>
          <a:prstGeom prst="rect">
            <a:avLst/>
          </a:prstGeom>
          <a:solidFill>
            <a:schemeClr val="bg1"/>
          </a:solidFill>
          <a:ln w="76200">
            <a:solidFill>
              <a:srgbClr val="FF66FF"/>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a:solidFill>
                  <a:srgbClr val="FFFF00"/>
                </a:solidFill>
                <a:latin typeface="Arial" panose="020B0604020202020204" pitchFamily="34" charset="0"/>
                <a:cs typeface="Arial" panose="020B0604020202020204" pitchFamily="34" charset="0"/>
              </a:rPr>
              <a:t>Committee: not too small (insecure)</a:t>
            </a:r>
          </a:p>
        </p:txBody>
      </p:sp>
      <p:sp>
        <p:nvSpPr>
          <p:cNvPr id="42" name="TextBox 41">
            <a:extLst>
              <a:ext uri="{FF2B5EF4-FFF2-40B4-BE49-F238E27FC236}">
                <a16:creationId xmlns:a16="http://schemas.microsoft.com/office/drawing/2014/main" id="{DD4E7F60-CD76-19D8-79BB-B2D354E44C15}"/>
              </a:ext>
            </a:extLst>
          </p:cNvPr>
          <p:cNvSpPr txBox="1"/>
          <p:nvPr/>
        </p:nvSpPr>
        <p:spPr bwMode="auto">
          <a:xfrm>
            <a:off x="2306942" y="5499092"/>
            <a:ext cx="4163319" cy="523220"/>
          </a:xfrm>
          <a:prstGeom prst="rect">
            <a:avLst/>
          </a:prstGeom>
          <a:solidFill>
            <a:schemeClr val="bg1"/>
          </a:solidFill>
          <a:ln w="76200">
            <a:solidFill>
              <a:schemeClr val="accent1"/>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a:solidFill>
                  <a:srgbClr val="FFFF00"/>
                </a:solidFill>
                <a:latin typeface="Arial" panose="020B0604020202020204" pitchFamily="34" charset="0"/>
                <a:cs typeface="Arial" panose="020B0604020202020204" pitchFamily="34" charset="0"/>
              </a:rPr>
              <a:t>Adversary cannot predict</a:t>
            </a:r>
          </a:p>
        </p:txBody>
      </p:sp>
    </p:spTree>
    <p:extLst>
      <p:ext uri="{BB962C8B-B14F-4D97-AF65-F5344CB8AC3E}">
        <p14:creationId xmlns:p14="http://schemas.microsoft.com/office/powerpoint/2010/main" val="2954105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39" grpId="0" animBg="1"/>
      <p:bldP spid="40" grpId="0" animBg="1"/>
      <p:bldP spid="41" grpId="0" animBg="1"/>
      <p:bldP spid="42"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31A645D-82BA-46F0-C2FD-5961C921B649}"/>
              </a:ext>
            </a:extLst>
          </p:cNvPr>
          <p:cNvSpPr txBox="1"/>
          <p:nvPr/>
        </p:nvSpPr>
        <p:spPr bwMode="auto">
          <a:xfrm>
            <a:off x="1105672" y="3477280"/>
            <a:ext cx="3682418" cy="523220"/>
          </a:xfrm>
          <a:prstGeom prst="rect">
            <a:avLst/>
          </a:prstGeom>
          <a:solidFill>
            <a:schemeClr val="bg1"/>
          </a:solidFill>
          <a:ln w="76200">
            <a:solidFill>
              <a:srgbClr val="FF66FF"/>
            </a:solid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2800" dirty="0">
                <a:solidFill>
                  <a:srgbClr val="FFFF00"/>
                </a:solidFill>
                <a:latin typeface="Arial" panose="020B0604020202020204" pitchFamily="34" charset="0"/>
                <a:cs typeface="Arial" panose="020B0604020202020204" pitchFamily="34" charset="0"/>
              </a:rPr>
              <a:t>No one else knows …</a:t>
            </a:r>
          </a:p>
        </p:txBody>
      </p:sp>
      <p:sp>
        <p:nvSpPr>
          <p:cNvPr id="5" name="TextBox 4">
            <a:extLst>
              <a:ext uri="{FF2B5EF4-FFF2-40B4-BE49-F238E27FC236}">
                <a16:creationId xmlns:a16="http://schemas.microsoft.com/office/drawing/2014/main" id="{5AD4AD85-CA0F-E759-3614-60793277A67F}"/>
              </a:ext>
            </a:extLst>
          </p:cNvPr>
          <p:cNvSpPr txBox="1"/>
          <p:nvPr/>
        </p:nvSpPr>
        <p:spPr bwMode="auto">
          <a:xfrm>
            <a:off x="1105672" y="4351841"/>
            <a:ext cx="6739345" cy="523220"/>
          </a:xfrm>
          <a:prstGeom prst="rect">
            <a:avLst/>
          </a:prstGeom>
          <a:solidFill>
            <a:schemeClr val="bg1"/>
          </a:solidFill>
          <a:ln w="76200">
            <a:solidFill>
              <a:srgbClr val="CCECFF"/>
            </a:solid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2800" dirty="0">
                <a:solidFill>
                  <a:srgbClr val="FFFF00"/>
                </a:solidFill>
                <a:latin typeface="Arial" panose="020B0604020202020204" pitchFamily="34" charset="0"/>
                <a:cs typeface="Arial" panose="020B0604020202020204" pitchFamily="34" charset="0"/>
              </a:rPr>
              <a:t>Adversary does not know whom to attack</a:t>
            </a:r>
          </a:p>
        </p:txBody>
      </p:sp>
      <p:sp>
        <p:nvSpPr>
          <p:cNvPr id="6" name="TextBox 5">
            <a:extLst>
              <a:ext uri="{FF2B5EF4-FFF2-40B4-BE49-F238E27FC236}">
                <a16:creationId xmlns:a16="http://schemas.microsoft.com/office/drawing/2014/main" id="{B1CEAC26-C462-40BC-7E96-0EBFC41FC25B}"/>
              </a:ext>
            </a:extLst>
          </p:cNvPr>
          <p:cNvSpPr txBox="1"/>
          <p:nvPr/>
        </p:nvSpPr>
        <p:spPr bwMode="auto">
          <a:xfrm>
            <a:off x="1105672" y="1728158"/>
            <a:ext cx="4884671" cy="523220"/>
          </a:xfrm>
          <a:prstGeom prst="rect">
            <a:avLst/>
          </a:prstGeom>
          <a:solidFill>
            <a:schemeClr val="bg1"/>
          </a:solidFill>
          <a:ln w="76200">
            <a:solidFill>
              <a:srgbClr val="92D050"/>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a:solidFill>
                  <a:srgbClr val="FFFF00"/>
                </a:solidFill>
                <a:latin typeface="Arial" panose="020B0604020202020204" pitchFamily="34" charset="0"/>
                <a:cs typeface="Arial" panose="020B0604020202020204" pitchFamily="34" charset="0"/>
              </a:rPr>
              <a:t>At each round: </a:t>
            </a:r>
            <a:r>
              <a:rPr lang="en-US" sz="2800" i="1" dirty="0">
                <a:solidFill>
                  <a:schemeClr val="tx1"/>
                </a:solidFill>
                <a:latin typeface="Arial" panose="020B0604020202020204" pitchFamily="34" charset="0"/>
                <a:cs typeface="Arial" panose="020B0604020202020204" pitchFamily="34" charset="0"/>
              </a:rPr>
              <a:t>seed</a:t>
            </a:r>
            <a:r>
              <a:rPr lang="en-US" sz="2800" dirty="0">
                <a:solidFill>
                  <a:srgbClr val="FFFF00"/>
                </a:solidFill>
                <a:latin typeface="Arial" panose="020B0604020202020204" pitchFamily="34" charset="0"/>
                <a:cs typeface="Arial" panose="020B0604020202020204" pitchFamily="34" charset="0"/>
              </a:rPr>
              <a:t> revealed</a:t>
            </a:r>
          </a:p>
        </p:txBody>
      </p:sp>
      <p:sp>
        <p:nvSpPr>
          <p:cNvPr id="7" name="TextBox 6">
            <a:extLst>
              <a:ext uri="{FF2B5EF4-FFF2-40B4-BE49-F238E27FC236}">
                <a16:creationId xmlns:a16="http://schemas.microsoft.com/office/drawing/2014/main" id="{BD21CB6C-08D4-C5DA-9D4C-B9AE7714FD7A}"/>
              </a:ext>
            </a:extLst>
          </p:cNvPr>
          <p:cNvSpPr txBox="1"/>
          <p:nvPr/>
        </p:nvSpPr>
        <p:spPr bwMode="auto">
          <a:xfrm>
            <a:off x="1105672" y="5226402"/>
            <a:ext cx="5824031" cy="523220"/>
          </a:xfrm>
          <a:prstGeom prst="rect">
            <a:avLst/>
          </a:prstGeom>
          <a:solidFill>
            <a:schemeClr val="bg1"/>
          </a:solidFill>
          <a:ln w="76200">
            <a:solidFill>
              <a:srgbClr val="FF0066"/>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a:solidFill>
                  <a:srgbClr val="FFFF00"/>
                </a:solidFill>
                <a:latin typeface="Arial" panose="020B0604020202020204" pitchFamily="34" charset="0"/>
                <a:cs typeface="Arial" panose="020B0604020202020204" pitchFamily="34" charset="0"/>
              </a:rPr>
              <a:t>New committee chosen each round</a:t>
            </a:r>
          </a:p>
        </p:txBody>
      </p:sp>
      <p:sp>
        <p:nvSpPr>
          <p:cNvPr id="8" name="TextBox 7">
            <a:extLst>
              <a:ext uri="{FF2B5EF4-FFF2-40B4-BE49-F238E27FC236}">
                <a16:creationId xmlns:a16="http://schemas.microsoft.com/office/drawing/2014/main" id="{02A44F2D-90EC-2FC9-2097-DB69B830777F}"/>
              </a:ext>
            </a:extLst>
          </p:cNvPr>
          <p:cNvSpPr txBox="1"/>
          <p:nvPr/>
        </p:nvSpPr>
        <p:spPr bwMode="auto">
          <a:xfrm>
            <a:off x="1105672" y="2602719"/>
            <a:ext cx="6798656" cy="523220"/>
          </a:xfrm>
          <a:prstGeom prst="rect">
            <a:avLst/>
          </a:prstGeom>
          <a:solidFill>
            <a:schemeClr val="bg1"/>
          </a:solidFill>
          <a:ln w="76200">
            <a:solidFill>
              <a:srgbClr val="FF0000"/>
            </a:solid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2800" dirty="0">
                <a:solidFill>
                  <a:srgbClr val="FFFF00"/>
                </a:solidFill>
                <a:latin typeface="Arial" panose="020B0604020202020204" pitchFamily="34" charset="0"/>
                <a:cs typeface="Arial" panose="020B0604020202020204" pitchFamily="34" charset="0"/>
              </a:rPr>
              <a:t>Each party secretly checks: am I chosen?</a:t>
            </a:r>
          </a:p>
        </p:txBody>
      </p:sp>
      <p:sp>
        <p:nvSpPr>
          <p:cNvPr id="3" name="Slide Number Placeholder 2">
            <a:extLst>
              <a:ext uri="{FF2B5EF4-FFF2-40B4-BE49-F238E27FC236}">
                <a16:creationId xmlns:a16="http://schemas.microsoft.com/office/drawing/2014/main" id="{8CB74CB9-B972-C2CE-E548-B7719DC4E752}"/>
              </a:ext>
            </a:extLst>
          </p:cNvPr>
          <p:cNvSpPr>
            <a:spLocks noGrp="1"/>
          </p:cNvSpPr>
          <p:nvPr>
            <p:ph type="sldNum" sz="quarter" idx="11"/>
          </p:nvPr>
        </p:nvSpPr>
        <p:spPr/>
        <p:txBody>
          <a:bodyPr/>
          <a:lstStyle/>
          <a:p>
            <a:pPr>
              <a:defRPr/>
            </a:pPr>
            <a:fld id="{D65C4E5D-DA99-460E-9E68-E8A28959880C}" type="slidenum">
              <a:rPr lang="x-none" smtClean="0"/>
              <a:pPr>
                <a:defRPr/>
              </a:pPr>
              <a:t>29</a:t>
            </a:fld>
            <a:endParaRPr lang="en-US" dirty="0"/>
          </a:p>
        </p:txBody>
      </p:sp>
    </p:spTree>
    <p:extLst>
      <p:ext uri="{BB962C8B-B14F-4D97-AF65-F5344CB8AC3E}">
        <p14:creationId xmlns:p14="http://schemas.microsoft.com/office/powerpoint/2010/main" val="73654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FF00"/>
                </a:solidFill>
              </a:rPr>
              <a:t>PoW is Wasteful</a:t>
            </a:r>
          </a:p>
        </p:txBody>
      </p:sp>
      <p:sp>
        <p:nvSpPr>
          <p:cNvPr id="3" name="Slide Number Placeholder 2"/>
          <p:cNvSpPr>
            <a:spLocks noGrp="1"/>
          </p:cNvSpPr>
          <p:nvPr>
            <p:ph type="sldNum" sz="quarter" idx="11"/>
          </p:nvPr>
        </p:nvSpPr>
        <p:spPr/>
        <p:txBody>
          <a:bodyPr/>
          <a:lstStyle/>
          <a:p>
            <a:pPr>
              <a:defRPr/>
            </a:pPr>
            <a:fld id="{D65C4E5D-DA99-460E-9E68-E8A28959880C}" type="slidenum">
              <a:rPr lang="x-none" smtClean="0"/>
              <a:pPr>
                <a:defRPr/>
              </a:pPr>
              <a:t>3</a:t>
            </a:fld>
            <a:endParaRPr lang="en-US" dirty="0"/>
          </a:p>
        </p:txBody>
      </p:sp>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21076764">
            <a:off x="414338" y="1743075"/>
            <a:ext cx="8315325" cy="3371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41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401866">
            <a:off x="-68927" y="2009774"/>
            <a:ext cx="8810625" cy="4848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41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21432898">
            <a:off x="457200" y="1593104"/>
            <a:ext cx="8229600" cy="4924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466133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4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4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4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85B72A-F06A-8DA2-3D70-4CD77D018020}"/>
              </a:ext>
            </a:extLst>
          </p:cNvPr>
          <p:cNvSpPr>
            <a:spLocks noGrp="1"/>
          </p:cNvSpPr>
          <p:nvPr>
            <p:ph type="title"/>
          </p:nvPr>
        </p:nvSpPr>
        <p:spPr>
          <a:xfrm>
            <a:off x="685800" y="2857500"/>
            <a:ext cx="7772400" cy="1143000"/>
          </a:xfrm>
        </p:spPr>
        <p:txBody>
          <a:bodyPr/>
          <a:lstStyle/>
          <a:p>
            <a:r>
              <a:rPr lang="en-US" dirty="0">
                <a:solidFill>
                  <a:srgbClr val="FFFF00"/>
                </a:solidFill>
              </a:rPr>
              <a:t>What about </a:t>
            </a:r>
            <a:br>
              <a:rPr lang="en-US" dirty="0">
                <a:solidFill>
                  <a:srgbClr val="FFFF00"/>
                </a:solidFill>
              </a:rPr>
            </a:br>
            <a:r>
              <a:rPr lang="en-US" dirty="0">
                <a:solidFill>
                  <a:srgbClr val="FFFF00"/>
                </a:solidFill>
              </a:rPr>
              <a:t>“one coin, one vote”?</a:t>
            </a:r>
          </a:p>
        </p:txBody>
      </p:sp>
      <p:sp>
        <p:nvSpPr>
          <p:cNvPr id="3" name="Slide Number Placeholder 2">
            <a:extLst>
              <a:ext uri="{FF2B5EF4-FFF2-40B4-BE49-F238E27FC236}">
                <a16:creationId xmlns:a16="http://schemas.microsoft.com/office/drawing/2014/main" id="{37C90CEE-52F0-ED9F-76A7-AD2594442842}"/>
              </a:ext>
            </a:extLst>
          </p:cNvPr>
          <p:cNvSpPr>
            <a:spLocks noGrp="1"/>
          </p:cNvSpPr>
          <p:nvPr>
            <p:ph type="sldNum" sz="quarter" idx="11"/>
          </p:nvPr>
        </p:nvSpPr>
        <p:spPr/>
        <p:txBody>
          <a:bodyPr/>
          <a:lstStyle/>
          <a:p>
            <a:pPr>
              <a:defRPr/>
            </a:pPr>
            <a:fld id="{D65C4E5D-DA99-460E-9E68-E8A28959880C}" type="slidenum">
              <a:rPr lang="x-none" smtClean="0"/>
              <a:pPr>
                <a:defRPr/>
              </a:pPr>
              <a:t>30</a:t>
            </a:fld>
            <a:endParaRPr lang="en-US" dirty="0"/>
          </a:p>
        </p:txBody>
      </p:sp>
    </p:spTree>
    <p:extLst>
      <p:ext uri="{BB962C8B-B14F-4D97-AF65-F5344CB8AC3E}">
        <p14:creationId xmlns:p14="http://schemas.microsoft.com/office/powerpoint/2010/main" val="14510422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A0702-6BDE-3B85-3774-1BEAA2D326E2}"/>
              </a:ext>
            </a:extLst>
          </p:cNvPr>
          <p:cNvSpPr>
            <a:spLocks noGrp="1"/>
          </p:cNvSpPr>
          <p:nvPr>
            <p:ph type="title"/>
          </p:nvPr>
        </p:nvSpPr>
        <p:spPr/>
        <p:txBody>
          <a:bodyPr/>
          <a:lstStyle/>
          <a:p>
            <a:r>
              <a:rPr lang="en-US" dirty="0">
                <a:solidFill>
                  <a:srgbClr val="FFFF00"/>
                </a:solidFill>
              </a:rPr>
              <a:t>One Million Algos!</a:t>
            </a:r>
          </a:p>
        </p:txBody>
      </p:sp>
      <p:sp>
        <p:nvSpPr>
          <p:cNvPr id="3" name="Slide Number Placeholder 2">
            <a:extLst>
              <a:ext uri="{FF2B5EF4-FFF2-40B4-BE49-F238E27FC236}">
                <a16:creationId xmlns:a16="http://schemas.microsoft.com/office/drawing/2014/main" id="{90128627-DBEA-D2FF-A2CB-3D6B2EC932CC}"/>
              </a:ext>
            </a:extLst>
          </p:cNvPr>
          <p:cNvSpPr>
            <a:spLocks noGrp="1"/>
          </p:cNvSpPr>
          <p:nvPr>
            <p:ph type="sldNum" sz="quarter" idx="11"/>
          </p:nvPr>
        </p:nvSpPr>
        <p:spPr/>
        <p:txBody>
          <a:bodyPr/>
          <a:lstStyle/>
          <a:p>
            <a:pPr>
              <a:defRPr/>
            </a:pPr>
            <a:fld id="{D65C4E5D-DA99-460E-9E68-E8A28959880C}" type="slidenum">
              <a:rPr lang="x-none" smtClean="0"/>
              <a:pPr>
                <a:defRPr/>
              </a:pPr>
              <a:t>31</a:t>
            </a:fld>
            <a:endParaRPr lang="en-US" dirty="0"/>
          </a:p>
        </p:txBody>
      </p:sp>
      <p:grpSp>
        <p:nvGrpSpPr>
          <p:cNvPr id="5" name="Group 50">
            <a:extLst>
              <a:ext uri="{FF2B5EF4-FFF2-40B4-BE49-F238E27FC236}">
                <a16:creationId xmlns:a16="http://schemas.microsoft.com/office/drawing/2014/main" id="{DEFD3D52-1A5E-50F5-1ED2-A7850A1E7EA4}"/>
              </a:ext>
            </a:extLst>
          </p:cNvPr>
          <p:cNvGrpSpPr>
            <a:grpSpLocks/>
          </p:cNvGrpSpPr>
          <p:nvPr/>
        </p:nvGrpSpPr>
        <p:grpSpPr bwMode="auto">
          <a:xfrm>
            <a:off x="1103469" y="2781300"/>
            <a:ext cx="1447800" cy="1295400"/>
            <a:chOff x="3168" y="1824"/>
            <a:chExt cx="912" cy="816"/>
          </a:xfrm>
          <a:effectLst>
            <a:glow rad="101600">
              <a:schemeClr val="accent3">
                <a:satMod val="175000"/>
                <a:alpha val="40000"/>
              </a:schemeClr>
            </a:glow>
          </a:effectLst>
        </p:grpSpPr>
        <p:sp>
          <p:nvSpPr>
            <p:cNvPr id="6" name="Freeform 51">
              <a:extLst>
                <a:ext uri="{FF2B5EF4-FFF2-40B4-BE49-F238E27FC236}">
                  <a16:creationId xmlns:a16="http://schemas.microsoft.com/office/drawing/2014/main" id="{25FBB45B-5AAC-C8F0-5243-7F5317469884}"/>
                </a:ext>
              </a:extLst>
            </p:cNvPr>
            <p:cNvSpPr>
              <a:spLocks/>
            </p:cNvSpPr>
            <p:nvPr/>
          </p:nvSpPr>
          <p:spPr bwMode="auto">
            <a:xfrm>
              <a:off x="3936" y="2064"/>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bg2"/>
              </a:solidFill>
              <a:round/>
              <a:headEnd/>
              <a:tailEnd/>
            </a:ln>
          </p:spPr>
          <p:txBody>
            <a:bodyPr wrap="none" anchor="ctr"/>
            <a:lstStyle/>
            <a:p>
              <a:endParaRPr lang="en-US" dirty="0"/>
            </a:p>
          </p:txBody>
        </p:sp>
        <p:sp>
          <p:nvSpPr>
            <p:cNvPr id="7" name="Freeform 52">
              <a:extLst>
                <a:ext uri="{FF2B5EF4-FFF2-40B4-BE49-F238E27FC236}">
                  <a16:creationId xmlns:a16="http://schemas.microsoft.com/office/drawing/2014/main" id="{9D8FB336-8932-7305-09A2-73253473D545}"/>
                </a:ext>
              </a:extLst>
            </p:cNvPr>
            <p:cNvSpPr>
              <a:spLocks/>
            </p:cNvSpPr>
            <p:nvPr/>
          </p:nvSpPr>
          <p:spPr bwMode="auto">
            <a:xfrm>
              <a:off x="3728" y="1920"/>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bg2"/>
              </a:solidFill>
              <a:round/>
              <a:headEnd/>
              <a:tailEnd/>
            </a:ln>
          </p:spPr>
          <p:txBody>
            <a:bodyPr wrap="none" anchor="ctr"/>
            <a:lstStyle/>
            <a:p>
              <a:endParaRPr lang="en-US" dirty="0"/>
            </a:p>
          </p:txBody>
        </p:sp>
        <p:sp>
          <p:nvSpPr>
            <p:cNvPr id="8" name="Freeform 53">
              <a:extLst>
                <a:ext uri="{FF2B5EF4-FFF2-40B4-BE49-F238E27FC236}">
                  <a16:creationId xmlns:a16="http://schemas.microsoft.com/office/drawing/2014/main" id="{0A643A79-FC14-3960-8227-84953EBB564C}"/>
                </a:ext>
              </a:extLst>
            </p:cNvPr>
            <p:cNvSpPr>
              <a:spLocks/>
            </p:cNvSpPr>
            <p:nvPr/>
          </p:nvSpPr>
          <p:spPr bwMode="auto">
            <a:xfrm>
              <a:off x="3504" y="1824"/>
              <a:ext cx="144" cy="288"/>
            </a:xfrm>
            <a:custGeom>
              <a:avLst/>
              <a:gdLst>
                <a:gd name="T0" fmla="*/ 0 w 144"/>
                <a:gd name="T1" fmla="*/ 41 h 336"/>
                <a:gd name="T2" fmla="*/ 96 w 144"/>
                <a:gd name="T3" fmla="*/ 0 h 336"/>
                <a:gd name="T4" fmla="*/ 144 w 144"/>
                <a:gd name="T5" fmla="*/ 41 h 336"/>
                <a:gd name="T6" fmla="*/ 144 w 144"/>
                <a:gd name="T7" fmla="*/ 288 h 336"/>
                <a:gd name="T8" fmla="*/ 96 w 144"/>
                <a:gd name="T9" fmla="*/ 247 h 336"/>
                <a:gd name="T10" fmla="*/ 96 w 144"/>
                <a:gd name="T11" fmla="*/ 82 h 336"/>
                <a:gd name="T12" fmla="*/ 0 w 144"/>
                <a:gd name="T13" fmla="*/ 123 h 336"/>
                <a:gd name="T14" fmla="*/ 0 w 144"/>
                <a:gd name="T15" fmla="*/ 41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bg2"/>
              </a:solidFill>
              <a:round/>
              <a:headEnd/>
              <a:tailEnd/>
            </a:ln>
          </p:spPr>
          <p:txBody>
            <a:bodyPr wrap="none" anchor="ctr"/>
            <a:lstStyle/>
            <a:p>
              <a:endParaRPr lang="en-US" dirty="0"/>
            </a:p>
          </p:txBody>
        </p:sp>
        <p:sp>
          <p:nvSpPr>
            <p:cNvPr id="9" name="Freeform 54">
              <a:extLst>
                <a:ext uri="{FF2B5EF4-FFF2-40B4-BE49-F238E27FC236}">
                  <a16:creationId xmlns:a16="http://schemas.microsoft.com/office/drawing/2014/main" id="{7FC1CC66-E108-4B40-9885-B2A7554FBA47}"/>
                </a:ext>
              </a:extLst>
            </p:cNvPr>
            <p:cNvSpPr>
              <a:spLocks/>
            </p:cNvSpPr>
            <p:nvPr/>
          </p:nvSpPr>
          <p:spPr bwMode="auto">
            <a:xfrm>
              <a:off x="3243" y="1824"/>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 name="T10" fmla="*/ 0 60000 65536"/>
                <a:gd name="T11" fmla="*/ 0 60000 65536"/>
                <a:gd name="T12" fmla="*/ 0 60000 65536"/>
                <a:gd name="T13" fmla="*/ 0 60000 65536"/>
                <a:gd name="T14" fmla="*/ 0 60000 65536"/>
                <a:gd name="T15" fmla="*/ 0 w 789"/>
                <a:gd name="T16" fmla="*/ 0 h 535"/>
                <a:gd name="T17" fmla="*/ 789 w 789"/>
                <a:gd name="T18" fmla="*/ 535 h 535"/>
              </a:gdLst>
              <a:ahLst/>
              <a:cxnLst>
                <a:cxn ang="T10">
                  <a:pos x="T0" y="T1"/>
                </a:cxn>
                <a:cxn ang="T11">
                  <a:pos x="T2" y="T3"/>
                </a:cxn>
                <a:cxn ang="T12">
                  <a:pos x="T4" y="T5"/>
                </a:cxn>
                <a:cxn ang="T13">
                  <a:pos x="T6" y="T7"/>
                </a:cxn>
                <a:cxn ang="T14">
                  <a:pos x="T8" y="T9"/>
                </a:cxn>
              </a:cxnLst>
              <a:rect l="T15" t="T16" r="T17" b="T18"/>
              <a:pathLst>
                <a:path w="789" h="535">
                  <a:moveTo>
                    <a:pt x="261" y="0"/>
                  </a:moveTo>
                  <a:lnTo>
                    <a:pt x="789" y="336"/>
                  </a:lnTo>
                  <a:lnTo>
                    <a:pt x="494" y="535"/>
                  </a:lnTo>
                  <a:lnTo>
                    <a:pt x="0" y="96"/>
                  </a:lnTo>
                  <a:lnTo>
                    <a:pt x="261" y="0"/>
                  </a:lnTo>
                  <a:close/>
                </a:path>
              </a:pathLst>
            </a:custGeom>
            <a:solidFill>
              <a:srgbClr val="FF0000"/>
            </a:solidFill>
            <a:ln w="38100">
              <a:solidFill>
                <a:schemeClr val="bg2"/>
              </a:solidFill>
              <a:round/>
              <a:headEnd/>
              <a:tailEnd/>
            </a:ln>
          </p:spPr>
          <p:txBody>
            <a:bodyPr wrap="none" anchor="ctr"/>
            <a:lstStyle/>
            <a:p>
              <a:endParaRPr lang="en-US" dirty="0"/>
            </a:p>
          </p:txBody>
        </p:sp>
        <p:sp>
          <p:nvSpPr>
            <p:cNvPr id="10" name="Freeform 55">
              <a:extLst>
                <a:ext uri="{FF2B5EF4-FFF2-40B4-BE49-F238E27FC236}">
                  <a16:creationId xmlns:a16="http://schemas.microsoft.com/office/drawing/2014/main" id="{53C29694-1B13-DEE7-3285-566770B62676}"/>
                </a:ext>
              </a:extLst>
            </p:cNvPr>
            <p:cNvSpPr>
              <a:spLocks/>
            </p:cNvSpPr>
            <p:nvPr/>
          </p:nvSpPr>
          <p:spPr bwMode="auto">
            <a:xfrm>
              <a:off x="3253" y="1920"/>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 name="T10" fmla="*/ 0 60000 65536"/>
                <a:gd name="T11" fmla="*/ 0 60000 65536"/>
                <a:gd name="T12" fmla="*/ 0 60000 65536"/>
                <a:gd name="T13" fmla="*/ 0 60000 65536"/>
                <a:gd name="T14" fmla="*/ 0 60000 65536"/>
                <a:gd name="T15" fmla="*/ 0 w 491"/>
                <a:gd name="T16" fmla="*/ 0 h 567"/>
                <a:gd name="T17" fmla="*/ 491 w 491"/>
                <a:gd name="T18" fmla="*/ 567 h 567"/>
              </a:gdLst>
              <a:ahLst/>
              <a:cxnLst>
                <a:cxn ang="T10">
                  <a:pos x="T0" y="T1"/>
                </a:cxn>
                <a:cxn ang="T11">
                  <a:pos x="T2" y="T3"/>
                </a:cxn>
                <a:cxn ang="T12">
                  <a:pos x="T4" y="T5"/>
                </a:cxn>
                <a:cxn ang="T13">
                  <a:pos x="T6" y="T7"/>
                </a:cxn>
                <a:cxn ang="T14">
                  <a:pos x="T8" y="T9"/>
                </a:cxn>
              </a:cxnLst>
              <a:rect l="T15" t="T16" r="T17" b="T18"/>
              <a:pathLst>
                <a:path w="491" h="567">
                  <a:moveTo>
                    <a:pt x="11" y="0"/>
                  </a:moveTo>
                  <a:lnTo>
                    <a:pt x="491" y="432"/>
                  </a:lnTo>
                  <a:lnTo>
                    <a:pt x="484" y="567"/>
                  </a:lnTo>
                  <a:lnTo>
                    <a:pt x="0" y="119"/>
                  </a:lnTo>
                  <a:lnTo>
                    <a:pt x="11" y="0"/>
                  </a:lnTo>
                  <a:close/>
                </a:path>
              </a:pathLst>
            </a:custGeom>
            <a:solidFill>
              <a:srgbClr val="FF0000"/>
            </a:solidFill>
            <a:ln w="38100">
              <a:solidFill>
                <a:schemeClr val="bg2"/>
              </a:solidFill>
              <a:round/>
              <a:headEnd/>
              <a:tailEnd/>
            </a:ln>
          </p:spPr>
          <p:txBody>
            <a:bodyPr wrap="none" anchor="ctr"/>
            <a:lstStyle/>
            <a:p>
              <a:endParaRPr lang="en-US" dirty="0"/>
            </a:p>
          </p:txBody>
        </p:sp>
        <p:sp>
          <p:nvSpPr>
            <p:cNvPr id="11" name="Freeform 56">
              <a:extLst>
                <a:ext uri="{FF2B5EF4-FFF2-40B4-BE49-F238E27FC236}">
                  <a16:creationId xmlns:a16="http://schemas.microsoft.com/office/drawing/2014/main" id="{8130F039-8D06-456F-B7C1-18C2E564A5DC}"/>
                </a:ext>
              </a:extLst>
            </p:cNvPr>
            <p:cNvSpPr>
              <a:spLocks/>
            </p:cNvSpPr>
            <p:nvPr/>
          </p:nvSpPr>
          <p:spPr bwMode="auto">
            <a:xfrm>
              <a:off x="3728" y="2160"/>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 name="T10" fmla="*/ 0 60000 65536"/>
                <a:gd name="T11" fmla="*/ 0 60000 65536"/>
                <a:gd name="T12" fmla="*/ 0 60000 65536"/>
                <a:gd name="T13" fmla="*/ 0 60000 65536"/>
                <a:gd name="T14" fmla="*/ 0 60000 65536"/>
                <a:gd name="T15" fmla="*/ 0 w 304"/>
                <a:gd name="T16" fmla="*/ 0 h 327"/>
                <a:gd name="T17" fmla="*/ 304 w 304"/>
                <a:gd name="T18" fmla="*/ 327 h 327"/>
              </a:gdLst>
              <a:ahLst/>
              <a:cxnLst>
                <a:cxn ang="T10">
                  <a:pos x="T0" y="T1"/>
                </a:cxn>
                <a:cxn ang="T11">
                  <a:pos x="T2" y="T3"/>
                </a:cxn>
                <a:cxn ang="T12">
                  <a:pos x="T4" y="T5"/>
                </a:cxn>
                <a:cxn ang="T13">
                  <a:pos x="T6" y="T7"/>
                </a:cxn>
                <a:cxn ang="T14">
                  <a:pos x="T8" y="T9"/>
                </a:cxn>
              </a:cxnLst>
              <a:rect l="T15" t="T16" r="T17" b="T18"/>
              <a:pathLst>
                <a:path w="304" h="327">
                  <a:moveTo>
                    <a:pt x="304" y="0"/>
                  </a:moveTo>
                  <a:lnTo>
                    <a:pt x="304" y="96"/>
                  </a:lnTo>
                  <a:lnTo>
                    <a:pt x="0" y="327"/>
                  </a:lnTo>
                  <a:lnTo>
                    <a:pt x="18" y="181"/>
                  </a:lnTo>
                  <a:lnTo>
                    <a:pt x="304" y="0"/>
                  </a:lnTo>
                  <a:close/>
                </a:path>
              </a:pathLst>
            </a:custGeom>
            <a:solidFill>
              <a:srgbClr val="FF0000"/>
            </a:solidFill>
            <a:ln w="38100">
              <a:solidFill>
                <a:schemeClr val="bg2"/>
              </a:solidFill>
              <a:round/>
              <a:headEnd/>
              <a:tailEnd/>
            </a:ln>
          </p:spPr>
          <p:txBody>
            <a:bodyPr wrap="none" anchor="ctr"/>
            <a:lstStyle/>
            <a:p>
              <a:endParaRPr lang="en-US" dirty="0"/>
            </a:p>
          </p:txBody>
        </p:sp>
        <p:sp>
          <p:nvSpPr>
            <p:cNvPr id="12" name="Freeform 57">
              <a:extLst>
                <a:ext uri="{FF2B5EF4-FFF2-40B4-BE49-F238E27FC236}">
                  <a16:creationId xmlns:a16="http://schemas.microsoft.com/office/drawing/2014/main" id="{9D95C8FC-02EA-8803-FFC0-EC0243CEB8E1}"/>
                </a:ext>
              </a:extLst>
            </p:cNvPr>
            <p:cNvSpPr>
              <a:spLocks/>
            </p:cNvSpPr>
            <p:nvPr/>
          </p:nvSpPr>
          <p:spPr bwMode="auto">
            <a:xfrm>
              <a:off x="3504" y="2304"/>
              <a:ext cx="240" cy="336"/>
            </a:xfrm>
            <a:custGeom>
              <a:avLst/>
              <a:gdLst>
                <a:gd name="T0" fmla="*/ 137 w 336"/>
                <a:gd name="T1" fmla="*/ 0 h 432"/>
                <a:gd name="T2" fmla="*/ 240 w 336"/>
                <a:gd name="T3" fmla="*/ 75 h 432"/>
                <a:gd name="T4" fmla="*/ 69 w 336"/>
                <a:gd name="T5" fmla="*/ 112 h 432"/>
                <a:gd name="T6" fmla="*/ 69 w 336"/>
                <a:gd name="T7" fmla="*/ 336 h 432"/>
                <a:gd name="T8" fmla="*/ 0 w 336"/>
                <a:gd name="T9" fmla="*/ 261 h 432"/>
                <a:gd name="T10" fmla="*/ 0 w 336"/>
                <a:gd name="T11" fmla="*/ 37 h 432"/>
                <a:gd name="T12" fmla="*/ 137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bg2"/>
              </a:solidFill>
              <a:round/>
              <a:headEnd/>
              <a:tailEnd/>
            </a:ln>
          </p:spPr>
          <p:txBody>
            <a:bodyPr wrap="none" anchor="ctr"/>
            <a:lstStyle/>
            <a:p>
              <a:endParaRPr lang="en-US" dirty="0"/>
            </a:p>
          </p:txBody>
        </p:sp>
        <p:sp>
          <p:nvSpPr>
            <p:cNvPr id="13" name="Freeform 58">
              <a:extLst>
                <a:ext uri="{FF2B5EF4-FFF2-40B4-BE49-F238E27FC236}">
                  <a16:creationId xmlns:a16="http://schemas.microsoft.com/office/drawing/2014/main" id="{30961777-FA70-B6A3-62AE-A463FDECAFDB}"/>
                </a:ext>
              </a:extLst>
            </p:cNvPr>
            <p:cNvSpPr>
              <a:spLocks/>
            </p:cNvSpPr>
            <p:nvPr/>
          </p:nvSpPr>
          <p:spPr bwMode="auto">
            <a:xfrm>
              <a:off x="3312" y="2160"/>
              <a:ext cx="240" cy="288"/>
            </a:xfrm>
            <a:custGeom>
              <a:avLst/>
              <a:gdLst>
                <a:gd name="T0" fmla="*/ 137 w 336"/>
                <a:gd name="T1" fmla="*/ 0 h 432"/>
                <a:gd name="T2" fmla="*/ 240 w 336"/>
                <a:gd name="T3" fmla="*/ 64 h 432"/>
                <a:gd name="T4" fmla="*/ 69 w 336"/>
                <a:gd name="T5" fmla="*/ 96 h 432"/>
                <a:gd name="T6" fmla="*/ 69 w 336"/>
                <a:gd name="T7" fmla="*/ 288 h 432"/>
                <a:gd name="T8" fmla="*/ 0 w 336"/>
                <a:gd name="T9" fmla="*/ 224 h 432"/>
                <a:gd name="T10" fmla="*/ 0 w 336"/>
                <a:gd name="T11" fmla="*/ 32 h 432"/>
                <a:gd name="T12" fmla="*/ 137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bg2"/>
              </a:solidFill>
              <a:round/>
              <a:headEnd/>
              <a:tailEnd/>
            </a:ln>
          </p:spPr>
          <p:txBody>
            <a:bodyPr wrap="none" anchor="ctr"/>
            <a:lstStyle/>
            <a:p>
              <a:endParaRPr lang="en-US" dirty="0"/>
            </a:p>
          </p:txBody>
        </p:sp>
        <p:sp>
          <p:nvSpPr>
            <p:cNvPr id="14" name="Freeform 59">
              <a:extLst>
                <a:ext uri="{FF2B5EF4-FFF2-40B4-BE49-F238E27FC236}">
                  <a16:creationId xmlns:a16="http://schemas.microsoft.com/office/drawing/2014/main" id="{36368C61-3C22-7D9D-A4CA-4FCCC73662F9}"/>
                </a:ext>
              </a:extLst>
            </p:cNvPr>
            <p:cNvSpPr>
              <a:spLocks/>
            </p:cNvSpPr>
            <p:nvPr/>
          </p:nvSpPr>
          <p:spPr bwMode="auto">
            <a:xfrm>
              <a:off x="3168" y="2016"/>
              <a:ext cx="192" cy="288"/>
            </a:xfrm>
            <a:custGeom>
              <a:avLst/>
              <a:gdLst>
                <a:gd name="T0" fmla="*/ 110 w 336"/>
                <a:gd name="T1" fmla="*/ 0 h 432"/>
                <a:gd name="T2" fmla="*/ 192 w 336"/>
                <a:gd name="T3" fmla="*/ 64 h 432"/>
                <a:gd name="T4" fmla="*/ 55 w 336"/>
                <a:gd name="T5" fmla="*/ 96 h 432"/>
                <a:gd name="T6" fmla="*/ 55 w 336"/>
                <a:gd name="T7" fmla="*/ 288 h 432"/>
                <a:gd name="T8" fmla="*/ 0 w 336"/>
                <a:gd name="T9" fmla="*/ 224 h 432"/>
                <a:gd name="T10" fmla="*/ 0 w 336"/>
                <a:gd name="T11" fmla="*/ 32 h 432"/>
                <a:gd name="T12" fmla="*/ 110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bg2"/>
              </a:solidFill>
              <a:round/>
              <a:headEnd/>
              <a:tailEnd/>
            </a:ln>
          </p:spPr>
          <p:txBody>
            <a:bodyPr wrap="none" anchor="ctr"/>
            <a:lstStyle/>
            <a:p>
              <a:endParaRPr lang="en-US" dirty="0"/>
            </a:p>
          </p:txBody>
        </p:sp>
      </p:grpSp>
      <p:grpSp>
        <p:nvGrpSpPr>
          <p:cNvPr id="16" name="Group 15">
            <a:extLst>
              <a:ext uri="{FF2B5EF4-FFF2-40B4-BE49-F238E27FC236}">
                <a16:creationId xmlns:a16="http://schemas.microsoft.com/office/drawing/2014/main" id="{BB36D65A-E7CE-09C8-0AF8-E1FD2C96A50C}"/>
              </a:ext>
            </a:extLst>
          </p:cNvPr>
          <p:cNvGrpSpPr/>
          <p:nvPr/>
        </p:nvGrpSpPr>
        <p:grpSpPr>
          <a:xfrm>
            <a:off x="4657079" y="3833813"/>
            <a:ext cx="2154636" cy="1188473"/>
            <a:chOff x="6312022" y="1959400"/>
            <a:chExt cx="2428364" cy="1386529"/>
          </a:xfrm>
        </p:grpSpPr>
        <p:pic>
          <p:nvPicPr>
            <p:cNvPr id="17" name="Picture 10" descr="Image result for hacker hoodie">
              <a:extLst>
                <a:ext uri="{FF2B5EF4-FFF2-40B4-BE49-F238E27FC236}">
                  <a16:creationId xmlns:a16="http://schemas.microsoft.com/office/drawing/2014/main" id="{3060D1E6-2F0A-66EF-1468-2FF6A288834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12022" y="2113838"/>
              <a:ext cx="1399495" cy="1232091"/>
            </a:xfrm>
            <a:prstGeom prst="rect">
              <a:avLst/>
            </a:prstGeom>
            <a:noFill/>
            <a:extLst>
              <a:ext uri="{909E8E84-426E-40DD-AFC4-6F175D3DCCD1}">
                <a14:hiddenFill xmlns:a14="http://schemas.microsoft.com/office/drawing/2010/main">
                  <a:solidFill>
                    <a:srgbClr val="FFFFFF"/>
                  </a:solidFill>
                </a14:hiddenFill>
              </a:ext>
            </a:extLst>
          </p:spPr>
        </p:pic>
        <p:sp>
          <p:nvSpPr>
            <p:cNvPr id="18" name="Thought Bubble: Cloud 17">
              <a:extLst>
                <a:ext uri="{FF2B5EF4-FFF2-40B4-BE49-F238E27FC236}">
                  <a16:creationId xmlns:a16="http://schemas.microsoft.com/office/drawing/2014/main" id="{4B7B6376-9F97-3457-1DD6-A9986AD79DBB}"/>
                </a:ext>
              </a:extLst>
            </p:cNvPr>
            <p:cNvSpPr/>
            <p:nvPr/>
          </p:nvSpPr>
          <p:spPr bwMode="auto">
            <a:xfrm>
              <a:off x="7825986" y="1959400"/>
              <a:ext cx="914400" cy="702766"/>
            </a:xfrm>
            <a:prstGeom prst="cloudCallout">
              <a:avLst>
                <a:gd name="adj1" fmla="val -109183"/>
                <a:gd name="adj2" fmla="val 25866"/>
              </a:avLst>
            </a:prstGeom>
            <a:solidFill>
              <a:schemeClr val="bg1"/>
            </a:solidFill>
            <a:ln w="38100" cap="flat" cmpd="sng" algn="ctr">
              <a:solidFill>
                <a:srgbClr val="FFFF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err="1">
                  <a:ln>
                    <a:noFill/>
                  </a:ln>
                  <a:solidFill>
                    <a:srgbClr val="FF0066"/>
                  </a:solidFill>
                  <a:effectLst/>
                  <a:latin typeface="Lucida Console" pitchFamily="49" charset="0"/>
                </a:rPr>
                <a:t>sk</a:t>
              </a:r>
              <a:endParaRPr kumimoji="0" lang="en-US" sz="2400" b="0" i="0" u="none" strike="noStrike" cap="none" normalizeH="0" baseline="0" dirty="0">
                <a:ln>
                  <a:noFill/>
                </a:ln>
                <a:solidFill>
                  <a:srgbClr val="FF0066"/>
                </a:solidFill>
                <a:effectLst/>
                <a:latin typeface="Lucida Console" pitchFamily="49" charset="0"/>
              </a:endParaRPr>
            </a:p>
          </p:txBody>
        </p:sp>
      </p:grpSp>
      <p:grpSp>
        <p:nvGrpSpPr>
          <p:cNvPr id="19" name="Group 18">
            <a:extLst>
              <a:ext uri="{FF2B5EF4-FFF2-40B4-BE49-F238E27FC236}">
                <a16:creationId xmlns:a16="http://schemas.microsoft.com/office/drawing/2014/main" id="{6070837B-A91E-9111-4639-BDE377CA7197}"/>
              </a:ext>
            </a:extLst>
          </p:cNvPr>
          <p:cNvGrpSpPr/>
          <p:nvPr/>
        </p:nvGrpSpPr>
        <p:grpSpPr>
          <a:xfrm>
            <a:off x="5470102" y="3464502"/>
            <a:ext cx="1905000" cy="902851"/>
            <a:chOff x="6312022" y="1842767"/>
            <a:chExt cx="2428364" cy="1503162"/>
          </a:xfrm>
        </p:grpSpPr>
        <p:pic>
          <p:nvPicPr>
            <p:cNvPr id="20" name="Picture 10" descr="Image result for hacker hoodie">
              <a:extLst>
                <a:ext uri="{FF2B5EF4-FFF2-40B4-BE49-F238E27FC236}">
                  <a16:creationId xmlns:a16="http://schemas.microsoft.com/office/drawing/2014/main" id="{BF541E64-A2A2-146F-F9EC-F23724B0752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022" y="2113838"/>
              <a:ext cx="1399495" cy="1232091"/>
            </a:xfrm>
            <a:prstGeom prst="rect">
              <a:avLst/>
            </a:prstGeom>
            <a:noFill/>
            <a:extLst>
              <a:ext uri="{909E8E84-426E-40DD-AFC4-6F175D3DCCD1}">
                <a14:hiddenFill xmlns:a14="http://schemas.microsoft.com/office/drawing/2010/main">
                  <a:solidFill>
                    <a:srgbClr val="FFFFFF"/>
                  </a:solidFill>
                </a14:hiddenFill>
              </a:ext>
            </a:extLst>
          </p:spPr>
        </p:pic>
        <p:sp>
          <p:nvSpPr>
            <p:cNvPr id="21" name="Thought Bubble: Cloud 20">
              <a:extLst>
                <a:ext uri="{FF2B5EF4-FFF2-40B4-BE49-F238E27FC236}">
                  <a16:creationId xmlns:a16="http://schemas.microsoft.com/office/drawing/2014/main" id="{DFC9E952-E103-7B69-E3BB-A7B1381DBFC2}"/>
                </a:ext>
              </a:extLst>
            </p:cNvPr>
            <p:cNvSpPr/>
            <p:nvPr/>
          </p:nvSpPr>
          <p:spPr bwMode="auto">
            <a:xfrm>
              <a:off x="7825986" y="1842767"/>
              <a:ext cx="914400" cy="936032"/>
            </a:xfrm>
            <a:prstGeom prst="cloudCallout">
              <a:avLst>
                <a:gd name="adj1" fmla="val -109183"/>
                <a:gd name="adj2" fmla="val 25866"/>
              </a:avLst>
            </a:prstGeom>
            <a:solidFill>
              <a:schemeClr val="bg1"/>
            </a:solidFill>
            <a:ln w="38100" cap="flat" cmpd="sng" algn="ctr">
              <a:solidFill>
                <a:srgbClr val="FFFF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err="1">
                  <a:ln>
                    <a:noFill/>
                  </a:ln>
                  <a:solidFill>
                    <a:srgbClr val="FF0066"/>
                  </a:solidFill>
                  <a:effectLst/>
                  <a:latin typeface="Lucida Console" pitchFamily="49" charset="0"/>
                </a:rPr>
                <a:t>sk</a:t>
              </a:r>
              <a:endParaRPr kumimoji="0" lang="en-US" sz="1800" b="0" i="0" u="none" strike="noStrike" cap="none" normalizeH="0" baseline="0" dirty="0">
                <a:ln>
                  <a:noFill/>
                </a:ln>
                <a:solidFill>
                  <a:srgbClr val="FF0066"/>
                </a:solidFill>
                <a:effectLst/>
                <a:latin typeface="Lucida Console" pitchFamily="49" charset="0"/>
              </a:endParaRPr>
            </a:p>
          </p:txBody>
        </p:sp>
      </p:grpSp>
      <p:grpSp>
        <p:nvGrpSpPr>
          <p:cNvPr id="25" name="Group 24">
            <a:extLst>
              <a:ext uri="{FF2B5EF4-FFF2-40B4-BE49-F238E27FC236}">
                <a16:creationId xmlns:a16="http://schemas.microsoft.com/office/drawing/2014/main" id="{38DA4D1D-3EF8-03CD-3E04-DBCA71D5DB6E}"/>
              </a:ext>
            </a:extLst>
          </p:cNvPr>
          <p:cNvGrpSpPr/>
          <p:nvPr/>
        </p:nvGrpSpPr>
        <p:grpSpPr>
          <a:xfrm>
            <a:off x="5626202" y="2706394"/>
            <a:ext cx="1905000" cy="879426"/>
            <a:chOff x="6312022" y="1881767"/>
            <a:chExt cx="2428364" cy="1464162"/>
          </a:xfrm>
        </p:grpSpPr>
        <p:pic>
          <p:nvPicPr>
            <p:cNvPr id="26" name="Picture 10" descr="Image result for hacker hoodie">
              <a:extLst>
                <a:ext uri="{FF2B5EF4-FFF2-40B4-BE49-F238E27FC236}">
                  <a16:creationId xmlns:a16="http://schemas.microsoft.com/office/drawing/2014/main" id="{E734B121-101F-F2F2-DBA4-8EE11F586EC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022" y="2113838"/>
              <a:ext cx="1399495" cy="1232091"/>
            </a:xfrm>
            <a:prstGeom prst="rect">
              <a:avLst/>
            </a:prstGeom>
            <a:noFill/>
            <a:extLst>
              <a:ext uri="{909E8E84-426E-40DD-AFC4-6F175D3DCCD1}">
                <a14:hiddenFill xmlns:a14="http://schemas.microsoft.com/office/drawing/2010/main">
                  <a:solidFill>
                    <a:srgbClr val="FFFFFF"/>
                  </a:solidFill>
                </a14:hiddenFill>
              </a:ext>
            </a:extLst>
          </p:spPr>
        </p:pic>
        <p:sp>
          <p:nvSpPr>
            <p:cNvPr id="27" name="Thought Bubble: Cloud 26">
              <a:extLst>
                <a:ext uri="{FF2B5EF4-FFF2-40B4-BE49-F238E27FC236}">
                  <a16:creationId xmlns:a16="http://schemas.microsoft.com/office/drawing/2014/main" id="{10E567DD-4156-A163-0187-E1E2457B607C}"/>
                </a:ext>
              </a:extLst>
            </p:cNvPr>
            <p:cNvSpPr/>
            <p:nvPr/>
          </p:nvSpPr>
          <p:spPr bwMode="auto">
            <a:xfrm>
              <a:off x="7825986" y="1881767"/>
              <a:ext cx="914400" cy="858029"/>
            </a:xfrm>
            <a:prstGeom prst="cloudCallout">
              <a:avLst>
                <a:gd name="adj1" fmla="val -109183"/>
                <a:gd name="adj2" fmla="val 25866"/>
              </a:avLst>
            </a:prstGeom>
            <a:solidFill>
              <a:schemeClr val="bg1"/>
            </a:solidFill>
            <a:ln w="38100" cap="flat" cmpd="sng" algn="ctr">
              <a:solidFill>
                <a:srgbClr val="FFFF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err="1">
                  <a:ln>
                    <a:noFill/>
                  </a:ln>
                  <a:solidFill>
                    <a:srgbClr val="FF0066"/>
                  </a:solidFill>
                  <a:effectLst/>
                  <a:latin typeface="Lucida Console" pitchFamily="49" charset="0"/>
                </a:rPr>
                <a:t>sk</a:t>
              </a:r>
              <a:endParaRPr kumimoji="0" lang="en-US" sz="1600" b="0" i="0" u="none" strike="noStrike" cap="none" normalizeH="0" baseline="0" dirty="0">
                <a:ln>
                  <a:noFill/>
                </a:ln>
                <a:solidFill>
                  <a:srgbClr val="FF0066"/>
                </a:solidFill>
                <a:effectLst/>
                <a:latin typeface="Lucida Console" pitchFamily="49" charset="0"/>
              </a:endParaRPr>
            </a:p>
          </p:txBody>
        </p:sp>
      </p:grpSp>
      <p:grpSp>
        <p:nvGrpSpPr>
          <p:cNvPr id="28" name="Group 27">
            <a:extLst>
              <a:ext uri="{FF2B5EF4-FFF2-40B4-BE49-F238E27FC236}">
                <a16:creationId xmlns:a16="http://schemas.microsoft.com/office/drawing/2014/main" id="{CD4E2D1E-099C-99E9-FC27-81ECE700DD36}"/>
              </a:ext>
            </a:extLst>
          </p:cNvPr>
          <p:cNvGrpSpPr/>
          <p:nvPr/>
        </p:nvGrpSpPr>
        <p:grpSpPr>
          <a:xfrm>
            <a:off x="6004590" y="2134620"/>
            <a:ext cx="1905000" cy="879426"/>
            <a:chOff x="6312022" y="1881767"/>
            <a:chExt cx="2428364" cy="1464162"/>
          </a:xfrm>
        </p:grpSpPr>
        <p:pic>
          <p:nvPicPr>
            <p:cNvPr id="29" name="Picture 10" descr="Image result for hacker hoodie">
              <a:extLst>
                <a:ext uri="{FF2B5EF4-FFF2-40B4-BE49-F238E27FC236}">
                  <a16:creationId xmlns:a16="http://schemas.microsoft.com/office/drawing/2014/main" id="{6A6F9BE3-7EF4-30B9-581A-5CE613ED355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022" y="2113838"/>
              <a:ext cx="1399495" cy="1232091"/>
            </a:xfrm>
            <a:prstGeom prst="rect">
              <a:avLst/>
            </a:prstGeom>
            <a:noFill/>
            <a:extLst>
              <a:ext uri="{909E8E84-426E-40DD-AFC4-6F175D3DCCD1}">
                <a14:hiddenFill xmlns:a14="http://schemas.microsoft.com/office/drawing/2010/main">
                  <a:solidFill>
                    <a:srgbClr val="FFFFFF"/>
                  </a:solidFill>
                </a14:hiddenFill>
              </a:ext>
            </a:extLst>
          </p:spPr>
        </p:pic>
        <p:sp>
          <p:nvSpPr>
            <p:cNvPr id="30" name="Thought Bubble: Cloud 29">
              <a:extLst>
                <a:ext uri="{FF2B5EF4-FFF2-40B4-BE49-F238E27FC236}">
                  <a16:creationId xmlns:a16="http://schemas.microsoft.com/office/drawing/2014/main" id="{C8DCAE70-A79D-208C-2913-3DCFA3E3AE3B}"/>
                </a:ext>
              </a:extLst>
            </p:cNvPr>
            <p:cNvSpPr/>
            <p:nvPr/>
          </p:nvSpPr>
          <p:spPr bwMode="auto">
            <a:xfrm>
              <a:off x="7825986" y="1881767"/>
              <a:ext cx="914400" cy="858029"/>
            </a:xfrm>
            <a:prstGeom prst="cloudCallout">
              <a:avLst>
                <a:gd name="adj1" fmla="val -109183"/>
                <a:gd name="adj2" fmla="val 25866"/>
              </a:avLst>
            </a:prstGeom>
            <a:solidFill>
              <a:schemeClr val="bg1"/>
            </a:solidFill>
            <a:ln w="38100" cap="flat" cmpd="sng" algn="ctr">
              <a:solidFill>
                <a:srgbClr val="FFFF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err="1">
                  <a:ln>
                    <a:noFill/>
                  </a:ln>
                  <a:solidFill>
                    <a:srgbClr val="FF0066"/>
                  </a:solidFill>
                  <a:effectLst/>
                  <a:latin typeface="Lucida Console" pitchFamily="49" charset="0"/>
                </a:rPr>
                <a:t>sk</a:t>
              </a:r>
              <a:endParaRPr kumimoji="0" lang="en-US" sz="1600" b="0" i="0" u="none" strike="noStrike" cap="none" normalizeH="0" baseline="0" dirty="0">
                <a:ln>
                  <a:noFill/>
                </a:ln>
                <a:solidFill>
                  <a:srgbClr val="FF0066"/>
                </a:solidFill>
                <a:effectLst/>
                <a:latin typeface="Lucida Console" pitchFamily="49" charset="0"/>
              </a:endParaRPr>
            </a:p>
          </p:txBody>
        </p:sp>
      </p:grpSp>
      <p:grpSp>
        <p:nvGrpSpPr>
          <p:cNvPr id="31" name="Group 30">
            <a:extLst>
              <a:ext uri="{FF2B5EF4-FFF2-40B4-BE49-F238E27FC236}">
                <a16:creationId xmlns:a16="http://schemas.microsoft.com/office/drawing/2014/main" id="{8E51FA1B-D438-7CB1-3222-CE1345126C0B}"/>
              </a:ext>
            </a:extLst>
          </p:cNvPr>
          <p:cNvGrpSpPr/>
          <p:nvPr/>
        </p:nvGrpSpPr>
        <p:grpSpPr>
          <a:xfrm>
            <a:off x="6435486" y="1562849"/>
            <a:ext cx="1852491" cy="879426"/>
            <a:chOff x="6312022" y="1881768"/>
            <a:chExt cx="2428364" cy="1464161"/>
          </a:xfrm>
        </p:grpSpPr>
        <p:pic>
          <p:nvPicPr>
            <p:cNvPr id="32" name="Picture 10" descr="Image result for hacker hoodie">
              <a:extLst>
                <a:ext uri="{FF2B5EF4-FFF2-40B4-BE49-F238E27FC236}">
                  <a16:creationId xmlns:a16="http://schemas.microsoft.com/office/drawing/2014/main" id="{DD4FF828-3B6E-40DA-22FC-4BE8B378499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12022" y="2113838"/>
              <a:ext cx="1399495" cy="1232091"/>
            </a:xfrm>
            <a:prstGeom prst="rect">
              <a:avLst/>
            </a:prstGeom>
            <a:noFill/>
            <a:extLst>
              <a:ext uri="{909E8E84-426E-40DD-AFC4-6F175D3DCCD1}">
                <a14:hiddenFill xmlns:a14="http://schemas.microsoft.com/office/drawing/2010/main">
                  <a:solidFill>
                    <a:srgbClr val="FFFFFF"/>
                  </a:solidFill>
                </a14:hiddenFill>
              </a:ext>
            </a:extLst>
          </p:spPr>
        </p:pic>
        <p:sp>
          <p:nvSpPr>
            <p:cNvPr id="33" name="Thought Bubble: Cloud 32">
              <a:extLst>
                <a:ext uri="{FF2B5EF4-FFF2-40B4-BE49-F238E27FC236}">
                  <a16:creationId xmlns:a16="http://schemas.microsoft.com/office/drawing/2014/main" id="{2E7A564F-C855-665C-E5C7-D3B621CE6DE9}"/>
                </a:ext>
              </a:extLst>
            </p:cNvPr>
            <p:cNvSpPr/>
            <p:nvPr/>
          </p:nvSpPr>
          <p:spPr bwMode="auto">
            <a:xfrm>
              <a:off x="7825986" y="1881768"/>
              <a:ext cx="914400" cy="858029"/>
            </a:xfrm>
            <a:prstGeom prst="cloudCallout">
              <a:avLst>
                <a:gd name="adj1" fmla="val -109183"/>
                <a:gd name="adj2" fmla="val 25866"/>
              </a:avLst>
            </a:prstGeom>
            <a:solidFill>
              <a:schemeClr val="bg1"/>
            </a:solidFill>
            <a:ln w="38100" cap="flat" cmpd="sng" algn="ctr">
              <a:solidFill>
                <a:srgbClr val="FFFF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err="1">
                  <a:ln>
                    <a:noFill/>
                  </a:ln>
                  <a:solidFill>
                    <a:srgbClr val="FF0066"/>
                  </a:solidFill>
                  <a:effectLst/>
                  <a:latin typeface="Lucida Console" pitchFamily="49" charset="0"/>
                </a:rPr>
                <a:t>sk</a:t>
              </a:r>
              <a:endParaRPr kumimoji="0" lang="en-US" sz="1600" b="0" i="0" u="none" strike="noStrike" cap="none" normalizeH="0" baseline="0" dirty="0">
                <a:ln>
                  <a:noFill/>
                </a:ln>
                <a:solidFill>
                  <a:srgbClr val="FF0066"/>
                </a:solidFill>
                <a:effectLst/>
                <a:latin typeface="Lucida Console" pitchFamily="49" charset="0"/>
              </a:endParaRPr>
            </a:p>
          </p:txBody>
        </p:sp>
      </p:grpSp>
      <p:grpSp>
        <p:nvGrpSpPr>
          <p:cNvPr id="34" name="Group 33">
            <a:extLst>
              <a:ext uri="{FF2B5EF4-FFF2-40B4-BE49-F238E27FC236}">
                <a16:creationId xmlns:a16="http://schemas.microsoft.com/office/drawing/2014/main" id="{68000671-40B3-DFBB-96CA-D06981C5603F}"/>
              </a:ext>
            </a:extLst>
          </p:cNvPr>
          <p:cNvGrpSpPr/>
          <p:nvPr/>
        </p:nvGrpSpPr>
        <p:grpSpPr>
          <a:xfrm>
            <a:off x="6957090" y="1160046"/>
            <a:ext cx="1905000" cy="879426"/>
            <a:chOff x="6312022" y="1881767"/>
            <a:chExt cx="2428364" cy="1464162"/>
          </a:xfrm>
        </p:grpSpPr>
        <p:pic>
          <p:nvPicPr>
            <p:cNvPr id="39" name="Picture 10" descr="Image result for hacker hoodie">
              <a:extLst>
                <a:ext uri="{FF2B5EF4-FFF2-40B4-BE49-F238E27FC236}">
                  <a16:creationId xmlns:a16="http://schemas.microsoft.com/office/drawing/2014/main" id="{0300708A-0877-9647-7D4C-FB38FC2AA6E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022" y="2113838"/>
              <a:ext cx="1399495" cy="1232091"/>
            </a:xfrm>
            <a:prstGeom prst="rect">
              <a:avLst/>
            </a:prstGeom>
            <a:noFill/>
            <a:extLst>
              <a:ext uri="{909E8E84-426E-40DD-AFC4-6F175D3DCCD1}">
                <a14:hiddenFill xmlns:a14="http://schemas.microsoft.com/office/drawing/2010/main">
                  <a:solidFill>
                    <a:srgbClr val="FFFFFF"/>
                  </a:solidFill>
                </a14:hiddenFill>
              </a:ext>
            </a:extLst>
          </p:spPr>
        </p:pic>
        <p:sp>
          <p:nvSpPr>
            <p:cNvPr id="40" name="Thought Bubble: Cloud 39">
              <a:extLst>
                <a:ext uri="{FF2B5EF4-FFF2-40B4-BE49-F238E27FC236}">
                  <a16:creationId xmlns:a16="http://schemas.microsoft.com/office/drawing/2014/main" id="{4AAEC35E-2C96-B006-0FA6-5D111AD701AC}"/>
                </a:ext>
              </a:extLst>
            </p:cNvPr>
            <p:cNvSpPr/>
            <p:nvPr/>
          </p:nvSpPr>
          <p:spPr bwMode="auto">
            <a:xfrm>
              <a:off x="7825986" y="1881767"/>
              <a:ext cx="914400" cy="858029"/>
            </a:xfrm>
            <a:prstGeom prst="cloudCallout">
              <a:avLst>
                <a:gd name="adj1" fmla="val -109183"/>
                <a:gd name="adj2" fmla="val 25866"/>
              </a:avLst>
            </a:prstGeom>
            <a:solidFill>
              <a:schemeClr val="bg1"/>
            </a:solidFill>
            <a:ln w="38100" cap="flat" cmpd="sng" algn="ctr">
              <a:solidFill>
                <a:srgbClr val="FFFF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err="1">
                  <a:ln>
                    <a:noFill/>
                  </a:ln>
                  <a:solidFill>
                    <a:srgbClr val="FF0066"/>
                  </a:solidFill>
                  <a:effectLst/>
                  <a:latin typeface="Lucida Console" pitchFamily="49" charset="0"/>
                </a:rPr>
                <a:t>sk</a:t>
              </a:r>
              <a:endParaRPr kumimoji="0" lang="en-US" sz="1600" b="0" i="0" u="none" strike="noStrike" cap="none" normalizeH="0" baseline="0" dirty="0">
                <a:ln>
                  <a:noFill/>
                </a:ln>
                <a:solidFill>
                  <a:srgbClr val="FF0066"/>
                </a:solidFill>
                <a:effectLst/>
                <a:latin typeface="Lucida Console" pitchFamily="49" charset="0"/>
              </a:endParaRPr>
            </a:p>
          </p:txBody>
        </p:sp>
      </p:grpSp>
      <p:grpSp>
        <p:nvGrpSpPr>
          <p:cNvPr id="41" name="Group 40">
            <a:extLst>
              <a:ext uri="{FF2B5EF4-FFF2-40B4-BE49-F238E27FC236}">
                <a16:creationId xmlns:a16="http://schemas.microsoft.com/office/drawing/2014/main" id="{08741BB4-9FAE-F151-B037-15E80BA423FC}"/>
              </a:ext>
            </a:extLst>
          </p:cNvPr>
          <p:cNvGrpSpPr/>
          <p:nvPr/>
        </p:nvGrpSpPr>
        <p:grpSpPr>
          <a:xfrm>
            <a:off x="7332954" y="568344"/>
            <a:ext cx="1711799" cy="730380"/>
            <a:chOff x="6312022" y="1822016"/>
            <a:chExt cx="2428364" cy="1523913"/>
          </a:xfrm>
        </p:grpSpPr>
        <p:pic>
          <p:nvPicPr>
            <p:cNvPr id="42" name="Picture 10" descr="Image result for hacker hoodie">
              <a:extLst>
                <a:ext uri="{FF2B5EF4-FFF2-40B4-BE49-F238E27FC236}">
                  <a16:creationId xmlns:a16="http://schemas.microsoft.com/office/drawing/2014/main" id="{33AA4FD3-44F4-28D7-306E-269C2F792699}"/>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312022" y="2113838"/>
              <a:ext cx="1399495" cy="1232091"/>
            </a:xfrm>
            <a:prstGeom prst="rect">
              <a:avLst/>
            </a:prstGeom>
            <a:noFill/>
            <a:extLst>
              <a:ext uri="{909E8E84-426E-40DD-AFC4-6F175D3DCCD1}">
                <a14:hiddenFill xmlns:a14="http://schemas.microsoft.com/office/drawing/2010/main">
                  <a:solidFill>
                    <a:srgbClr val="FFFFFF"/>
                  </a:solidFill>
                </a14:hiddenFill>
              </a:ext>
            </a:extLst>
          </p:spPr>
        </p:pic>
        <p:sp>
          <p:nvSpPr>
            <p:cNvPr id="43" name="Thought Bubble: Cloud 42">
              <a:extLst>
                <a:ext uri="{FF2B5EF4-FFF2-40B4-BE49-F238E27FC236}">
                  <a16:creationId xmlns:a16="http://schemas.microsoft.com/office/drawing/2014/main" id="{8ED7B44A-22B8-FD68-7D8F-FAED48649643}"/>
                </a:ext>
              </a:extLst>
            </p:cNvPr>
            <p:cNvSpPr/>
            <p:nvPr/>
          </p:nvSpPr>
          <p:spPr bwMode="auto">
            <a:xfrm>
              <a:off x="7825985" y="1822016"/>
              <a:ext cx="914401" cy="977532"/>
            </a:xfrm>
            <a:prstGeom prst="cloudCallout">
              <a:avLst>
                <a:gd name="adj1" fmla="val -109183"/>
                <a:gd name="adj2" fmla="val 25866"/>
              </a:avLst>
            </a:prstGeom>
            <a:solidFill>
              <a:schemeClr val="bg1"/>
            </a:solidFill>
            <a:ln w="38100" cap="flat" cmpd="sng" algn="ctr">
              <a:solidFill>
                <a:srgbClr val="FFFF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err="1">
                  <a:ln>
                    <a:noFill/>
                  </a:ln>
                  <a:solidFill>
                    <a:srgbClr val="FF0066"/>
                  </a:solidFill>
                  <a:effectLst/>
                  <a:latin typeface="Lucida Console" pitchFamily="49" charset="0"/>
                </a:rPr>
                <a:t>sk</a:t>
              </a:r>
              <a:endParaRPr kumimoji="0" lang="en-US" sz="1400" b="0" i="0" u="none" strike="noStrike" cap="none" normalizeH="0" baseline="0" dirty="0">
                <a:ln>
                  <a:noFill/>
                </a:ln>
                <a:solidFill>
                  <a:srgbClr val="FF0066"/>
                </a:solidFill>
                <a:effectLst/>
                <a:latin typeface="Lucida Console" pitchFamily="49" charset="0"/>
              </a:endParaRPr>
            </a:p>
          </p:txBody>
        </p:sp>
      </p:grpSp>
      <p:grpSp>
        <p:nvGrpSpPr>
          <p:cNvPr id="15" name="Group 14">
            <a:extLst>
              <a:ext uri="{FF2B5EF4-FFF2-40B4-BE49-F238E27FC236}">
                <a16:creationId xmlns:a16="http://schemas.microsoft.com/office/drawing/2014/main" id="{B9213FE2-E63C-0150-DC6E-6E5DCBD4CC0C}"/>
              </a:ext>
            </a:extLst>
          </p:cNvPr>
          <p:cNvGrpSpPr/>
          <p:nvPr/>
        </p:nvGrpSpPr>
        <p:grpSpPr>
          <a:xfrm>
            <a:off x="3508987" y="4412136"/>
            <a:ext cx="2428364" cy="1386529"/>
            <a:chOff x="6312022" y="1959400"/>
            <a:chExt cx="2428364" cy="1386529"/>
          </a:xfrm>
        </p:grpSpPr>
        <p:pic>
          <p:nvPicPr>
            <p:cNvPr id="4" name="Picture 10" descr="Image result for hacker hoodie">
              <a:extLst>
                <a:ext uri="{FF2B5EF4-FFF2-40B4-BE49-F238E27FC236}">
                  <a16:creationId xmlns:a16="http://schemas.microsoft.com/office/drawing/2014/main" id="{D80077DD-9277-3FFE-6DF7-D77F08366D8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12022" y="2113838"/>
              <a:ext cx="1399495" cy="1232091"/>
            </a:xfrm>
            <a:prstGeom prst="rect">
              <a:avLst/>
            </a:prstGeom>
            <a:noFill/>
            <a:extLst>
              <a:ext uri="{909E8E84-426E-40DD-AFC4-6F175D3DCCD1}">
                <a14:hiddenFill xmlns:a14="http://schemas.microsoft.com/office/drawing/2010/main">
                  <a:solidFill>
                    <a:srgbClr val="FFFFFF"/>
                  </a:solidFill>
                </a14:hiddenFill>
              </a:ext>
            </a:extLst>
          </p:spPr>
        </p:pic>
        <p:sp>
          <p:nvSpPr>
            <p:cNvPr id="38" name="Thought Bubble: Cloud 37">
              <a:extLst>
                <a:ext uri="{FF2B5EF4-FFF2-40B4-BE49-F238E27FC236}">
                  <a16:creationId xmlns:a16="http://schemas.microsoft.com/office/drawing/2014/main" id="{E495D212-4B37-9273-4D73-DEC5E470811B}"/>
                </a:ext>
              </a:extLst>
            </p:cNvPr>
            <p:cNvSpPr/>
            <p:nvPr/>
          </p:nvSpPr>
          <p:spPr bwMode="auto">
            <a:xfrm>
              <a:off x="7825986" y="1959400"/>
              <a:ext cx="914400" cy="702766"/>
            </a:xfrm>
            <a:prstGeom prst="cloudCallout">
              <a:avLst>
                <a:gd name="adj1" fmla="val -109183"/>
                <a:gd name="adj2" fmla="val 25866"/>
              </a:avLst>
            </a:prstGeom>
            <a:solidFill>
              <a:schemeClr val="bg1"/>
            </a:solidFill>
            <a:ln w="38100" cap="flat" cmpd="sng" algn="ctr">
              <a:solidFill>
                <a:srgbClr val="FFFF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err="1">
                  <a:ln>
                    <a:noFill/>
                  </a:ln>
                  <a:solidFill>
                    <a:srgbClr val="FF0066"/>
                  </a:solidFill>
                  <a:effectLst/>
                  <a:latin typeface="Lucida Console" pitchFamily="49" charset="0"/>
                </a:rPr>
                <a:t>sk</a:t>
              </a:r>
              <a:endParaRPr kumimoji="0" lang="en-US" sz="2400" b="0" i="0" u="none" strike="noStrike" cap="none" normalizeH="0" baseline="0" dirty="0">
                <a:ln>
                  <a:noFill/>
                </a:ln>
                <a:solidFill>
                  <a:srgbClr val="FF0066"/>
                </a:solidFill>
                <a:effectLst/>
                <a:latin typeface="Lucida Console" pitchFamily="49" charset="0"/>
              </a:endParaRPr>
            </a:p>
          </p:txBody>
        </p:sp>
      </p:grpSp>
      <p:grpSp>
        <p:nvGrpSpPr>
          <p:cNvPr id="22" name="Group 21">
            <a:extLst>
              <a:ext uri="{FF2B5EF4-FFF2-40B4-BE49-F238E27FC236}">
                <a16:creationId xmlns:a16="http://schemas.microsoft.com/office/drawing/2014/main" id="{56B6F505-AE48-5F73-615C-AF148A4297EF}"/>
              </a:ext>
            </a:extLst>
          </p:cNvPr>
          <p:cNvGrpSpPr/>
          <p:nvPr/>
        </p:nvGrpSpPr>
        <p:grpSpPr>
          <a:xfrm>
            <a:off x="1992469" y="5243513"/>
            <a:ext cx="2428364" cy="1386529"/>
            <a:chOff x="6312022" y="1959400"/>
            <a:chExt cx="2428364" cy="1386529"/>
          </a:xfrm>
        </p:grpSpPr>
        <p:pic>
          <p:nvPicPr>
            <p:cNvPr id="23" name="Picture 10" descr="Image result for hacker hoodie">
              <a:extLst>
                <a:ext uri="{FF2B5EF4-FFF2-40B4-BE49-F238E27FC236}">
                  <a16:creationId xmlns:a16="http://schemas.microsoft.com/office/drawing/2014/main" id="{F6A49E4E-EF70-4391-8292-AFBC4672E3B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12022" y="2113838"/>
              <a:ext cx="1399495" cy="1232091"/>
            </a:xfrm>
            <a:prstGeom prst="rect">
              <a:avLst/>
            </a:prstGeom>
            <a:noFill/>
            <a:extLst>
              <a:ext uri="{909E8E84-426E-40DD-AFC4-6F175D3DCCD1}">
                <a14:hiddenFill xmlns:a14="http://schemas.microsoft.com/office/drawing/2010/main">
                  <a:solidFill>
                    <a:srgbClr val="FFFFFF"/>
                  </a:solidFill>
                </a14:hiddenFill>
              </a:ext>
            </a:extLst>
          </p:spPr>
        </p:pic>
        <p:sp>
          <p:nvSpPr>
            <p:cNvPr id="24" name="Thought Bubble: Cloud 23">
              <a:extLst>
                <a:ext uri="{FF2B5EF4-FFF2-40B4-BE49-F238E27FC236}">
                  <a16:creationId xmlns:a16="http://schemas.microsoft.com/office/drawing/2014/main" id="{6BD9DA25-32C1-9163-35C0-D4B30B9FFF06}"/>
                </a:ext>
              </a:extLst>
            </p:cNvPr>
            <p:cNvSpPr/>
            <p:nvPr/>
          </p:nvSpPr>
          <p:spPr bwMode="auto">
            <a:xfrm>
              <a:off x="7825986" y="1959400"/>
              <a:ext cx="914400" cy="702766"/>
            </a:xfrm>
            <a:prstGeom prst="cloudCallout">
              <a:avLst>
                <a:gd name="adj1" fmla="val -109183"/>
                <a:gd name="adj2" fmla="val 25866"/>
              </a:avLst>
            </a:prstGeom>
            <a:solidFill>
              <a:schemeClr val="bg1"/>
            </a:solidFill>
            <a:ln w="38100" cap="flat" cmpd="sng" algn="ctr">
              <a:solidFill>
                <a:srgbClr val="FFFF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err="1">
                  <a:ln>
                    <a:noFill/>
                  </a:ln>
                  <a:solidFill>
                    <a:srgbClr val="FF0066"/>
                  </a:solidFill>
                  <a:effectLst/>
                  <a:latin typeface="Lucida Console" pitchFamily="49" charset="0"/>
                </a:rPr>
                <a:t>sk</a:t>
              </a:r>
              <a:endParaRPr kumimoji="0" lang="en-US" sz="2400" b="0" i="0" u="none" strike="noStrike" cap="none" normalizeH="0" baseline="0" dirty="0">
                <a:ln>
                  <a:noFill/>
                </a:ln>
                <a:solidFill>
                  <a:srgbClr val="FF0066"/>
                </a:solidFill>
                <a:effectLst/>
                <a:latin typeface="Lucida Console" pitchFamily="49" charset="0"/>
              </a:endParaRPr>
            </a:p>
          </p:txBody>
        </p:sp>
      </p:grpSp>
      <p:grpSp>
        <p:nvGrpSpPr>
          <p:cNvPr id="44" name="Group 43">
            <a:extLst>
              <a:ext uri="{FF2B5EF4-FFF2-40B4-BE49-F238E27FC236}">
                <a16:creationId xmlns:a16="http://schemas.microsoft.com/office/drawing/2014/main" id="{798516A6-A9A3-7DDA-54FA-7006D52225ED}"/>
              </a:ext>
            </a:extLst>
          </p:cNvPr>
          <p:cNvGrpSpPr/>
          <p:nvPr/>
        </p:nvGrpSpPr>
        <p:grpSpPr>
          <a:xfrm>
            <a:off x="5339018" y="5225935"/>
            <a:ext cx="2428364" cy="1386529"/>
            <a:chOff x="6312022" y="1959400"/>
            <a:chExt cx="2428364" cy="1386529"/>
          </a:xfrm>
        </p:grpSpPr>
        <p:pic>
          <p:nvPicPr>
            <p:cNvPr id="45" name="Picture 10" descr="Image result for hacker hoodie">
              <a:extLst>
                <a:ext uri="{FF2B5EF4-FFF2-40B4-BE49-F238E27FC236}">
                  <a16:creationId xmlns:a16="http://schemas.microsoft.com/office/drawing/2014/main" id="{D57A6679-92AC-18AE-7D55-51ABA89D50E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12022" y="2113838"/>
              <a:ext cx="1399495" cy="1232091"/>
            </a:xfrm>
            <a:prstGeom prst="rect">
              <a:avLst/>
            </a:prstGeom>
            <a:noFill/>
            <a:extLst>
              <a:ext uri="{909E8E84-426E-40DD-AFC4-6F175D3DCCD1}">
                <a14:hiddenFill xmlns:a14="http://schemas.microsoft.com/office/drawing/2010/main">
                  <a:solidFill>
                    <a:srgbClr val="FFFFFF"/>
                  </a:solidFill>
                </a14:hiddenFill>
              </a:ext>
            </a:extLst>
          </p:spPr>
        </p:pic>
        <p:sp>
          <p:nvSpPr>
            <p:cNvPr id="46" name="Thought Bubble: Cloud 45">
              <a:extLst>
                <a:ext uri="{FF2B5EF4-FFF2-40B4-BE49-F238E27FC236}">
                  <a16:creationId xmlns:a16="http://schemas.microsoft.com/office/drawing/2014/main" id="{354134D7-2485-AE88-AA0C-61E9F4A9744D}"/>
                </a:ext>
              </a:extLst>
            </p:cNvPr>
            <p:cNvSpPr/>
            <p:nvPr/>
          </p:nvSpPr>
          <p:spPr bwMode="auto">
            <a:xfrm>
              <a:off x="7825986" y="1959400"/>
              <a:ext cx="914400" cy="702766"/>
            </a:xfrm>
            <a:prstGeom prst="cloudCallout">
              <a:avLst>
                <a:gd name="adj1" fmla="val -109183"/>
                <a:gd name="adj2" fmla="val 25866"/>
              </a:avLst>
            </a:prstGeom>
            <a:solidFill>
              <a:schemeClr val="bg1"/>
            </a:solidFill>
            <a:ln w="38100" cap="flat" cmpd="sng" algn="ctr">
              <a:solidFill>
                <a:srgbClr val="FFFF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err="1">
                  <a:ln>
                    <a:noFill/>
                  </a:ln>
                  <a:solidFill>
                    <a:srgbClr val="FF0066"/>
                  </a:solidFill>
                  <a:effectLst/>
                  <a:latin typeface="Lucida Console" pitchFamily="49" charset="0"/>
                </a:rPr>
                <a:t>sk</a:t>
              </a:r>
              <a:endParaRPr kumimoji="0" lang="en-US" sz="2400" b="0" i="0" u="none" strike="noStrike" cap="none" normalizeH="0" baseline="0" dirty="0">
                <a:ln>
                  <a:noFill/>
                </a:ln>
                <a:solidFill>
                  <a:srgbClr val="FF0066"/>
                </a:solidFill>
                <a:effectLst/>
                <a:latin typeface="Lucida Console" pitchFamily="49" charset="0"/>
              </a:endParaRPr>
            </a:p>
          </p:txBody>
        </p:sp>
      </p:grpSp>
      <p:grpSp>
        <p:nvGrpSpPr>
          <p:cNvPr id="47" name="Group 46">
            <a:extLst>
              <a:ext uri="{FF2B5EF4-FFF2-40B4-BE49-F238E27FC236}">
                <a16:creationId xmlns:a16="http://schemas.microsoft.com/office/drawing/2014/main" id="{B19E0B94-AD43-6BB7-70E2-A779864D14A2}"/>
              </a:ext>
            </a:extLst>
          </p:cNvPr>
          <p:cNvGrpSpPr/>
          <p:nvPr/>
        </p:nvGrpSpPr>
        <p:grpSpPr>
          <a:xfrm>
            <a:off x="7073795" y="3800973"/>
            <a:ext cx="2428364" cy="1386529"/>
            <a:chOff x="6312022" y="1959400"/>
            <a:chExt cx="2428364" cy="1386529"/>
          </a:xfrm>
        </p:grpSpPr>
        <p:pic>
          <p:nvPicPr>
            <p:cNvPr id="48" name="Picture 10" descr="Image result for hacker hoodie">
              <a:extLst>
                <a:ext uri="{FF2B5EF4-FFF2-40B4-BE49-F238E27FC236}">
                  <a16:creationId xmlns:a16="http://schemas.microsoft.com/office/drawing/2014/main" id="{9CE5DA4E-7469-3611-989D-5CD51ADF8BFC}"/>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12022" y="2113838"/>
              <a:ext cx="1399495" cy="1232091"/>
            </a:xfrm>
            <a:prstGeom prst="rect">
              <a:avLst/>
            </a:prstGeom>
            <a:noFill/>
            <a:extLst>
              <a:ext uri="{909E8E84-426E-40DD-AFC4-6F175D3DCCD1}">
                <a14:hiddenFill xmlns:a14="http://schemas.microsoft.com/office/drawing/2010/main">
                  <a:solidFill>
                    <a:srgbClr val="FFFFFF"/>
                  </a:solidFill>
                </a14:hiddenFill>
              </a:ext>
            </a:extLst>
          </p:spPr>
        </p:pic>
        <p:sp>
          <p:nvSpPr>
            <p:cNvPr id="49" name="Thought Bubble: Cloud 48">
              <a:extLst>
                <a:ext uri="{FF2B5EF4-FFF2-40B4-BE49-F238E27FC236}">
                  <a16:creationId xmlns:a16="http://schemas.microsoft.com/office/drawing/2014/main" id="{075BA506-345A-E847-425D-33977D33A1B2}"/>
                </a:ext>
              </a:extLst>
            </p:cNvPr>
            <p:cNvSpPr/>
            <p:nvPr/>
          </p:nvSpPr>
          <p:spPr bwMode="auto">
            <a:xfrm>
              <a:off x="7825986" y="1959400"/>
              <a:ext cx="914400" cy="702766"/>
            </a:xfrm>
            <a:prstGeom prst="cloudCallout">
              <a:avLst>
                <a:gd name="adj1" fmla="val -109183"/>
                <a:gd name="adj2" fmla="val 25866"/>
              </a:avLst>
            </a:prstGeom>
            <a:solidFill>
              <a:schemeClr val="bg1"/>
            </a:solidFill>
            <a:ln w="38100" cap="flat" cmpd="sng" algn="ctr">
              <a:solidFill>
                <a:srgbClr val="FFFF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err="1">
                  <a:ln>
                    <a:noFill/>
                  </a:ln>
                  <a:solidFill>
                    <a:srgbClr val="FF0066"/>
                  </a:solidFill>
                  <a:effectLst/>
                  <a:latin typeface="Lucida Console" pitchFamily="49" charset="0"/>
                </a:rPr>
                <a:t>sk</a:t>
              </a:r>
              <a:endParaRPr kumimoji="0" lang="en-US" sz="2400" b="0" i="0" u="none" strike="noStrike" cap="none" normalizeH="0" baseline="0" dirty="0">
                <a:ln>
                  <a:noFill/>
                </a:ln>
                <a:solidFill>
                  <a:srgbClr val="FF0066"/>
                </a:solidFill>
                <a:effectLst/>
                <a:latin typeface="Lucida Console" pitchFamily="49" charset="0"/>
              </a:endParaRPr>
            </a:p>
          </p:txBody>
        </p:sp>
      </p:grpSp>
      <p:grpSp>
        <p:nvGrpSpPr>
          <p:cNvPr id="50" name="Group 49">
            <a:extLst>
              <a:ext uri="{FF2B5EF4-FFF2-40B4-BE49-F238E27FC236}">
                <a16:creationId xmlns:a16="http://schemas.microsoft.com/office/drawing/2014/main" id="{CFF0A20F-3A1F-40FC-676A-949E4B5C9545}"/>
              </a:ext>
            </a:extLst>
          </p:cNvPr>
          <p:cNvGrpSpPr/>
          <p:nvPr/>
        </p:nvGrpSpPr>
        <p:grpSpPr>
          <a:xfrm>
            <a:off x="422687" y="4952826"/>
            <a:ext cx="2428364" cy="1386529"/>
            <a:chOff x="6312022" y="1959400"/>
            <a:chExt cx="2428364" cy="1386529"/>
          </a:xfrm>
        </p:grpSpPr>
        <p:pic>
          <p:nvPicPr>
            <p:cNvPr id="51" name="Picture 10" descr="Image result for hacker hoodie">
              <a:extLst>
                <a:ext uri="{FF2B5EF4-FFF2-40B4-BE49-F238E27FC236}">
                  <a16:creationId xmlns:a16="http://schemas.microsoft.com/office/drawing/2014/main" id="{0E4CF26C-C230-2CF8-FDF4-C7A4D04D97F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12022" y="2113838"/>
              <a:ext cx="1399495" cy="1232091"/>
            </a:xfrm>
            <a:prstGeom prst="rect">
              <a:avLst/>
            </a:prstGeom>
            <a:noFill/>
            <a:extLst>
              <a:ext uri="{909E8E84-426E-40DD-AFC4-6F175D3DCCD1}">
                <a14:hiddenFill xmlns:a14="http://schemas.microsoft.com/office/drawing/2010/main">
                  <a:solidFill>
                    <a:srgbClr val="FFFFFF"/>
                  </a:solidFill>
                </a14:hiddenFill>
              </a:ext>
            </a:extLst>
          </p:spPr>
        </p:pic>
        <p:sp>
          <p:nvSpPr>
            <p:cNvPr id="52" name="Thought Bubble: Cloud 51">
              <a:extLst>
                <a:ext uri="{FF2B5EF4-FFF2-40B4-BE49-F238E27FC236}">
                  <a16:creationId xmlns:a16="http://schemas.microsoft.com/office/drawing/2014/main" id="{E90D6DA9-0D4B-C535-7D8C-FA19C7CCE1E9}"/>
                </a:ext>
              </a:extLst>
            </p:cNvPr>
            <p:cNvSpPr/>
            <p:nvPr/>
          </p:nvSpPr>
          <p:spPr bwMode="auto">
            <a:xfrm>
              <a:off x="7825986" y="1959400"/>
              <a:ext cx="914400" cy="702766"/>
            </a:xfrm>
            <a:prstGeom prst="cloudCallout">
              <a:avLst>
                <a:gd name="adj1" fmla="val -109183"/>
                <a:gd name="adj2" fmla="val 25866"/>
              </a:avLst>
            </a:prstGeom>
            <a:solidFill>
              <a:schemeClr val="bg1"/>
            </a:solidFill>
            <a:ln w="38100" cap="flat" cmpd="sng" algn="ctr">
              <a:solidFill>
                <a:srgbClr val="FFFF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err="1">
                  <a:ln>
                    <a:noFill/>
                  </a:ln>
                  <a:solidFill>
                    <a:srgbClr val="FF0066"/>
                  </a:solidFill>
                  <a:effectLst/>
                  <a:latin typeface="Lucida Console" pitchFamily="49" charset="0"/>
                </a:rPr>
                <a:t>sk</a:t>
              </a:r>
              <a:endParaRPr kumimoji="0" lang="en-US" sz="2400" b="0" i="0" u="none" strike="noStrike" cap="none" normalizeH="0" baseline="0" dirty="0">
                <a:ln>
                  <a:noFill/>
                </a:ln>
                <a:solidFill>
                  <a:srgbClr val="FF0066"/>
                </a:solidFill>
                <a:effectLst/>
                <a:latin typeface="Lucida Console" pitchFamily="49" charset="0"/>
              </a:endParaRPr>
            </a:p>
          </p:txBody>
        </p:sp>
      </p:grpSp>
      <p:grpSp>
        <p:nvGrpSpPr>
          <p:cNvPr id="53" name="Group 52">
            <a:extLst>
              <a:ext uri="{FF2B5EF4-FFF2-40B4-BE49-F238E27FC236}">
                <a16:creationId xmlns:a16="http://schemas.microsoft.com/office/drawing/2014/main" id="{144DC4EB-B4EA-76D5-4264-80FE20A1F143}"/>
              </a:ext>
            </a:extLst>
          </p:cNvPr>
          <p:cNvGrpSpPr/>
          <p:nvPr/>
        </p:nvGrpSpPr>
        <p:grpSpPr>
          <a:xfrm>
            <a:off x="7016438" y="3014046"/>
            <a:ext cx="1905000" cy="879426"/>
            <a:chOff x="6312022" y="1881767"/>
            <a:chExt cx="2428364" cy="1464162"/>
          </a:xfrm>
        </p:grpSpPr>
        <p:pic>
          <p:nvPicPr>
            <p:cNvPr id="54" name="Picture 10" descr="Image result for hacker hoodie">
              <a:extLst>
                <a:ext uri="{FF2B5EF4-FFF2-40B4-BE49-F238E27FC236}">
                  <a16:creationId xmlns:a16="http://schemas.microsoft.com/office/drawing/2014/main" id="{1DEE4A2D-AD4D-AE88-D654-9D0C571AA79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022" y="2113838"/>
              <a:ext cx="1399495" cy="1232091"/>
            </a:xfrm>
            <a:prstGeom prst="rect">
              <a:avLst/>
            </a:prstGeom>
            <a:noFill/>
            <a:extLst>
              <a:ext uri="{909E8E84-426E-40DD-AFC4-6F175D3DCCD1}">
                <a14:hiddenFill xmlns:a14="http://schemas.microsoft.com/office/drawing/2010/main">
                  <a:solidFill>
                    <a:srgbClr val="FFFFFF"/>
                  </a:solidFill>
                </a14:hiddenFill>
              </a:ext>
            </a:extLst>
          </p:spPr>
        </p:pic>
        <p:sp>
          <p:nvSpPr>
            <p:cNvPr id="55" name="Thought Bubble: Cloud 54">
              <a:extLst>
                <a:ext uri="{FF2B5EF4-FFF2-40B4-BE49-F238E27FC236}">
                  <a16:creationId xmlns:a16="http://schemas.microsoft.com/office/drawing/2014/main" id="{CB04CBF9-8026-9A40-E280-AE16EC01A15B}"/>
                </a:ext>
              </a:extLst>
            </p:cNvPr>
            <p:cNvSpPr/>
            <p:nvPr/>
          </p:nvSpPr>
          <p:spPr bwMode="auto">
            <a:xfrm>
              <a:off x="7825986" y="1881767"/>
              <a:ext cx="914400" cy="858029"/>
            </a:xfrm>
            <a:prstGeom prst="cloudCallout">
              <a:avLst>
                <a:gd name="adj1" fmla="val -109183"/>
                <a:gd name="adj2" fmla="val 25866"/>
              </a:avLst>
            </a:prstGeom>
            <a:solidFill>
              <a:schemeClr val="bg1"/>
            </a:solidFill>
            <a:ln w="38100" cap="flat" cmpd="sng" algn="ctr">
              <a:solidFill>
                <a:srgbClr val="FFFF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err="1">
                  <a:ln>
                    <a:noFill/>
                  </a:ln>
                  <a:solidFill>
                    <a:srgbClr val="FF0066"/>
                  </a:solidFill>
                  <a:effectLst/>
                  <a:latin typeface="Lucida Console" pitchFamily="49" charset="0"/>
                </a:rPr>
                <a:t>sk</a:t>
              </a:r>
              <a:endParaRPr kumimoji="0" lang="en-US" sz="1600" b="0" i="0" u="none" strike="noStrike" cap="none" normalizeH="0" baseline="0" dirty="0">
                <a:ln>
                  <a:noFill/>
                </a:ln>
                <a:solidFill>
                  <a:srgbClr val="FF0066"/>
                </a:solidFill>
                <a:effectLst/>
                <a:latin typeface="Lucida Console" pitchFamily="49" charset="0"/>
              </a:endParaRPr>
            </a:p>
          </p:txBody>
        </p:sp>
      </p:grpSp>
      <p:grpSp>
        <p:nvGrpSpPr>
          <p:cNvPr id="56" name="Group 55">
            <a:extLst>
              <a:ext uri="{FF2B5EF4-FFF2-40B4-BE49-F238E27FC236}">
                <a16:creationId xmlns:a16="http://schemas.microsoft.com/office/drawing/2014/main" id="{BE664091-A6D7-B346-DFDF-94C132D1FE0F}"/>
              </a:ext>
            </a:extLst>
          </p:cNvPr>
          <p:cNvGrpSpPr/>
          <p:nvPr/>
        </p:nvGrpSpPr>
        <p:grpSpPr>
          <a:xfrm>
            <a:off x="7260028" y="2005009"/>
            <a:ext cx="1905000" cy="879426"/>
            <a:chOff x="6312022" y="1881767"/>
            <a:chExt cx="2428364" cy="1464162"/>
          </a:xfrm>
        </p:grpSpPr>
        <p:pic>
          <p:nvPicPr>
            <p:cNvPr id="57" name="Picture 10" descr="Image result for hacker hoodie">
              <a:extLst>
                <a:ext uri="{FF2B5EF4-FFF2-40B4-BE49-F238E27FC236}">
                  <a16:creationId xmlns:a16="http://schemas.microsoft.com/office/drawing/2014/main" id="{7EFA41DD-A20D-0AB9-38EA-68EFBD0CDD2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022" y="2113838"/>
              <a:ext cx="1399495" cy="1232091"/>
            </a:xfrm>
            <a:prstGeom prst="rect">
              <a:avLst/>
            </a:prstGeom>
            <a:noFill/>
            <a:extLst>
              <a:ext uri="{909E8E84-426E-40DD-AFC4-6F175D3DCCD1}">
                <a14:hiddenFill xmlns:a14="http://schemas.microsoft.com/office/drawing/2010/main">
                  <a:solidFill>
                    <a:srgbClr val="FFFFFF"/>
                  </a:solidFill>
                </a14:hiddenFill>
              </a:ext>
            </a:extLst>
          </p:spPr>
        </p:pic>
        <p:sp>
          <p:nvSpPr>
            <p:cNvPr id="58" name="Thought Bubble: Cloud 57">
              <a:extLst>
                <a:ext uri="{FF2B5EF4-FFF2-40B4-BE49-F238E27FC236}">
                  <a16:creationId xmlns:a16="http://schemas.microsoft.com/office/drawing/2014/main" id="{6F728798-3BA9-4CA8-F3B2-8975830501FE}"/>
                </a:ext>
              </a:extLst>
            </p:cNvPr>
            <p:cNvSpPr/>
            <p:nvPr/>
          </p:nvSpPr>
          <p:spPr bwMode="auto">
            <a:xfrm>
              <a:off x="7825986" y="1881767"/>
              <a:ext cx="914400" cy="858029"/>
            </a:xfrm>
            <a:prstGeom prst="cloudCallout">
              <a:avLst>
                <a:gd name="adj1" fmla="val -109183"/>
                <a:gd name="adj2" fmla="val 25866"/>
              </a:avLst>
            </a:prstGeom>
            <a:solidFill>
              <a:schemeClr val="bg1"/>
            </a:solidFill>
            <a:ln w="38100" cap="flat" cmpd="sng" algn="ctr">
              <a:solidFill>
                <a:srgbClr val="FFFF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err="1">
                  <a:ln>
                    <a:noFill/>
                  </a:ln>
                  <a:solidFill>
                    <a:srgbClr val="FF0066"/>
                  </a:solidFill>
                  <a:effectLst/>
                  <a:latin typeface="Lucida Console" pitchFamily="49" charset="0"/>
                </a:rPr>
                <a:t>sk</a:t>
              </a:r>
              <a:endParaRPr kumimoji="0" lang="en-US" sz="1600" b="0" i="0" u="none" strike="noStrike" cap="none" normalizeH="0" baseline="0" dirty="0">
                <a:ln>
                  <a:noFill/>
                </a:ln>
                <a:solidFill>
                  <a:srgbClr val="FF0066"/>
                </a:solidFill>
                <a:effectLst/>
                <a:latin typeface="Lucida Console" pitchFamily="49" charset="0"/>
              </a:endParaRPr>
            </a:p>
          </p:txBody>
        </p:sp>
      </p:grpSp>
      <p:grpSp>
        <p:nvGrpSpPr>
          <p:cNvPr id="59" name="Group 58">
            <a:extLst>
              <a:ext uri="{FF2B5EF4-FFF2-40B4-BE49-F238E27FC236}">
                <a16:creationId xmlns:a16="http://schemas.microsoft.com/office/drawing/2014/main" id="{043FCB3A-DB96-E8F1-59D2-8432B4B5D4F9}"/>
              </a:ext>
            </a:extLst>
          </p:cNvPr>
          <p:cNvGrpSpPr/>
          <p:nvPr/>
        </p:nvGrpSpPr>
        <p:grpSpPr>
          <a:xfrm>
            <a:off x="4030918" y="5619368"/>
            <a:ext cx="1905000" cy="879426"/>
            <a:chOff x="6312022" y="1881767"/>
            <a:chExt cx="2428364" cy="1464162"/>
          </a:xfrm>
        </p:grpSpPr>
        <p:pic>
          <p:nvPicPr>
            <p:cNvPr id="60" name="Picture 10" descr="Image result for hacker hoodie">
              <a:extLst>
                <a:ext uri="{FF2B5EF4-FFF2-40B4-BE49-F238E27FC236}">
                  <a16:creationId xmlns:a16="http://schemas.microsoft.com/office/drawing/2014/main" id="{E4AC190D-8EE6-221F-D9D9-4689505F836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022" y="2113838"/>
              <a:ext cx="1399495" cy="1232091"/>
            </a:xfrm>
            <a:prstGeom prst="rect">
              <a:avLst/>
            </a:prstGeom>
            <a:noFill/>
            <a:extLst>
              <a:ext uri="{909E8E84-426E-40DD-AFC4-6F175D3DCCD1}">
                <a14:hiddenFill xmlns:a14="http://schemas.microsoft.com/office/drawing/2010/main">
                  <a:solidFill>
                    <a:srgbClr val="FFFFFF"/>
                  </a:solidFill>
                </a14:hiddenFill>
              </a:ext>
            </a:extLst>
          </p:spPr>
        </p:pic>
        <p:sp>
          <p:nvSpPr>
            <p:cNvPr id="61" name="Thought Bubble: Cloud 60">
              <a:extLst>
                <a:ext uri="{FF2B5EF4-FFF2-40B4-BE49-F238E27FC236}">
                  <a16:creationId xmlns:a16="http://schemas.microsoft.com/office/drawing/2014/main" id="{B7F40BEE-E6F3-E32E-1FB2-E8A2F451ADFD}"/>
                </a:ext>
              </a:extLst>
            </p:cNvPr>
            <p:cNvSpPr/>
            <p:nvPr/>
          </p:nvSpPr>
          <p:spPr bwMode="auto">
            <a:xfrm>
              <a:off x="7825986" y="1881767"/>
              <a:ext cx="914400" cy="858029"/>
            </a:xfrm>
            <a:prstGeom prst="cloudCallout">
              <a:avLst>
                <a:gd name="adj1" fmla="val -109183"/>
                <a:gd name="adj2" fmla="val 25866"/>
              </a:avLst>
            </a:prstGeom>
            <a:solidFill>
              <a:schemeClr val="bg1"/>
            </a:solidFill>
            <a:ln w="38100" cap="flat" cmpd="sng" algn="ctr">
              <a:solidFill>
                <a:srgbClr val="FFFF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err="1">
                  <a:ln>
                    <a:noFill/>
                  </a:ln>
                  <a:solidFill>
                    <a:srgbClr val="FF0066"/>
                  </a:solidFill>
                  <a:effectLst/>
                  <a:latin typeface="Lucida Console" pitchFamily="49" charset="0"/>
                </a:rPr>
                <a:t>sk</a:t>
              </a:r>
              <a:endParaRPr kumimoji="0" lang="en-US" sz="1600" b="0" i="0" u="none" strike="noStrike" cap="none" normalizeH="0" baseline="0" dirty="0">
                <a:ln>
                  <a:noFill/>
                </a:ln>
                <a:solidFill>
                  <a:srgbClr val="FF0066"/>
                </a:solidFill>
                <a:effectLst/>
                <a:latin typeface="Lucida Console" pitchFamily="49" charset="0"/>
              </a:endParaRPr>
            </a:p>
          </p:txBody>
        </p:sp>
      </p:grpSp>
      <p:grpSp>
        <p:nvGrpSpPr>
          <p:cNvPr id="62" name="Group 61">
            <a:extLst>
              <a:ext uri="{FF2B5EF4-FFF2-40B4-BE49-F238E27FC236}">
                <a16:creationId xmlns:a16="http://schemas.microsoft.com/office/drawing/2014/main" id="{6C528A7A-44C0-A612-15BF-ECCD95A242B4}"/>
              </a:ext>
            </a:extLst>
          </p:cNvPr>
          <p:cNvGrpSpPr/>
          <p:nvPr/>
        </p:nvGrpSpPr>
        <p:grpSpPr>
          <a:xfrm>
            <a:off x="6121295" y="4449050"/>
            <a:ext cx="1905000" cy="879426"/>
            <a:chOff x="6312022" y="1881767"/>
            <a:chExt cx="2428364" cy="1464162"/>
          </a:xfrm>
        </p:grpSpPr>
        <p:pic>
          <p:nvPicPr>
            <p:cNvPr id="63" name="Picture 10" descr="Image result for hacker hoodie">
              <a:extLst>
                <a:ext uri="{FF2B5EF4-FFF2-40B4-BE49-F238E27FC236}">
                  <a16:creationId xmlns:a16="http://schemas.microsoft.com/office/drawing/2014/main" id="{F7DFF659-9585-4DBE-8E8E-EBE36BB11F2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022" y="2113838"/>
              <a:ext cx="1399495" cy="1232091"/>
            </a:xfrm>
            <a:prstGeom prst="rect">
              <a:avLst/>
            </a:prstGeom>
            <a:noFill/>
            <a:extLst>
              <a:ext uri="{909E8E84-426E-40DD-AFC4-6F175D3DCCD1}">
                <a14:hiddenFill xmlns:a14="http://schemas.microsoft.com/office/drawing/2010/main">
                  <a:solidFill>
                    <a:srgbClr val="FFFFFF"/>
                  </a:solidFill>
                </a14:hiddenFill>
              </a:ext>
            </a:extLst>
          </p:spPr>
        </p:pic>
        <p:sp>
          <p:nvSpPr>
            <p:cNvPr id="64" name="Thought Bubble: Cloud 63">
              <a:extLst>
                <a:ext uri="{FF2B5EF4-FFF2-40B4-BE49-F238E27FC236}">
                  <a16:creationId xmlns:a16="http://schemas.microsoft.com/office/drawing/2014/main" id="{A102A135-15FA-D846-A42B-AFB97DF2A17B}"/>
                </a:ext>
              </a:extLst>
            </p:cNvPr>
            <p:cNvSpPr/>
            <p:nvPr/>
          </p:nvSpPr>
          <p:spPr bwMode="auto">
            <a:xfrm>
              <a:off x="7825986" y="1881767"/>
              <a:ext cx="914400" cy="858029"/>
            </a:xfrm>
            <a:prstGeom prst="cloudCallout">
              <a:avLst>
                <a:gd name="adj1" fmla="val -109183"/>
                <a:gd name="adj2" fmla="val 25866"/>
              </a:avLst>
            </a:prstGeom>
            <a:solidFill>
              <a:schemeClr val="bg1"/>
            </a:solidFill>
            <a:ln w="38100" cap="flat" cmpd="sng" algn="ctr">
              <a:solidFill>
                <a:srgbClr val="FFFF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err="1">
                  <a:ln>
                    <a:noFill/>
                  </a:ln>
                  <a:solidFill>
                    <a:srgbClr val="FF0066"/>
                  </a:solidFill>
                  <a:effectLst/>
                  <a:latin typeface="Lucida Console" pitchFamily="49" charset="0"/>
                </a:rPr>
                <a:t>sk</a:t>
              </a:r>
              <a:endParaRPr kumimoji="0" lang="en-US" sz="1600" b="0" i="0" u="none" strike="noStrike" cap="none" normalizeH="0" baseline="0" dirty="0">
                <a:ln>
                  <a:noFill/>
                </a:ln>
                <a:solidFill>
                  <a:srgbClr val="FF0066"/>
                </a:solidFill>
                <a:effectLst/>
                <a:latin typeface="Lucida Console" pitchFamily="49" charset="0"/>
              </a:endParaRPr>
            </a:p>
          </p:txBody>
        </p:sp>
      </p:grpSp>
      <p:sp>
        <p:nvSpPr>
          <p:cNvPr id="65" name="Rounded Rectangular Callout 5">
            <a:extLst>
              <a:ext uri="{FF2B5EF4-FFF2-40B4-BE49-F238E27FC236}">
                <a16:creationId xmlns:a16="http://schemas.microsoft.com/office/drawing/2014/main" id="{64A1AD56-CF2A-6A8E-7FE4-AE2E3299C554}"/>
              </a:ext>
            </a:extLst>
          </p:cNvPr>
          <p:cNvSpPr/>
          <p:nvPr/>
        </p:nvSpPr>
        <p:spPr bwMode="auto">
          <a:xfrm>
            <a:off x="2752862" y="1887163"/>
            <a:ext cx="3018715" cy="919401"/>
          </a:xfrm>
          <a:prstGeom prst="wedgeRoundRectCallout">
            <a:avLst>
              <a:gd name="adj1" fmla="val -51316"/>
              <a:gd name="adj2" fmla="val 87303"/>
              <a:gd name="adj3" fmla="val 16667"/>
            </a:avLst>
          </a:prstGeom>
          <a:solidFill>
            <a:schemeClr val="bg1"/>
          </a:solidFill>
          <a:ln w="57150" cap="flat" cmpd="sng" algn="ctr">
            <a:solidFill>
              <a:srgbClr val="FF00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algn="l"/>
            <a:r>
              <a:rPr kumimoji="0" lang="en-US" sz="24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One VRF call for each coin? </a:t>
            </a:r>
            <a:endParaRPr kumimoji="0" lang="en-US" sz="2400" b="0" i="1"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8772300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A0702-6BDE-3B85-3774-1BEAA2D326E2}"/>
              </a:ext>
            </a:extLst>
          </p:cNvPr>
          <p:cNvSpPr>
            <a:spLocks noGrp="1"/>
          </p:cNvSpPr>
          <p:nvPr>
            <p:ph type="title"/>
          </p:nvPr>
        </p:nvSpPr>
        <p:spPr/>
        <p:txBody>
          <a:bodyPr/>
          <a:lstStyle/>
          <a:p>
            <a:r>
              <a:rPr lang="en-US" dirty="0">
                <a:solidFill>
                  <a:srgbClr val="FFFF00"/>
                </a:solidFill>
              </a:rPr>
              <a:t>One Million Algos!</a:t>
            </a:r>
          </a:p>
        </p:txBody>
      </p:sp>
      <p:sp>
        <p:nvSpPr>
          <p:cNvPr id="3" name="Slide Number Placeholder 2">
            <a:extLst>
              <a:ext uri="{FF2B5EF4-FFF2-40B4-BE49-F238E27FC236}">
                <a16:creationId xmlns:a16="http://schemas.microsoft.com/office/drawing/2014/main" id="{90128627-DBEA-D2FF-A2CB-3D6B2EC932CC}"/>
              </a:ext>
            </a:extLst>
          </p:cNvPr>
          <p:cNvSpPr>
            <a:spLocks noGrp="1"/>
          </p:cNvSpPr>
          <p:nvPr>
            <p:ph type="sldNum" sz="quarter" idx="11"/>
          </p:nvPr>
        </p:nvSpPr>
        <p:spPr/>
        <p:txBody>
          <a:bodyPr/>
          <a:lstStyle/>
          <a:p>
            <a:pPr>
              <a:defRPr/>
            </a:pPr>
            <a:fld id="{D65C4E5D-DA99-460E-9E68-E8A28959880C}" type="slidenum">
              <a:rPr lang="x-none" smtClean="0"/>
              <a:pPr>
                <a:defRPr/>
              </a:pPr>
              <a:t>32</a:t>
            </a:fld>
            <a:endParaRPr lang="en-US" dirty="0"/>
          </a:p>
        </p:txBody>
      </p:sp>
      <p:grpSp>
        <p:nvGrpSpPr>
          <p:cNvPr id="5" name="Group 50">
            <a:extLst>
              <a:ext uri="{FF2B5EF4-FFF2-40B4-BE49-F238E27FC236}">
                <a16:creationId xmlns:a16="http://schemas.microsoft.com/office/drawing/2014/main" id="{DEFD3D52-1A5E-50F5-1ED2-A7850A1E7EA4}"/>
              </a:ext>
            </a:extLst>
          </p:cNvPr>
          <p:cNvGrpSpPr>
            <a:grpSpLocks/>
          </p:cNvGrpSpPr>
          <p:nvPr/>
        </p:nvGrpSpPr>
        <p:grpSpPr bwMode="auto">
          <a:xfrm>
            <a:off x="1103469" y="2781300"/>
            <a:ext cx="1447800" cy="1295400"/>
            <a:chOff x="3168" y="1824"/>
            <a:chExt cx="912" cy="816"/>
          </a:xfrm>
          <a:effectLst>
            <a:glow rad="101600">
              <a:schemeClr val="accent3">
                <a:satMod val="175000"/>
                <a:alpha val="40000"/>
              </a:schemeClr>
            </a:glow>
          </a:effectLst>
        </p:grpSpPr>
        <p:sp>
          <p:nvSpPr>
            <p:cNvPr id="6" name="Freeform 51">
              <a:extLst>
                <a:ext uri="{FF2B5EF4-FFF2-40B4-BE49-F238E27FC236}">
                  <a16:creationId xmlns:a16="http://schemas.microsoft.com/office/drawing/2014/main" id="{25FBB45B-5AAC-C8F0-5243-7F5317469884}"/>
                </a:ext>
              </a:extLst>
            </p:cNvPr>
            <p:cNvSpPr>
              <a:spLocks/>
            </p:cNvSpPr>
            <p:nvPr/>
          </p:nvSpPr>
          <p:spPr bwMode="auto">
            <a:xfrm>
              <a:off x="3936" y="2064"/>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bg2"/>
              </a:solidFill>
              <a:round/>
              <a:headEnd/>
              <a:tailEnd/>
            </a:ln>
          </p:spPr>
          <p:txBody>
            <a:bodyPr wrap="none" anchor="ctr"/>
            <a:lstStyle/>
            <a:p>
              <a:endParaRPr lang="en-US" dirty="0"/>
            </a:p>
          </p:txBody>
        </p:sp>
        <p:sp>
          <p:nvSpPr>
            <p:cNvPr id="7" name="Freeform 52">
              <a:extLst>
                <a:ext uri="{FF2B5EF4-FFF2-40B4-BE49-F238E27FC236}">
                  <a16:creationId xmlns:a16="http://schemas.microsoft.com/office/drawing/2014/main" id="{9D8FB336-8932-7305-09A2-73253473D545}"/>
                </a:ext>
              </a:extLst>
            </p:cNvPr>
            <p:cNvSpPr>
              <a:spLocks/>
            </p:cNvSpPr>
            <p:nvPr/>
          </p:nvSpPr>
          <p:spPr bwMode="auto">
            <a:xfrm>
              <a:off x="3728" y="1920"/>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bg2"/>
              </a:solidFill>
              <a:round/>
              <a:headEnd/>
              <a:tailEnd/>
            </a:ln>
          </p:spPr>
          <p:txBody>
            <a:bodyPr wrap="none" anchor="ctr"/>
            <a:lstStyle/>
            <a:p>
              <a:endParaRPr lang="en-US" dirty="0"/>
            </a:p>
          </p:txBody>
        </p:sp>
        <p:sp>
          <p:nvSpPr>
            <p:cNvPr id="8" name="Freeform 53">
              <a:extLst>
                <a:ext uri="{FF2B5EF4-FFF2-40B4-BE49-F238E27FC236}">
                  <a16:creationId xmlns:a16="http://schemas.microsoft.com/office/drawing/2014/main" id="{0A643A79-FC14-3960-8227-84953EBB564C}"/>
                </a:ext>
              </a:extLst>
            </p:cNvPr>
            <p:cNvSpPr>
              <a:spLocks/>
            </p:cNvSpPr>
            <p:nvPr/>
          </p:nvSpPr>
          <p:spPr bwMode="auto">
            <a:xfrm>
              <a:off x="3504" y="1824"/>
              <a:ext cx="144" cy="288"/>
            </a:xfrm>
            <a:custGeom>
              <a:avLst/>
              <a:gdLst>
                <a:gd name="T0" fmla="*/ 0 w 144"/>
                <a:gd name="T1" fmla="*/ 41 h 336"/>
                <a:gd name="T2" fmla="*/ 96 w 144"/>
                <a:gd name="T3" fmla="*/ 0 h 336"/>
                <a:gd name="T4" fmla="*/ 144 w 144"/>
                <a:gd name="T5" fmla="*/ 41 h 336"/>
                <a:gd name="T6" fmla="*/ 144 w 144"/>
                <a:gd name="T7" fmla="*/ 288 h 336"/>
                <a:gd name="T8" fmla="*/ 96 w 144"/>
                <a:gd name="T9" fmla="*/ 247 h 336"/>
                <a:gd name="T10" fmla="*/ 96 w 144"/>
                <a:gd name="T11" fmla="*/ 82 h 336"/>
                <a:gd name="T12" fmla="*/ 0 w 144"/>
                <a:gd name="T13" fmla="*/ 123 h 336"/>
                <a:gd name="T14" fmla="*/ 0 w 144"/>
                <a:gd name="T15" fmla="*/ 41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bg2"/>
              </a:solidFill>
              <a:round/>
              <a:headEnd/>
              <a:tailEnd/>
            </a:ln>
          </p:spPr>
          <p:txBody>
            <a:bodyPr wrap="none" anchor="ctr"/>
            <a:lstStyle/>
            <a:p>
              <a:endParaRPr lang="en-US" dirty="0"/>
            </a:p>
          </p:txBody>
        </p:sp>
        <p:sp>
          <p:nvSpPr>
            <p:cNvPr id="9" name="Freeform 54">
              <a:extLst>
                <a:ext uri="{FF2B5EF4-FFF2-40B4-BE49-F238E27FC236}">
                  <a16:creationId xmlns:a16="http://schemas.microsoft.com/office/drawing/2014/main" id="{7FC1CC66-E108-4B40-9885-B2A7554FBA47}"/>
                </a:ext>
              </a:extLst>
            </p:cNvPr>
            <p:cNvSpPr>
              <a:spLocks/>
            </p:cNvSpPr>
            <p:nvPr/>
          </p:nvSpPr>
          <p:spPr bwMode="auto">
            <a:xfrm>
              <a:off x="3243" y="1824"/>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 name="T10" fmla="*/ 0 60000 65536"/>
                <a:gd name="T11" fmla="*/ 0 60000 65536"/>
                <a:gd name="T12" fmla="*/ 0 60000 65536"/>
                <a:gd name="T13" fmla="*/ 0 60000 65536"/>
                <a:gd name="T14" fmla="*/ 0 60000 65536"/>
                <a:gd name="T15" fmla="*/ 0 w 789"/>
                <a:gd name="T16" fmla="*/ 0 h 535"/>
                <a:gd name="T17" fmla="*/ 789 w 789"/>
                <a:gd name="T18" fmla="*/ 535 h 535"/>
              </a:gdLst>
              <a:ahLst/>
              <a:cxnLst>
                <a:cxn ang="T10">
                  <a:pos x="T0" y="T1"/>
                </a:cxn>
                <a:cxn ang="T11">
                  <a:pos x="T2" y="T3"/>
                </a:cxn>
                <a:cxn ang="T12">
                  <a:pos x="T4" y="T5"/>
                </a:cxn>
                <a:cxn ang="T13">
                  <a:pos x="T6" y="T7"/>
                </a:cxn>
                <a:cxn ang="T14">
                  <a:pos x="T8" y="T9"/>
                </a:cxn>
              </a:cxnLst>
              <a:rect l="T15" t="T16" r="T17" b="T18"/>
              <a:pathLst>
                <a:path w="789" h="535">
                  <a:moveTo>
                    <a:pt x="261" y="0"/>
                  </a:moveTo>
                  <a:lnTo>
                    <a:pt x="789" y="336"/>
                  </a:lnTo>
                  <a:lnTo>
                    <a:pt x="494" y="535"/>
                  </a:lnTo>
                  <a:lnTo>
                    <a:pt x="0" y="96"/>
                  </a:lnTo>
                  <a:lnTo>
                    <a:pt x="261" y="0"/>
                  </a:lnTo>
                  <a:close/>
                </a:path>
              </a:pathLst>
            </a:custGeom>
            <a:solidFill>
              <a:srgbClr val="FF0000"/>
            </a:solidFill>
            <a:ln w="38100">
              <a:solidFill>
                <a:schemeClr val="bg2"/>
              </a:solidFill>
              <a:round/>
              <a:headEnd/>
              <a:tailEnd/>
            </a:ln>
          </p:spPr>
          <p:txBody>
            <a:bodyPr wrap="none" anchor="ctr"/>
            <a:lstStyle/>
            <a:p>
              <a:endParaRPr lang="en-US" dirty="0"/>
            </a:p>
          </p:txBody>
        </p:sp>
        <p:sp>
          <p:nvSpPr>
            <p:cNvPr id="10" name="Freeform 55">
              <a:extLst>
                <a:ext uri="{FF2B5EF4-FFF2-40B4-BE49-F238E27FC236}">
                  <a16:creationId xmlns:a16="http://schemas.microsoft.com/office/drawing/2014/main" id="{53C29694-1B13-DEE7-3285-566770B62676}"/>
                </a:ext>
              </a:extLst>
            </p:cNvPr>
            <p:cNvSpPr>
              <a:spLocks/>
            </p:cNvSpPr>
            <p:nvPr/>
          </p:nvSpPr>
          <p:spPr bwMode="auto">
            <a:xfrm>
              <a:off x="3253" y="1920"/>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 name="T10" fmla="*/ 0 60000 65536"/>
                <a:gd name="T11" fmla="*/ 0 60000 65536"/>
                <a:gd name="T12" fmla="*/ 0 60000 65536"/>
                <a:gd name="T13" fmla="*/ 0 60000 65536"/>
                <a:gd name="T14" fmla="*/ 0 60000 65536"/>
                <a:gd name="T15" fmla="*/ 0 w 491"/>
                <a:gd name="T16" fmla="*/ 0 h 567"/>
                <a:gd name="T17" fmla="*/ 491 w 491"/>
                <a:gd name="T18" fmla="*/ 567 h 567"/>
              </a:gdLst>
              <a:ahLst/>
              <a:cxnLst>
                <a:cxn ang="T10">
                  <a:pos x="T0" y="T1"/>
                </a:cxn>
                <a:cxn ang="T11">
                  <a:pos x="T2" y="T3"/>
                </a:cxn>
                <a:cxn ang="T12">
                  <a:pos x="T4" y="T5"/>
                </a:cxn>
                <a:cxn ang="T13">
                  <a:pos x="T6" y="T7"/>
                </a:cxn>
                <a:cxn ang="T14">
                  <a:pos x="T8" y="T9"/>
                </a:cxn>
              </a:cxnLst>
              <a:rect l="T15" t="T16" r="T17" b="T18"/>
              <a:pathLst>
                <a:path w="491" h="567">
                  <a:moveTo>
                    <a:pt x="11" y="0"/>
                  </a:moveTo>
                  <a:lnTo>
                    <a:pt x="491" y="432"/>
                  </a:lnTo>
                  <a:lnTo>
                    <a:pt x="484" y="567"/>
                  </a:lnTo>
                  <a:lnTo>
                    <a:pt x="0" y="119"/>
                  </a:lnTo>
                  <a:lnTo>
                    <a:pt x="11" y="0"/>
                  </a:lnTo>
                  <a:close/>
                </a:path>
              </a:pathLst>
            </a:custGeom>
            <a:solidFill>
              <a:srgbClr val="FF0000"/>
            </a:solidFill>
            <a:ln w="38100">
              <a:solidFill>
                <a:schemeClr val="bg2"/>
              </a:solidFill>
              <a:round/>
              <a:headEnd/>
              <a:tailEnd/>
            </a:ln>
          </p:spPr>
          <p:txBody>
            <a:bodyPr wrap="none" anchor="ctr"/>
            <a:lstStyle/>
            <a:p>
              <a:endParaRPr lang="en-US" dirty="0"/>
            </a:p>
          </p:txBody>
        </p:sp>
        <p:sp>
          <p:nvSpPr>
            <p:cNvPr id="11" name="Freeform 56">
              <a:extLst>
                <a:ext uri="{FF2B5EF4-FFF2-40B4-BE49-F238E27FC236}">
                  <a16:creationId xmlns:a16="http://schemas.microsoft.com/office/drawing/2014/main" id="{8130F039-8D06-456F-B7C1-18C2E564A5DC}"/>
                </a:ext>
              </a:extLst>
            </p:cNvPr>
            <p:cNvSpPr>
              <a:spLocks/>
            </p:cNvSpPr>
            <p:nvPr/>
          </p:nvSpPr>
          <p:spPr bwMode="auto">
            <a:xfrm>
              <a:off x="3728" y="2160"/>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 name="T10" fmla="*/ 0 60000 65536"/>
                <a:gd name="T11" fmla="*/ 0 60000 65536"/>
                <a:gd name="T12" fmla="*/ 0 60000 65536"/>
                <a:gd name="T13" fmla="*/ 0 60000 65536"/>
                <a:gd name="T14" fmla="*/ 0 60000 65536"/>
                <a:gd name="T15" fmla="*/ 0 w 304"/>
                <a:gd name="T16" fmla="*/ 0 h 327"/>
                <a:gd name="T17" fmla="*/ 304 w 304"/>
                <a:gd name="T18" fmla="*/ 327 h 327"/>
              </a:gdLst>
              <a:ahLst/>
              <a:cxnLst>
                <a:cxn ang="T10">
                  <a:pos x="T0" y="T1"/>
                </a:cxn>
                <a:cxn ang="T11">
                  <a:pos x="T2" y="T3"/>
                </a:cxn>
                <a:cxn ang="T12">
                  <a:pos x="T4" y="T5"/>
                </a:cxn>
                <a:cxn ang="T13">
                  <a:pos x="T6" y="T7"/>
                </a:cxn>
                <a:cxn ang="T14">
                  <a:pos x="T8" y="T9"/>
                </a:cxn>
              </a:cxnLst>
              <a:rect l="T15" t="T16" r="T17" b="T18"/>
              <a:pathLst>
                <a:path w="304" h="327">
                  <a:moveTo>
                    <a:pt x="304" y="0"/>
                  </a:moveTo>
                  <a:lnTo>
                    <a:pt x="304" y="96"/>
                  </a:lnTo>
                  <a:lnTo>
                    <a:pt x="0" y="327"/>
                  </a:lnTo>
                  <a:lnTo>
                    <a:pt x="18" y="181"/>
                  </a:lnTo>
                  <a:lnTo>
                    <a:pt x="304" y="0"/>
                  </a:lnTo>
                  <a:close/>
                </a:path>
              </a:pathLst>
            </a:custGeom>
            <a:solidFill>
              <a:srgbClr val="FF0000"/>
            </a:solidFill>
            <a:ln w="38100">
              <a:solidFill>
                <a:schemeClr val="bg2"/>
              </a:solidFill>
              <a:round/>
              <a:headEnd/>
              <a:tailEnd/>
            </a:ln>
          </p:spPr>
          <p:txBody>
            <a:bodyPr wrap="none" anchor="ctr"/>
            <a:lstStyle/>
            <a:p>
              <a:endParaRPr lang="en-US" dirty="0"/>
            </a:p>
          </p:txBody>
        </p:sp>
        <p:sp>
          <p:nvSpPr>
            <p:cNvPr id="12" name="Freeform 57">
              <a:extLst>
                <a:ext uri="{FF2B5EF4-FFF2-40B4-BE49-F238E27FC236}">
                  <a16:creationId xmlns:a16="http://schemas.microsoft.com/office/drawing/2014/main" id="{9D95C8FC-02EA-8803-FFC0-EC0243CEB8E1}"/>
                </a:ext>
              </a:extLst>
            </p:cNvPr>
            <p:cNvSpPr>
              <a:spLocks/>
            </p:cNvSpPr>
            <p:nvPr/>
          </p:nvSpPr>
          <p:spPr bwMode="auto">
            <a:xfrm>
              <a:off x="3504" y="2304"/>
              <a:ext cx="240" cy="336"/>
            </a:xfrm>
            <a:custGeom>
              <a:avLst/>
              <a:gdLst>
                <a:gd name="T0" fmla="*/ 137 w 336"/>
                <a:gd name="T1" fmla="*/ 0 h 432"/>
                <a:gd name="T2" fmla="*/ 240 w 336"/>
                <a:gd name="T3" fmla="*/ 75 h 432"/>
                <a:gd name="T4" fmla="*/ 69 w 336"/>
                <a:gd name="T5" fmla="*/ 112 h 432"/>
                <a:gd name="T6" fmla="*/ 69 w 336"/>
                <a:gd name="T7" fmla="*/ 336 h 432"/>
                <a:gd name="T8" fmla="*/ 0 w 336"/>
                <a:gd name="T9" fmla="*/ 261 h 432"/>
                <a:gd name="T10" fmla="*/ 0 w 336"/>
                <a:gd name="T11" fmla="*/ 37 h 432"/>
                <a:gd name="T12" fmla="*/ 137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bg2"/>
              </a:solidFill>
              <a:round/>
              <a:headEnd/>
              <a:tailEnd/>
            </a:ln>
          </p:spPr>
          <p:txBody>
            <a:bodyPr wrap="none" anchor="ctr"/>
            <a:lstStyle/>
            <a:p>
              <a:endParaRPr lang="en-US" dirty="0"/>
            </a:p>
          </p:txBody>
        </p:sp>
        <p:sp>
          <p:nvSpPr>
            <p:cNvPr id="13" name="Freeform 58">
              <a:extLst>
                <a:ext uri="{FF2B5EF4-FFF2-40B4-BE49-F238E27FC236}">
                  <a16:creationId xmlns:a16="http://schemas.microsoft.com/office/drawing/2014/main" id="{30961777-FA70-B6A3-62AE-A463FDECAFDB}"/>
                </a:ext>
              </a:extLst>
            </p:cNvPr>
            <p:cNvSpPr>
              <a:spLocks/>
            </p:cNvSpPr>
            <p:nvPr/>
          </p:nvSpPr>
          <p:spPr bwMode="auto">
            <a:xfrm>
              <a:off x="3312" y="2160"/>
              <a:ext cx="240" cy="288"/>
            </a:xfrm>
            <a:custGeom>
              <a:avLst/>
              <a:gdLst>
                <a:gd name="T0" fmla="*/ 137 w 336"/>
                <a:gd name="T1" fmla="*/ 0 h 432"/>
                <a:gd name="T2" fmla="*/ 240 w 336"/>
                <a:gd name="T3" fmla="*/ 64 h 432"/>
                <a:gd name="T4" fmla="*/ 69 w 336"/>
                <a:gd name="T5" fmla="*/ 96 h 432"/>
                <a:gd name="T6" fmla="*/ 69 w 336"/>
                <a:gd name="T7" fmla="*/ 288 h 432"/>
                <a:gd name="T8" fmla="*/ 0 w 336"/>
                <a:gd name="T9" fmla="*/ 224 h 432"/>
                <a:gd name="T10" fmla="*/ 0 w 336"/>
                <a:gd name="T11" fmla="*/ 32 h 432"/>
                <a:gd name="T12" fmla="*/ 137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bg2"/>
              </a:solidFill>
              <a:round/>
              <a:headEnd/>
              <a:tailEnd/>
            </a:ln>
          </p:spPr>
          <p:txBody>
            <a:bodyPr wrap="none" anchor="ctr"/>
            <a:lstStyle/>
            <a:p>
              <a:endParaRPr lang="en-US" dirty="0"/>
            </a:p>
          </p:txBody>
        </p:sp>
        <p:sp>
          <p:nvSpPr>
            <p:cNvPr id="14" name="Freeform 59">
              <a:extLst>
                <a:ext uri="{FF2B5EF4-FFF2-40B4-BE49-F238E27FC236}">
                  <a16:creationId xmlns:a16="http://schemas.microsoft.com/office/drawing/2014/main" id="{36368C61-3C22-7D9D-A4CA-4FCCC73662F9}"/>
                </a:ext>
              </a:extLst>
            </p:cNvPr>
            <p:cNvSpPr>
              <a:spLocks/>
            </p:cNvSpPr>
            <p:nvPr/>
          </p:nvSpPr>
          <p:spPr bwMode="auto">
            <a:xfrm>
              <a:off x="3168" y="2016"/>
              <a:ext cx="192" cy="288"/>
            </a:xfrm>
            <a:custGeom>
              <a:avLst/>
              <a:gdLst>
                <a:gd name="T0" fmla="*/ 110 w 336"/>
                <a:gd name="T1" fmla="*/ 0 h 432"/>
                <a:gd name="T2" fmla="*/ 192 w 336"/>
                <a:gd name="T3" fmla="*/ 64 h 432"/>
                <a:gd name="T4" fmla="*/ 55 w 336"/>
                <a:gd name="T5" fmla="*/ 96 h 432"/>
                <a:gd name="T6" fmla="*/ 55 w 336"/>
                <a:gd name="T7" fmla="*/ 288 h 432"/>
                <a:gd name="T8" fmla="*/ 0 w 336"/>
                <a:gd name="T9" fmla="*/ 224 h 432"/>
                <a:gd name="T10" fmla="*/ 0 w 336"/>
                <a:gd name="T11" fmla="*/ 32 h 432"/>
                <a:gd name="T12" fmla="*/ 110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bg2"/>
              </a:solidFill>
              <a:round/>
              <a:headEnd/>
              <a:tailEnd/>
            </a:ln>
          </p:spPr>
          <p:txBody>
            <a:bodyPr wrap="none" anchor="ctr"/>
            <a:lstStyle/>
            <a:p>
              <a:endParaRPr lang="en-US" dirty="0"/>
            </a:p>
          </p:txBody>
        </p:sp>
      </p:grpSp>
      <p:grpSp>
        <p:nvGrpSpPr>
          <p:cNvPr id="16" name="Group 15">
            <a:extLst>
              <a:ext uri="{FF2B5EF4-FFF2-40B4-BE49-F238E27FC236}">
                <a16:creationId xmlns:a16="http://schemas.microsoft.com/office/drawing/2014/main" id="{BB36D65A-E7CE-09C8-0AF8-E1FD2C96A50C}"/>
              </a:ext>
            </a:extLst>
          </p:cNvPr>
          <p:cNvGrpSpPr/>
          <p:nvPr/>
        </p:nvGrpSpPr>
        <p:grpSpPr>
          <a:xfrm>
            <a:off x="4657079" y="3833813"/>
            <a:ext cx="2154636" cy="1188473"/>
            <a:chOff x="6312022" y="1959400"/>
            <a:chExt cx="2428364" cy="1386529"/>
          </a:xfrm>
        </p:grpSpPr>
        <p:pic>
          <p:nvPicPr>
            <p:cNvPr id="17" name="Picture 10" descr="Image result for hacker hoodie">
              <a:extLst>
                <a:ext uri="{FF2B5EF4-FFF2-40B4-BE49-F238E27FC236}">
                  <a16:creationId xmlns:a16="http://schemas.microsoft.com/office/drawing/2014/main" id="{3060D1E6-2F0A-66EF-1468-2FF6A288834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12022" y="2113838"/>
              <a:ext cx="1399495" cy="1232091"/>
            </a:xfrm>
            <a:prstGeom prst="rect">
              <a:avLst/>
            </a:prstGeom>
            <a:noFill/>
            <a:extLst>
              <a:ext uri="{909E8E84-426E-40DD-AFC4-6F175D3DCCD1}">
                <a14:hiddenFill xmlns:a14="http://schemas.microsoft.com/office/drawing/2010/main">
                  <a:solidFill>
                    <a:srgbClr val="FFFFFF"/>
                  </a:solidFill>
                </a14:hiddenFill>
              </a:ext>
            </a:extLst>
          </p:spPr>
        </p:pic>
        <p:sp>
          <p:nvSpPr>
            <p:cNvPr id="18" name="Thought Bubble: Cloud 17">
              <a:extLst>
                <a:ext uri="{FF2B5EF4-FFF2-40B4-BE49-F238E27FC236}">
                  <a16:creationId xmlns:a16="http://schemas.microsoft.com/office/drawing/2014/main" id="{4B7B6376-9F97-3457-1DD6-A9986AD79DBB}"/>
                </a:ext>
              </a:extLst>
            </p:cNvPr>
            <p:cNvSpPr/>
            <p:nvPr/>
          </p:nvSpPr>
          <p:spPr bwMode="auto">
            <a:xfrm>
              <a:off x="7825986" y="1959400"/>
              <a:ext cx="914400" cy="702766"/>
            </a:xfrm>
            <a:prstGeom prst="cloudCallout">
              <a:avLst>
                <a:gd name="adj1" fmla="val -109183"/>
                <a:gd name="adj2" fmla="val 25866"/>
              </a:avLst>
            </a:prstGeom>
            <a:solidFill>
              <a:schemeClr val="bg1"/>
            </a:solidFill>
            <a:ln w="38100" cap="flat" cmpd="sng" algn="ctr">
              <a:solidFill>
                <a:srgbClr val="FFFF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err="1">
                  <a:ln>
                    <a:noFill/>
                  </a:ln>
                  <a:solidFill>
                    <a:srgbClr val="FF0066"/>
                  </a:solidFill>
                  <a:effectLst/>
                  <a:latin typeface="Lucida Console" pitchFamily="49" charset="0"/>
                </a:rPr>
                <a:t>sk</a:t>
              </a:r>
              <a:endParaRPr kumimoji="0" lang="en-US" sz="2400" b="0" i="0" u="none" strike="noStrike" cap="none" normalizeH="0" baseline="0" dirty="0">
                <a:ln>
                  <a:noFill/>
                </a:ln>
                <a:solidFill>
                  <a:srgbClr val="FF0066"/>
                </a:solidFill>
                <a:effectLst/>
                <a:latin typeface="Lucida Console" pitchFamily="49" charset="0"/>
              </a:endParaRPr>
            </a:p>
          </p:txBody>
        </p:sp>
      </p:grpSp>
      <p:grpSp>
        <p:nvGrpSpPr>
          <p:cNvPr id="19" name="Group 18">
            <a:extLst>
              <a:ext uri="{FF2B5EF4-FFF2-40B4-BE49-F238E27FC236}">
                <a16:creationId xmlns:a16="http://schemas.microsoft.com/office/drawing/2014/main" id="{6070837B-A91E-9111-4639-BDE377CA7197}"/>
              </a:ext>
            </a:extLst>
          </p:cNvPr>
          <p:cNvGrpSpPr/>
          <p:nvPr/>
        </p:nvGrpSpPr>
        <p:grpSpPr>
          <a:xfrm>
            <a:off x="5470102" y="3464502"/>
            <a:ext cx="1905000" cy="902851"/>
            <a:chOff x="6312022" y="1842767"/>
            <a:chExt cx="2428364" cy="1503162"/>
          </a:xfrm>
        </p:grpSpPr>
        <p:pic>
          <p:nvPicPr>
            <p:cNvPr id="20" name="Picture 10" descr="Image result for hacker hoodie">
              <a:extLst>
                <a:ext uri="{FF2B5EF4-FFF2-40B4-BE49-F238E27FC236}">
                  <a16:creationId xmlns:a16="http://schemas.microsoft.com/office/drawing/2014/main" id="{BF541E64-A2A2-146F-F9EC-F23724B0752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022" y="2113838"/>
              <a:ext cx="1399495" cy="1232091"/>
            </a:xfrm>
            <a:prstGeom prst="rect">
              <a:avLst/>
            </a:prstGeom>
            <a:noFill/>
            <a:extLst>
              <a:ext uri="{909E8E84-426E-40DD-AFC4-6F175D3DCCD1}">
                <a14:hiddenFill xmlns:a14="http://schemas.microsoft.com/office/drawing/2010/main">
                  <a:solidFill>
                    <a:srgbClr val="FFFFFF"/>
                  </a:solidFill>
                </a14:hiddenFill>
              </a:ext>
            </a:extLst>
          </p:spPr>
        </p:pic>
        <p:sp>
          <p:nvSpPr>
            <p:cNvPr id="21" name="Thought Bubble: Cloud 20">
              <a:extLst>
                <a:ext uri="{FF2B5EF4-FFF2-40B4-BE49-F238E27FC236}">
                  <a16:creationId xmlns:a16="http://schemas.microsoft.com/office/drawing/2014/main" id="{DFC9E952-E103-7B69-E3BB-A7B1381DBFC2}"/>
                </a:ext>
              </a:extLst>
            </p:cNvPr>
            <p:cNvSpPr/>
            <p:nvPr/>
          </p:nvSpPr>
          <p:spPr bwMode="auto">
            <a:xfrm>
              <a:off x="7825986" y="1842767"/>
              <a:ext cx="914400" cy="936032"/>
            </a:xfrm>
            <a:prstGeom prst="cloudCallout">
              <a:avLst>
                <a:gd name="adj1" fmla="val -109183"/>
                <a:gd name="adj2" fmla="val 25866"/>
              </a:avLst>
            </a:prstGeom>
            <a:solidFill>
              <a:schemeClr val="bg1"/>
            </a:solidFill>
            <a:ln w="38100" cap="flat" cmpd="sng" algn="ctr">
              <a:solidFill>
                <a:srgbClr val="FFFF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err="1">
                  <a:ln>
                    <a:noFill/>
                  </a:ln>
                  <a:solidFill>
                    <a:srgbClr val="FF0066"/>
                  </a:solidFill>
                  <a:effectLst/>
                  <a:latin typeface="Lucida Console" pitchFamily="49" charset="0"/>
                </a:rPr>
                <a:t>sk</a:t>
              </a:r>
              <a:endParaRPr kumimoji="0" lang="en-US" sz="1800" b="0" i="0" u="none" strike="noStrike" cap="none" normalizeH="0" baseline="0" dirty="0">
                <a:ln>
                  <a:noFill/>
                </a:ln>
                <a:solidFill>
                  <a:srgbClr val="FF0066"/>
                </a:solidFill>
                <a:effectLst/>
                <a:latin typeface="Lucida Console" pitchFamily="49" charset="0"/>
              </a:endParaRPr>
            </a:p>
          </p:txBody>
        </p:sp>
      </p:grpSp>
      <p:grpSp>
        <p:nvGrpSpPr>
          <p:cNvPr id="25" name="Group 24">
            <a:extLst>
              <a:ext uri="{FF2B5EF4-FFF2-40B4-BE49-F238E27FC236}">
                <a16:creationId xmlns:a16="http://schemas.microsoft.com/office/drawing/2014/main" id="{38DA4D1D-3EF8-03CD-3E04-DBCA71D5DB6E}"/>
              </a:ext>
            </a:extLst>
          </p:cNvPr>
          <p:cNvGrpSpPr/>
          <p:nvPr/>
        </p:nvGrpSpPr>
        <p:grpSpPr>
          <a:xfrm>
            <a:off x="5626202" y="2706394"/>
            <a:ext cx="1905000" cy="879426"/>
            <a:chOff x="6312022" y="1881767"/>
            <a:chExt cx="2428364" cy="1464162"/>
          </a:xfrm>
        </p:grpSpPr>
        <p:pic>
          <p:nvPicPr>
            <p:cNvPr id="26" name="Picture 10" descr="Image result for hacker hoodie">
              <a:extLst>
                <a:ext uri="{FF2B5EF4-FFF2-40B4-BE49-F238E27FC236}">
                  <a16:creationId xmlns:a16="http://schemas.microsoft.com/office/drawing/2014/main" id="{E734B121-101F-F2F2-DBA4-8EE11F586EC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022" y="2113838"/>
              <a:ext cx="1399495" cy="1232091"/>
            </a:xfrm>
            <a:prstGeom prst="rect">
              <a:avLst/>
            </a:prstGeom>
            <a:noFill/>
            <a:extLst>
              <a:ext uri="{909E8E84-426E-40DD-AFC4-6F175D3DCCD1}">
                <a14:hiddenFill xmlns:a14="http://schemas.microsoft.com/office/drawing/2010/main">
                  <a:solidFill>
                    <a:srgbClr val="FFFFFF"/>
                  </a:solidFill>
                </a14:hiddenFill>
              </a:ext>
            </a:extLst>
          </p:spPr>
        </p:pic>
        <p:sp>
          <p:nvSpPr>
            <p:cNvPr id="27" name="Thought Bubble: Cloud 26">
              <a:extLst>
                <a:ext uri="{FF2B5EF4-FFF2-40B4-BE49-F238E27FC236}">
                  <a16:creationId xmlns:a16="http://schemas.microsoft.com/office/drawing/2014/main" id="{10E567DD-4156-A163-0187-E1E2457B607C}"/>
                </a:ext>
              </a:extLst>
            </p:cNvPr>
            <p:cNvSpPr/>
            <p:nvPr/>
          </p:nvSpPr>
          <p:spPr bwMode="auto">
            <a:xfrm>
              <a:off x="7825986" y="1881767"/>
              <a:ext cx="914400" cy="858029"/>
            </a:xfrm>
            <a:prstGeom prst="cloudCallout">
              <a:avLst>
                <a:gd name="adj1" fmla="val -109183"/>
                <a:gd name="adj2" fmla="val 25866"/>
              </a:avLst>
            </a:prstGeom>
            <a:solidFill>
              <a:schemeClr val="bg1"/>
            </a:solidFill>
            <a:ln w="38100" cap="flat" cmpd="sng" algn="ctr">
              <a:solidFill>
                <a:srgbClr val="FFFF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err="1">
                  <a:ln>
                    <a:noFill/>
                  </a:ln>
                  <a:solidFill>
                    <a:srgbClr val="FF0066"/>
                  </a:solidFill>
                  <a:effectLst/>
                  <a:latin typeface="Lucida Console" pitchFamily="49" charset="0"/>
                </a:rPr>
                <a:t>sk</a:t>
              </a:r>
              <a:endParaRPr kumimoji="0" lang="en-US" sz="1600" b="0" i="0" u="none" strike="noStrike" cap="none" normalizeH="0" baseline="0" dirty="0">
                <a:ln>
                  <a:noFill/>
                </a:ln>
                <a:solidFill>
                  <a:srgbClr val="FF0066"/>
                </a:solidFill>
                <a:effectLst/>
                <a:latin typeface="Lucida Console" pitchFamily="49" charset="0"/>
              </a:endParaRPr>
            </a:p>
          </p:txBody>
        </p:sp>
      </p:grpSp>
      <p:grpSp>
        <p:nvGrpSpPr>
          <p:cNvPr id="28" name="Group 27">
            <a:extLst>
              <a:ext uri="{FF2B5EF4-FFF2-40B4-BE49-F238E27FC236}">
                <a16:creationId xmlns:a16="http://schemas.microsoft.com/office/drawing/2014/main" id="{CD4E2D1E-099C-99E9-FC27-81ECE700DD36}"/>
              </a:ext>
            </a:extLst>
          </p:cNvPr>
          <p:cNvGrpSpPr/>
          <p:nvPr/>
        </p:nvGrpSpPr>
        <p:grpSpPr>
          <a:xfrm>
            <a:off x="6004590" y="2134620"/>
            <a:ext cx="1905000" cy="879426"/>
            <a:chOff x="6312022" y="1881767"/>
            <a:chExt cx="2428364" cy="1464162"/>
          </a:xfrm>
        </p:grpSpPr>
        <p:pic>
          <p:nvPicPr>
            <p:cNvPr id="29" name="Picture 10" descr="Image result for hacker hoodie">
              <a:extLst>
                <a:ext uri="{FF2B5EF4-FFF2-40B4-BE49-F238E27FC236}">
                  <a16:creationId xmlns:a16="http://schemas.microsoft.com/office/drawing/2014/main" id="{6A6F9BE3-7EF4-30B9-581A-5CE613ED355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022" y="2113838"/>
              <a:ext cx="1399495" cy="1232091"/>
            </a:xfrm>
            <a:prstGeom prst="rect">
              <a:avLst/>
            </a:prstGeom>
            <a:noFill/>
            <a:extLst>
              <a:ext uri="{909E8E84-426E-40DD-AFC4-6F175D3DCCD1}">
                <a14:hiddenFill xmlns:a14="http://schemas.microsoft.com/office/drawing/2010/main">
                  <a:solidFill>
                    <a:srgbClr val="FFFFFF"/>
                  </a:solidFill>
                </a14:hiddenFill>
              </a:ext>
            </a:extLst>
          </p:spPr>
        </p:pic>
        <p:sp>
          <p:nvSpPr>
            <p:cNvPr id="30" name="Thought Bubble: Cloud 29">
              <a:extLst>
                <a:ext uri="{FF2B5EF4-FFF2-40B4-BE49-F238E27FC236}">
                  <a16:creationId xmlns:a16="http://schemas.microsoft.com/office/drawing/2014/main" id="{C8DCAE70-A79D-208C-2913-3DCFA3E3AE3B}"/>
                </a:ext>
              </a:extLst>
            </p:cNvPr>
            <p:cNvSpPr/>
            <p:nvPr/>
          </p:nvSpPr>
          <p:spPr bwMode="auto">
            <a:xfrm>
              <a:off x="7825986" y="1881767"/>
              <a:ext cx="914400" cy="858029"/>
            </a:xfrm>
            <a:prstGeom prst="cloudCallout">
              <a:avLst>
                <a:gd name="adj1" fmla="val -109183"/>
                <a:gd name="adj2" fmla="val 25866"/>
              </a:avLst>
            </a:prstGeom>
            <a:solidFill>
              <a:schemeClr val="bg1"/>
            </a:solidFill>
            <a:ln w="38100" cap="flat" cmpd="sng" algn="ctr">
              <a:solidFill>
                <a:srgbClr val="FFFF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err="1">
                  <a:ln>
                    <a:noFill/>
                  </a:ln>
                  <a:solidFill>
                    <a:srgbClr val="FF0066"/>
                  </a:solidFill>
                  <a:effectLst/>
                  <a:latin typeface="Lucida Console" pitchFamily="49" charset="0"/>
                </a:rPr>
                <a:t>sk</a:t>
              </a:r>
              <a:endParaRPr kumimoji="0" lang="en-US" sz="1600" b="0" i="0" u="none" strike="noStrike" cap="none" normalizeH="0" baseline="0" dirty="0">
                <a:ln>
                  <a:noFill/>
                </a:ln>
                <a:solidFill>
                  <a:srgbClr val="FF0066"/>
                </a:solidFill>
                <a:effectLst/>
                <a:latin typeface="Lucida Console" pitchFamily="49" charset="0"/>
              </a:endParaRPr>
            </a:p>
          </p:txBody>
        </p:sp>
      </p:grpSp>
      <p:grpSp>
        <p:nvGrpSpPr>
          <p:cNvPr id="31" name="Group 30">
            <a:extLst>
              <a:ext uri="{FF2B5EF4-FFF2-40B4-BE49-F238E27FC236}">
                <a16:creationId xmlns:a16="http://schemas.microsoft.com/office/drawing/2014/main" id="{8E51FA1B-D438-7CB1-3222-CE1345126C0B}"/>
              </a:ext>
            </a:extLst>
          </p:cNvPr>
          <p:cNvGrpSpPr/>
          <p:nvPr/>
        </p:nvGrpSpPr>
        <p:grpSpPr>
          <a:xfrm>
            <a:off x="6435486" y="1562849"/>
            <a:ext cx="1852491" cy="879426"/>
            <a:chOff x="6312022" y="1881768"/>
            <a:chExt cx="2428364" cy="1464161"/>
          </a:xfrm>
        </p:grpSpPr>
        <p:pic>
          <p:nvPicPr>
            <p:cNvPr id="32" name="Picture 10" descr="Image result for hacker hoodie">
              <a:extLst>
                <a:ext uri="{FF2B5EF4-FFF2-40B4-BE49-F238E27FC236}">
                  <a16:creationId xmlns:a16="http://schemas.microsoft.com/office/drawing/2014/main" id="{DD4FF828-3B6E-40DA-22FC-4BE8B378499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12022" y="2113838"/>
              <a:ext cx="1399495" cy="1232091"/>
            </a:xfrm>
            <a:prstGeom prst="rect">
              <a:avLst/>
            </a:prstGeom>
            <a:noFill/>
            <a:extLst>
              <a:ext uri="{909E8E84-426E-40DD-AFC4-6F175D3DCCD1}">
                <a14:hiddenFill xmlns:a14="http://schemas.microsoft.com/office/drawing/2010/main">
                  <a:solidFill>
                    <a:srgbClr val="FFFFFF"/>
                  </a:solidFill>
                </a14:hiddenFill>
              </a:ext>
            </a:extLst>
          </p:spPr>
        </p:pic>
        <p:sp>
          <p:nvSpPr>
            <p:cNvPr id="33" name="Thought Bubble: Cloud 32">
              <a:extLst>
                <a:ext uri="{FF2B5EF4-FFF2-40B4-BE49-F238E27FC236}">
                  <a16:creationId xmlns:a16="http://schemas.microsoft.com/office/drawing/2014/main" id="{2E7A564F-C855-665C-E5C7-D3B621CE6DE9}"/>
                </a:ext>
              </a:extLst>
            </p:cNvPr>
            <p:cNvSpPr/>
            <p:nvPr/>
          </p:nvSpPr>
          <p:spPr bwMode="auto">
            <a:xfrm>
              <a:off x="7825986" y="1881768"/>
              <a:ext cx="914400" cy="858029"/>
            </a:xfrm>
            <a:prstGeom prst="cloudCallout">
              <a:avLst>
                <a:gd name="adj1" fmla="val -109183"/>
                <a:gd name="adj2" fmla="val 25866"/>
              </a:avLst>
            </a:prstGeom>
            <a:solidFill>
              <a:schemeClr val="bg1"/>
            </a:solidFill>
            <a:ln w="38100" cap="flat" cmpd="sng" algn="ctr">
              <a:solidFill>
                <a:srgbClr val="FFFF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err="1">
                  <a:ln>
                    <a:noFill/>
                  </a:ln>
                  <a:solidFill>
                    <a:srgbClr val="FF0066"/>
                  </a:solidFill>
                  <a:effectLst/>
                  <a:latin typeface="Lucida Console" pitchFamily="49" charset="0"/>
                </a:rPr>
                <a:t>sk</a:t>
              </a:r>
              <a:endParaRPr kumimoji="0" lang="en-US" sz="1600" b="0" i="0" u="none" strike="noStrike" cap="none" normalizeH="0" baseline="0" dirty="0">
                <a:ln>
                  <a:noFill/>
                </a:ln>
                <a:solidFill>
                  <a:srgbClr val="FF0066"/>
                </a:solidFill>
                <a:effectLst/>
                <a:latin typeface="Lucida Console" pitchFamily="49" charset="0"/>
              </a:endParaRPr>
            </a:p>
          </p:txBody>
        </p:sp>
      </p:grpSp>
      <p:grpSp>
        <p:nvGrpSpPr>
          <p:cNvPr id="34" name="Group 33">
            <a:extLst>
              <a:ext uri="{FF2B5EF4-FFF2-40B4-BE49-F238E27FC236}">
                <a16:creationId xmlns:a16="http://schemas.microsoft.com/office/drawing/2014/main" id="{68000671-40B3-DFBB-96CA-D06981C5603F}"/>
              </a:ext>
            </a:extLst>
          </p:cNvPr>
          <p:cNvGrpSpPr/>
          <p:nvPr/>
        </p:nvGrpSpPr>
        <p:grpSpPr>
          <a:xfrm>
            <a:off x="6957090" y="1160046"/>
            <a:ext cx="1905000" cy="879426"/>
            <a:chOff x="6312022" y="1881767"/>
            <a:chExt cx="2428364" cy="1464162"/>
          </a:xfrm>
        </p:grpSpPr>
        <p:pic>
          <p:nvPicPr>
            <p:cNvPr id="39" name="Picture 10" descr="Image result for hacker hoodie">
              <a:extLst>
                <a:ext uri="{FF2B5EF4-FFF2-40B4-BE49-F238E27FC236}">
                  <a16:creationId xmlns:a16="http://schemas.microsoft.com/office/drawing/2014/main" id="{0300708A-0877-9647-7D4C-FB38FC2AA6E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022" y="2113838"/>
              <a:ext cx="1399495" cy="1232091"/>
            </a:xfrm>
            <a:prstGeom prst="rect">
              <a:avLst/>
            </a:prstGeom>
            <a:noFill/>
            <a:extLst>
              <a:ext uri="{909E8E84-426E-40DD-AFC4-6F175D3DCCD1}">
                <a14:hiddenFill xmlns:a14="http://schemas.microsoft.com/office/drawing/2010/main">
                  <a:solidFill>
                    <a:srgbClr val="FFFFFF"/>
                  </a:solidFill>
                </a14:hiddenFill>
              </a:ext>
            </a:extLst>
          </p:spPr>
        </p:pic>
        <p:sp>
          <p:nvSpPr>
            <p:cNvPr id="40" name="Thought Bubble: Cloud 39">
              <a:extLst>
                <a:ext uri="{FF2B5EF4-FFF2-40B4-BE49-F238E27FC236}">
                  <a16:creationId xmlns:a16="http://schemas.microsoft.com/office/drawing/2014/main" id="{4AAEC35E-2C96-B006-0FA6-5D111AD701AC}"/>
                </a:ext>
              </a:extLst>
            </p:cNvPr>
            <p:cNvSpPr/>
            <p:nvPr/>
          </p:nvSpPr>
          <p:spPr bwMode="auto">
            <a:xfrm>
              <a:off x="7825986" y="1881767"/>
              <a:ext cx="914400" cy="858029"/>
            </a:xfrm>
            <a:prstGeom prst="cloudCallout">
              <a:avLst>
                <a:gd name="adj1" fmla="val -109183"/>
                <a:gd name="adj2" fmla="val 25866"/>
              </a:avLst>
            </a:prstGeom>
            <a:solidFill>
              <a:schemeClr val="bg1"/>
            </a:solidFill>
            <a:ln w="38100" cap="flat" cmpd="sng" algn="ctr">
              <a:solidFill>
                <a:srgbClr val="FFFF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err="1">
                  <a:ln>
                    <a:noFill/>
                  </a:ln>
                  <a:solidFill>
                    <a:srgbClr val="FF0066"/>
                  </a:solidFill>
                  <a:effectLst/>
                  <a:latin typeface="Lucida Console" pitchFamily="49" charset="0"/>
                </a:rPr>
                <a:t>sk</a:t>
              </a:r>
              <a:endParaRPr kumimoji="0" lang="en-US" sz="1600" b="0" i="0" u="none" strike="noStrike" cap="none" normalizeH="0" baseline="0" dirty="0">
                <a:ln>
                  <a:noFill/>
                </a:ln>
                <a:solidFill>
                  <a:srgbClr val="FF0066"/>
                </a:solidFill>
                <a:effectLst/>
                <a:latin typeface="Lucida Console" pitchFamily="49" charset="0"/>
              </a:endParaRPr>
            </a:p>
          </p:txBody>
        </p:sp>
      </p:grpSp>
      <p:grpSp>
        <p:nvGrpSpPr>
          <p:cNvPr id="41" name="Group 40">
            <a:extLst>
              <a:ext uri="{FF2B5EF4-FFF2-40B4-BE49-F238E27FC236}">
                <a16:creationId xmlns:a16="http://schemas.microsoft.com/office/drawing/2014/main" id="{08741BB4-9FAE-F151-B037-15E80BA423FC}"/>
              </a:ext>
            </a:extLst>
          </p:cNvPr>
          <p:cNvGrpSpPr/>
          <p:nvPr/>
        </p:nvGrpSpPr>
        <p:grpSpPr>
          <a:xfrm>
            <a:off x="7332954" y="568344"/>
            <a:ext cx="1711799" cy="730380"/>
            <a:chOff x="6312022" y="1822016"/>
            <a:chExt cx="2428364" cy="1523913"/>
          </a:xfrm>
        </p:grpSpPr>
        <p:pic>
          <p:nvPicPr>
            <p:cNvPr id="42" name="Picture 10" descr="Image result for hacker hoodie">
              <a:extLst>
                <a:ext uri="{FF2B5EF4-FFF2-40B4-BE49-F238E27FC236}">
                  <a16:creationId xmlns:a16="http://schemas.microsoft.com/office/drawing/2014/main" id="{33AA4FD3-44F4-28D7-306E-269C2F792699}"/>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312022" y="2113838"/>
              <a:ext cx="1399495" cy="1232091"/>
            </a:xfrm>
            <a:prstGeom prst="rect">
              <a:avLst/>
            </a:prstGeom>
            <a:noFill/>
            <a:extLst>
              <a:ext uri="{909E8E84-426E-40DD-AFC4-6F175D3DCCD1}">
                <a14:hiddenFill xmlns:a14="http://schemas.microsoft.com/office/drawing/2010/main">
                  <a:solidFill>
                    <a:srgbClr val="FFFFFF"/>
                  </a:solidFill>
                </a14:hiddenFill>
              </a:ext>
            </a:extLst>
          </p:spPr>
        </p:pic>
        <p:sp>
          <p:nvSpPr>
            <p:cNvPr id="43" name="Thought Bubble: Cloud 42">
              <a:extLst>
                <a:ext uri="{FF2B5EF4-FFF2-40B4-BE49-F238E27FC236}">
                  <a16:creationId xmlns:a16="http://schemas.microsoft.com/office/drawing/2014/main" id="{8ED7B44A-22B8-FD68-7D8F-FAED48649643}"/>
                </a:ext>
              </a:extLst>
            </p:cNvPr>
            <p:cNvSpPr/>
            <p:nvPr/>
          </p:nvSpPr>
          <p:spPr bwMode="auto">
            <a:xfrm>
              <a:off x="7825985" y="1822016"/>
              <a:ext cx="914401" cy="977532"/>
            </a:xfrm>
            <a:prstGeom prst="cloudCallout">
              <a:avLst>
                <a:gd name="adj1" fmla="val -109183"/>
                <a:gd name="adj2" fmla="val 25866"/>
              </a:avLst>
            </a:prstGeom>
            <a:solidFill>
              <a:schemeClr val="bg1"/>
            </a:solidFill>
            <a:ln w="38100" cap="flat" cmpd="sng" algn="ctr">
              <a:solidFill>
                <a:srgbClr val="FFFF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err="1">
                  <a:ln>
                    <a:noFill/>
                  </a:ln>
                  <a:solidFill>
                    <a:srgbClr val="FF0066"/>
                  </a:solidFill>
                  <a:effectLst/>
                  <a:latin typeface="Lucida Console" pitchFamily="49" charset="0"/>
                </a:rPr>
                <a:t>sk</a:t>
              </a:r>
              <a:endParaRPr kumimoji="0" lang="en-US" sz="1400" b="0" i="0" u="none" strike="noStrike" cap="none" normalizeH="0" baseline="0" dirty="0">
                <a:ln>
                  <a:noFill/>
                </a:ln>
                <a:solidFill>
                  <a:srgbClr val="FF0066"/>
                </a:solidFill>
                <a:effectLst/>
                <a:latin typeface="Lucida Console" pitchFamily="49" charset="0"/>
              </a:endParaRPr>
            </a:p>
          </p:txBody>
        </p:sp>
      </p:grpSp>
      <p:grpSp>
        <p:nvGrpSpPr>
          <p:cNvPr id="15" name="Group 14">
            <a:extLst>
              <a:ext uri="{FF2B5EF4-FFF2-40B4-BE49-F238E27FC236}">
                <a16:creationId xmlns:a16="http://schemas.microsoft.com/office/drawing/2014/main" id="{B9213FE2-E63C-0150-DC6E-6E5DCBD4CC0C}"/>
              </a:ext>
            </a:extLst>
          </p:cNvPr>
          <p:cNvGrpSpPr/>
          <p:nvPr/>
        </p:nvGrpSpPr>
        <p:grpSpPr>
          <a:xfrm>
            <a:off x="3508987" y="4412136"/>
            <a:ext cx="2428364" cy="1386529"/>
            <a:chOff x="6312022" y="1959400"/>
            <a:chExt cx="2428364" cy="1386529"/>
          </a:xfrm>
        </p:grpSpPr>
        <p:pic>
          <p:nvPicPr>
            <p:cNvPr id="4" name="Picture 10" descr="Image result for hacker hoodie">
              <a:extLst>
                <a:ext uri="{FF2B5EF4-FFF2-40B4-BE49-F238E27FC236}">
                  <a16:creationId xmlns:a16="http://schemas.microsoft.com/office/drawing/2014/main" id="{D80077DD-9277-3FFE-6DF7-D77F08366D8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12022" y="2113838"/>
              <a:ext cx="1399495" cy="1232091"/>
            </a:xfrm>
            <a:prstGeom prst="rect">
              <a:avLst/>
            </a:prstGeom>
            <a:noFill/>
            <a:extLst>
              <a:ext uri="{909E8E84-426E-40DD-AFC4-6F175D3DCCD1}">
                <a14:hiddenFill xmlns:a14="http://schemas.microsoft.com/office/drawing/2010/main">
                  <a:solidFill>
                    <a:srgbClr val="FFFFFF"/>
                  </a:solidFill>
                </a14:hiddenFill>
              </a:ext>
            </a:extLst>
          </p:spPr>
        </p:pic>
        <p:sp>
          <p:nvSpPr>
            <p:cNvPr id="38" name="Thought Bubble: Cloud 37">
              <a:extLst>
                <a:ext uri="{FF2B5EF4-FFF2-40B4-BE49-F238E27FC236}">
                  <a16:creationId xmlns:a16="http://schemas.microsoft.com/office/drawing/2014/main" id="{E495D212-4B37-9273-4D73-DEC5E470811B}"/>
                </a:ext>
              </a:extLst>
            </p:cNvPr>
            <p:cNvSpPr/>
            <p:nvPr/>
          </p:nvSpPr>
          <p:spPr bwMode="auto">
            <a:xfrm>
              <a:off x="7825986" y="1959400"/>
              <a:ext cx="914400" cy="702766"/>
            </a:xfrm>
            <a:prstGeom prst="cloudCallout">
              <a:avLst>
                <a:gd name="adj1" fmla="val -109183"/>
                <a:gd name="adj2" fmla="val 25866"/>
              </a:avLst>
            </a:prstGeom>
            <a:solidFill>
              <a:schemeClr val="bg1"/>
            </a:solidFill>
            <a:ln w="38100" cap="flat" cmpd="sng" algn="ctr">
              <a:solidFill>
                <a:srgbClr val="FFFF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err="1">
                  <a:ln>
                    <a:noFill/>
                  </a:ln>
                  <a:solidFill>
                    <a:srgbClr val="FF0066"/>
                  </a:solidFill>
                  <a:effectLst/>
                  <a:latin typeface="Lucida Console" pitchFamily="49" charset="0"/>
                </a:rPr>
                <a:t>sk</a:t>
              </a:r>
              <a:endParaRPr kumimoji="0" lang="en-US" sz="2400" b="0" i="0" u="none" strike="noStrike" cap="none" normalizeH="0" baseline="0" dirty="0">
                <a:ln>
                  <a:noFill/>
                </a:ln>
                <a:solidFill>
                  <a:srgbClr val="FF0066"/>
                </a:solidFill>
                <a:effectLst/>
                <a:latin typeface="Lucida Console" pitchFamily="49" charset="0"/>
              </a:endParaRPr>
            </a:p>
          </p:txBody>
        </p:sp>
      </p:grpSp>
      <p:grpSp>
        <p:nvGrpSpPr>
          <p:cNvPr id="22" name="Group 21">
            <a:extLst>
              <a:ext uri="{FF2B5EF4-FFF2-40B4-BE49-F238E27FC236}">
                <a16:creationId xmlns:a16="http://schemas.microsoft.com/office/drawing/2014/main" id="{56B6F505-AE48-5F73-615C-AF148A4297EF}"/>
              </a:ext>
            </a:extLst>
          </p:cNvPr>
          <p:cNvGrpSpPr/>
          <p:nvPr/>
        </p:nvGrpSpPr>
        <p:grpSpPr>
          <a:xfrm>
            <a:off x="1992469" y="5243513"/>
            <a:ext cx="2428364" cy="1386529"/>
            <a:chOff x="6312022" y="1959400"/>
            <a:chExt cx="2428364" cy="1386529"/>
          </a:xfrm>
        </p:grpSpPr>
        <p:pic>
          <p:nvPicPr>
            <p:cNvPr id="23" name="Picture 10" descr="Image result for hacker hoodie">
              <a:extLst>
                <a:ext uri="{FF2B5EF4-FFF2-40B4-BE49-F238E27FC236}">
                  <a16:creationId xmlns:a16="http://schemas.microsoft.com/office/drawing/2014/main" id="{F6A49E4E-EF70-4391-8292-AFBC4672E3B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12022" y="2113838"/>
              <a:ext cx="1399495" cy="1232091"/>
            </a:xfrm>
            <a:prstGeom prst="rect">
              <a:avLst/>
            </a:prstGeom>
            <a:noFill/>
            <a:extLst>
              <a:ext uri="{909E8E84-426E-40DD-AFC4-6F175D3DCCD1}">
                <a14:hiddenFill xmlns:a14="http://schemas.microsoft.com/office/drawing/2010/main">
                  <a:solidFill>
                    <a:srgbClr val="FFFFFF"/>
                  </a:solidFill>
                </a14:hiddenFill>
              </a:ext>
            </a:extLst>
          </p:spPr>
        </p:pic>
        <p:sp>
          <p:nvSpPr>
            <p:cNvPr id="24" name="Thought Bubble: Cloud 23">
              <a:extLst>
                <a:ext uri="{FF2B5EF4-FFF2-40B4-BE49-F238E27FC236}">
                  <a16:creationId xmlns:a16="http://schemas.microsoft.com/office/drawing/2014/main" id="{6BD9DA25-32C1-9163-35C0-D4B30B9FFF06}"/>
                </a:ext>
              </a:extLst>
            </p:cNvPr>
            <p:cNvSpPr/>
            <p:nvPr/>
          </p:nvSpPr>
          <p:spPr bwMode="auto">
            <a:xfrm>
              <a:off x="7825986" y="1959400"/>
              <a:ext cx="914400" cy="702766"/>
            </a:xfrm>
            <a:prstGeom prst="cloudCallout">
              <a:avLst>
                <a:gd name="adj1" fmla="val -109183"/>
                <a:gd name="adj2" fmla="val 25866"/>
              </a:avLst>
            </a:prstGeom>
            <a:solidFill>
              <a:schemeClr val="bg1"/>
            </a:solidFill>
            <a:ln w="38100" cap="flat" cmpd="sng" algn="ctr">
              <a:solidFill>
                <a:srgbClr val="FFFF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err="1">
                  <a:ln>
                    <a:noFill/>
                  </a:ln>
                  <a:solidFill>
                    <a:srgbClr val="FF0066"/>
                  </a:solidFill>
                  <a:effectLst/>
                  <a:latin typeface="Lucida Console" pitchFamily="49" charset="0"/>
                </a:rPr>
                <a:t>sk</a:t>
              </a:r>
              <a:endParaRPr kumimoji="0" lang="en-US" sz="2400" b="0" i="0" u="none" strike="noStrike" cap="none" normalizeH="0" baseline="0" dirty="0">
                <a:ln>
                  <a:noFill/>
                </a:ln>
                <a:solidFill>
                  <a:srgbClr val="FF0066"/>
                </a:solidFill>
                <a:effectLst/>
                <a:latin typeface="Lucida Console" pitchFamily="49" charset="0"/>
              </a:endParaRPr>
            </a:p>
          </p:txBody>
        </p:sp>
      </p:grpSp>
      <p:grpSp>
        <p:nvGrpSpPr>
          <p:cNvPr id="44" name="Group 43">
            <a:extLst>
              <a:ext uri="{FF2B5EF4-FFF2-40B4-BE49-F238E27FC236}">
                <a16:creationId xmlns:a16="http://schemas.microsoft.com/office/drawing/2014/main" id="{798516A6-A9A3-7DDA-54FA-7006D52225ED}"/>
              </a:ext>
            </a:extLst>
          </p:cNvPr>
          <p:cNvGrpSpPr/>
          <p:nvPr/>
        </p:nvGrpSpPr>
        <p:grpSpPr>
          <a:xfrm>
            <a:off x="5339018" y="5225935"/>
            <a:ext cx="2428364" cy="1386529"/>
            <a:chOff x="6312022" y="1959400"/>
            <a:chExt cx="2428364" cy="1386529"/>
          </a:xfrm>
        </p:grpSpPr>
        <p:pic>
          <p:nvPicPr>
            <p:cNvPr id="45" name="Picture 10" descr="Image result for hacker hoodie">
              <a:extLst>
                <a:ext uri="{FF2B5EF4-FFF2-40B4-BE49-F238E27FC236}">
                  <a16:creationId xmlns:a16="http://schemas.microsoft.com/office/drawing/2014/main" id="{D57A6679-92AC-18AE-7D55-51ABA89D50E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12022" y="2113838"/>
              <a:ext cx="1399495" cy="1232091"/>
            </a:xfrm>
            <a:prstGeom prst="rect">
              <a:avLst/>
            </a:prstGeom>
            <a:noFill/>
            <a:extLst>
              <a:ext uri="{909E8E84-426E-40DD-AFC4-6F175D3DCCD1}">
                <a14:hiddenFill xmlns:a14="http://schemas.microsoft.com/office/drawing/2010/main">
                  <a:solidFill>
                    <a:srgbClr val="FFFFFF"/>
                  </a:solidFill>
                </a14:hiddenFill>
              </a:ext>
            </a:extLst>
          </p:spPr>
        </p:pic>
        <p:sp>
          <p:nvSpPr>
            <p:cNvPr id="46" name="Thought Bubble: Cloud 45">
              <a:extLst>
                <a:ext uri="{FF2B5EF4-FFF2-40B4-BE49-F238E27FC236}">
                  <a16:creationId xmlns:a16="http://schemas.microsoft.com/office/drawing/2014/main" id="{354134D7-2485-AE88-AA0C-61E9F4A9744D}"/>
                </a:ext>
              </a:extLst>
            </p:cNvPr>
            <p:cNvSpPr/>
            <p:nvPr/>
          </p:nvSpPr>
          <p:spPr bwMode="auto">
            <a:xfrm>
              <a:off x="7825986" y="1959400"/>
              <a:ext cx="914400" cy="702766"/>
            </a:xfrm>
            <a:prstGeom prst="cloudCallout">
              <a:avLst>
                <a:gd name="adj1" fmla="val -109183"/>
                <a:gd name="adj2" fmla="val 25866"/>
              </a:avLst>
            </a:prstGeom>
            <a:solidFill>
              <a:schemeClr val="bg1"/>
            </a:solidFill>
            <a:ln w="38100" cap="flat" cmpd="sng" algn="ctr">
              <a:solidFill>
                <a:srgbClr val="FFFF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err="1">
                  <a:ln>
                    <a:noFill/>
                  </a:ln>
                  <a:solidFill>
                    <a:srgbClr val="FF0066"/>
                  </a:solidFill>
                  <a:effectLst/>
                  <a:latin typeface="Lucida Console" pitchFamily="49" charset="0"/>
                </a:rPr>
                <a:t>sk</a:t>
              </a:r>
              <a:endParaRPr kumimoji="0" lang="en-US" sz="2400" b="0" i="0" u="none" strike="noStrike" cap="none" normalizeH="0" baseline="0" dirty="0">
                <a:ln>
                  <a:noFill/>
                </a:ln>
                <a:solidFill>
                  <a:srgbClr val="FF0066"/>
                </a:solidFill>
                <a:effectLst/>
                <a:latin typeface="Lucida Console" pitchFamily="49" charset="0"/>
              </a:endParaRPr>
            </a:p>
          </p:txBody>
        </p:sp>
      </p:grpSp>
      <p:grpSp>
        <p:nvGrpSpPr>
          <p:cNvPr id="47" name="Group 46">
            <a:extLst>
              <a:ext uri="{FF2B5EF4-FFF2-40B4-BE49-F238E27FC236}">
                <a16:creationId xmlns:a16="http://schemas.microsoft.com/office/drawing/2014/main" id="{B19E0B94-AD43-6BB7-70E2-A779864D14A2}"/>
              </a:ext>
            </a:extLst>
          </p:cNvPr>
          <p:cNvGrpSpPr/>
          <p:nvPr/>
        </p:nvGrpSpPr>
        <p:grpSpPr>
          <a:xfrm>
            <a:off x="7073795" y="3800973"/>
            <a:ext cx="2428364" cy="1386529"/>
            <a:chOff x="6312022" y="1959400"/>
            <a:chExt cx="2428364" cy="1386529"/>
          </a:xfrm>
        </p:grpSpPr>
        <p:pic>
          <p:nvPicPr>
            <p:cNvPr id="48" name="Picture 10" descr="Image result for hacker hoodie">
              <a:extLst>
                <a:ext uri="{FF2B5EF4-FFF2-40B4-BE49-F238E27FC236}">
                  <a16:creationId xmlns:a16="http://schemas.microsoft.com/office/drawing/2014/main" id="{9CE5DA4E-7469-3611-989D-5CD51ADF8BFC}"/>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12022" y="2113838"/>
              <a:ext cx="1399495" cy="1232091"/>
            </a:xfrm>
            <a:prstGeom prst="rect">
              <a:avLst/>
            </a:prstGeom>
            <a:noFill/>
            <a:extLst>
              <a:ext uri="{909E8E84-426E-40DD-AFC4-6F175D3DCCD1}">
                <a14:hiddenFill xmlns:a14="http://schemas.microsoft.com/office/drawing/2010/main">
                  <a:solidFill>
                    <a:srgbClr val="FFFFFF"/>
                  </a:solidFill>
                </a14:hiddenFill>
              </a:ext>
            </a:extLst>
          </p:spPr>
        </p:pic>
        <p:sp>
          <p:nvSpPr>
            <p:cNvPr id="49" name="Thought Bubble: Cloud 48">
              <a:extLst>
                <a:ext uri="{FF2B5EF4-FFF2-40B4-BE49-F238E27FC236}">
                  <a16:creationId xmlns:a16="http://schemas.microsoft.com/office/drawing/2014/main" id="{075BA506-345A-E847-425D-33977D33A1B2}"/>
                </a:ext>
              </a:extLst>
            </p:cNvPr>
            <p:cNvSpPr/>
            <p:nvPr/>
          </p:nvSpPr>
          <p:spPr bwMode="auto">
            <a:xfrm>
              <a:off x="7825986" y="1959400"/>
              <a:ext cx="914400" cy="702766"/>
            </a:xfrm>
            <a:prstGeom prst="cloudCallout">
              <a:avLst>
                <a:gd name="adj1" fmla="val -109183"/>
                <a:gd name="adj2" fmla="val 25866"/>
              </a:avLst>
            </a:prstGeom>
            <a:solidFill>
              <a:schemeClr val="bg1"/>
            </a:solidFill>
            <a:ln w="38100" cap="flat" cmpd="sng" algn="ctr">
              <a:solidFill>
                <a:srgbClr val="FFFF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err="1">
                  <a:ln>
                    <a:noFill/>
                  </a:ln>
                  <a:solidFill>
                    <a:srgbClr val="FF0066"/>
                  </a:solidFill>
                  <a:effectLst/>
                  <a:latin typeface="Lucida Console" pitchFamily="49" charset="0"/>
                </a:rPr>
                <a:t>sk</a:t>
              </a:r>
              <a:endParaRPr kumimoji="0" lang="en-US" sz="2400" b="0" i="0" u="none" strike="noStrike" cap="none" normalizeH="0" baseline="0" dirty="0">
                <a:ln>
                  <a:noFill/>
                </a:ln>
                <a:solidFill>
                  <a:srgbClr val="FF0066"/>
                </a:solidFill>
                <a:effectLst/>
                <a:latin typeface="Lucida Console" pitchFamily="49" charset="0"/>
              </a:endParaRPr>
            </a:p>
          </p:txBody>
        </p:sp>
      </p:grpSp>
      <p:grpSp>
        <p:nvGrpSpPr>
          <p:cNvPr id="50" name="Group 49">
            <a:extLst>
              <a:ext uri="{FF2B5EF4-FFF2-40B4-BE49-F238E27FC236}">
                <a16:creationId xmlns:a16="http://schemas.microsoft.com/office/drawing/2014/main" id="{CFF0A20F-3A1F-40FC-676A-949E4B5C9545}"/>
              </a:ext>
            </a:extLst>
          </p:cNvPr>
          <p:cNvGrpSpPr/>
          <p:nvPr/>
        </p:nvGrpSpPr>
        <p:grpSpPr>
          <a:xfrm>
            <a:off x="422687" y="4952826"/>
            <a:ext cx="2428364" cy="1386529"/>
            <a:chOff x="6312022" y="1959400"/>
            <a:chExt cx="2428364" cy="1386529"/>
          </a:xfrm>
        </p:grpSpPr>
        <p:pic>
          <p:nvPicPr>
            <p:cNvPr id="51" name="Picture 10" descr="Image result for hacker hoodie">
              <a:extLst>
                <a:ext uri="{FF2B5EF4-FFF2-40B4-BE49-F238E27FC236}">
                  <a16:creationId xmlns:a16="http://schemas.microsoft.com/office/drawing/2014/main" id="{0E4CF26C-C230-2CF8-FDF4-C7A4D04D97F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12022" y="2113838"/>
              <a:ext cx="1399495" cy="1232091"/>
            </a:xfrm>
            <a:prstGeom prst="rect">
              <a:avLst/>
            </a:prstGeom>
            <a:noFill/>
            <a:extLst>
              <a:ext uri="{909E8E84-426E-40DD-AFC4-6F175D3DCCD1}">
                <a14:hiddenFill xmlns:a14="http://schemas.microsoft.com/office/drawing/2010/main">
                  <a:solidFill>
                    <a:srgbClr val="FFFFFF"/>
                  </a:solidFill>
                </a14:hiddenFill>
              </a:ext>
            </a:extLst>
          </p:spPr>
        </p:pic>
        <p:sp>
          <p:nvSpPr>
            <p:cNvPr id="52" name="Thought Bubble: Cloud 51">
              <a:extLst>
                <a:ext uri="{FF2B5EF4-FFF2-40B4-BE49-F238E27FC236}">
                  <a16:creationId xmlns:a16="http://schemas.microsoft.com/office/drawing/2014/main" id="{E90D6DA9-0D4B-C535-7D8C-FA19C7CCE1E9}"/>
                </a:ext>
              </a:extLst>
            </p:cNvPr>
            <p:cNvSpPr/>
            <p:nvPr/>
          </p:nvSpPr>
          <p:spPr bwMode="auto">
            <a:xfrm>
              <a:off x="7825986" y="1959400"/>
              <a:ext cx="914400" cy="702766"/>
            </a:xfrm>
            <a:prstGeom prst="cloudCallout">
              <a:avLst>
                <a:gd name="adj1" fmla="val -109183"/>
                <a:gd name="adj2" fmla="val 25866"/>
              </a:avLst>
            </a:prstGeom>
            <a:solidFill>
              <a:schemeClr val="bg1"/>
            </a:solidFill>
            <a:ln w="38100" cap="flat" cmpd="sng" algn="ctr">
              <a:solidFill>
                <a:srgbClr val="FFFF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err="1">
                  <a:ln>
                    <a:noFill/>
                  </a:ln>
                  <a:solidFill>
                    <a:srgbClr val="FF0066"/>
                  </a:solidFill>
                  <a:effectLst/>
                  <a:latin typeface="Lucida Console" pitchFamily="49" charset="0"/>
                </a:rPr>
                <a:t>sk</a:t>
              </a:r>
              <a:endParaRPr kumimoji="0" lang="en-US" sz="2400" b="0" i="0" u="none" strike="noStrike" cap="none" normalizeH="0" baseline="0" dirty="0">
                <a:ln>
                  <a:noFill/>
                </a:ln>
                <a:solidFill>
                  <a:srgbClr val="FF0066"/>
                </a:solidFill>
                <a:effectLst/>
                <a:latin typeface="Lucida Console" pitchFamily="49" charset="0"/>
              </a:endParaRPr>
            </a:p>
          </p:txBody>
        </p:sp>
      </p:grpSp>
      <p:grpSp>
        <p:nvGrpSpPr>
          <p:cNvPr id="53" name="Group 52">
            <a:extLst>
              <a:ext uri="{FF2B5EF4-FFF2-40B4-BE49-F238E27FC236}">
                <a16:creationId xmlns:a16="http://schemas.microsoft.com/office/drawing/2014/main" id="{144DC4EB-B4EA-76D5-4264-80FE20A1F143}"/>
              </a:ext>
            </a:extLst>
          </p:cNvPr>
          <p:cNvGrpSpPr/>
          <p:nvPr/>
        </p:nvGrpSpPr>
        <p:grpSpPr>
          <a:xfrm>
            <a:off x="7016438" y="3014046"/>
            <a:ext cx="1905000" cy="879426"/>
            <a:chOff x="6312022" y="1881767"/>
            <a:chExt cx="2428364" cy="1464162"/>
          </a:xfrm>
        </p:grpSpPr>
        <p:pic>
          <p:nvPicPr>
            <p:cNvPr id="54" name="Picture 10" descr="Image result for hacker hoodie">
              <a:extLst>
                <a:ext uri="{FF2B5EF4-FFF2-40B4-BE49-F238E27FC236}">
                  <a16:creationId xmlns:a16="http://schemas.microsoft.com/office/drawing/2014/main" id="{1DEE4A2D-AD4D-AE88-D654-9D0C571AA79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022" y="2113838"/>
              <a:ext cx="1399495" cy="1232091"/>
            </a:xfrm>
            <a:prstGeom prst="rect">
              <a:avLst/>
            </a:prstGeom>
            <a:noFill/>
            <a:extLst>
              <a:ext uri="{909E8E84-426E-40DD-AFC4-6F175D3DCCD1}">
                <a14:hiddenFill xmlns:a14="http://schemas.microsoft.com/office/drawing/2010/main">
                  <a:solidFill>
                    <a:srgbClr val="FFFFFF"/>
                  </a:solidFill>
                </a14:hiddenFill>
              </a:ext>
            </a:extLst>
          </p:spPr>
        </p:pic>
        <p:sp>
          <p:nvSpPr>
            <p:cNvPr id="55" name="Thought Bubble: Cloud 54">
              <a:extLst>
                <a:ext uri="{FF2B5EF4-FFF2-40B4-BE49-F238E27FC236}">
                  <a16:creationId xmlns:a16="http://schemas.microsoft.com/office/drawing/2014/main" id="{CB04CBF9-8026-9A40-E280-AE16EC01A15B}"/>
                </a:ext>
              </a:extLst>
            </p:cNvPr>
            <p:cNvSpPr/>
            <p:nvPr/>
          </p:nvSpPr>
          <p:spPr bwMode="auto">
            <a:xfrm>
              <a:off x="7825986" y="1881767"/>
              <a:ext cx="914400" cy="858029"/>
            </a:xfrm>
            <a:prstGeom prst="cloudCallout">
              <a:avLst>
                <a:gd name="adj1" fmla="val -109183"/>
                <a:gd name="adj2" fmla="val 25866"/>
              </a:avLst>
            </a:prstGeom>
            <a:solidFill>
              <a:schemeClr val="bg1"/>
            </a:solidFill>
            <a:ln w="38100" cap="flat" cmpd="sng" algn="ctr">
              <a:solidFill>
                <a:srgbClr val="FFFF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err="1">
                  <a:ln>
                    <a:noFill/>
                  </a:ln>
                  <a:solidFill>
                    <a:srgbClr val="FF0066"/>
                  </a:solidFill>
                  <a:effectLst/>
                  <a:latin typeface="Lucida Console" pitchFamily="49" charset="0"/>
                </a:rPr>
                <a:t>sk</a:t>
              </a:r>
              <a:endParaRPr kumimoji="0" lang="en-US" sz="1600" b="0" i="0" u="none" strike="noStrike" cap="none" normalizeH="0" baseline="0" dirty="0">
                <a:ln>
                  <a:noFill/>
                </a:ln>
                <a:solidFill>
                  <a:srgbClr val="FF0066"/>
                </a:solidFill>
                <a:effectLst/>
                <a:latin typeface="Lucida Console" pitchFamily="49" charset="0"/>
              </a:endParaRPr>
            </a:p>
          </p:txBody>
        </p:sp>
      </p:grpSp>
      <p:grpSp>
        <p:nvGrpSpPr>
          <p:cNvPr id="56" name="Group 55">
            <a:extLst>
              <a:ext uri="{FF2B5EF4-FFF2-40B4-BE49-F238E27FC236}">
                <a16:creationId xmlns:a16="http://schemas.microsoft.com/office/drawing/2014/main" id="{BE664091-A6D7-B346-DFDF-94C132D1FE0F}"/>
              </a:ext>
            </a:extLst>
          </p:cNvPr>
          <p:cNvGrpSpPr/>
          <p:nvPr/>
        </p:nvGrpSpPr>
        <p:grpSpPr>
          <a:xfrm>
            <a:off x="7260028" y="2005009"/>
            <a:ext cx="1905000" cy="879426"/>
            <a:chOff x="6312022" y="1881767"/>
            <a:chExt cx="2428364" cy="1464162"/>
          </a:xfrm>
        </p:grpSpPr>
        <p:pic>
          <p:nvPicPr>
            <p:cNvPr id="57" name="Picture 10" descr="Image result for hacker hoodie">
              <a:extLst>
                <a:ext uri="{FF2B5EF4-FFF2-40B4-BE49-F238E27FC236}">
                  <a16:creationId xmlns:a16="http://schemas.microsoft.com/office/drawing/2014/main" id="{7EFA41DD-A20D-0AB9-38EA-68EFBD0CDD2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022" y="2113838"/>
              <a:ext cx="1399495" cy="1232091"/>
            </a:xfrm>
            <a:prstGeom prst="rect">
              <a:avLst/>
            </a:prstGeom>
            <a:noFill/>
            <a:extLst>
              <a:ext uri="{909E8E84-426E-40DD-AFC4-6F175D3DCCD1}">
                <a14:hiddenFill xmlns:a14="http://schemas.microsoft.com/office/drawing/2010/main">
                  <a:solidFill>
                    <a:srgbClr val="FFFFFF"/>
                  </a:solidFill>
                </a14:hiddenFill>
              </a:ext>
            </a:extLst>
          </p:spPr>
        </p:pic>
        <p:sp>
          <p:nvSpPr>
            <p:cNvPr id="58" name="Thought Bubble: Cloud 57">
              <a:extLst>
                <a:ext uri="{FF2B5EF4-FFF2-40B4-BE49-F238E27FC236}">
                  <a16:creationId xmlns:a16="http://schemas.microsoft.com/office/drawing/2014/main" id="{6F728798-3BA9-4CA8-F3B2-8975830501FE}"/>
                </a:ext>
              </a:extLst>
            </p:cNvPr>
            <p:cNvSpPr/>
            <p:nvPr/>
          </p:nvSpPr>
          <p:spPr bwMode="auto">
            <a:xfrm>
              <a:off x="7825986" y="1881767"/>
              <a:ext cx="914400" cy="858029"/>
            </a:xfrm>
            <a:prstGeom prst="cloudCallout">
              <a:avLst>
                <a:gd name="adj1" fmla="val -109183"/>
                <a:gd name="adj2" fmla="val 25866"/>
              </a:avLst>
            </a:prstGeom>
            <a:solidFill>
              <a:schemeClr val="bg1"/>
            </a:solidFill>
            <a:ln w="38100" cap="flat" cmpd="sng" algn="ctr">
              <a:solidFill>
                <a:srgbClr val="FFFF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err="1">
                  <a:ln>
                    <a:noFill/>
                  </a:ln>
                  <a:solidFill>
                    <a:srgbClr val="FF0066"/>
                  </a:solidFill>
                  <a:effectLst/>
                  <a:latin typeface="Lucida Console" pitchFamily="49" charset="0"/>
                </a:rPr>
                <a:t>sk</a:t>
              </a:r>
              <a:endParaRPr kumimoji="0" lang="en-US" sz="1600" b="0" i="0" u="none" strike="noStrike" cap="none" normalizeH="0" baseline="0" dirty="0">
                <a:ln>
                  <a:noFill/>
                </a:ln>
                <a:solidFill>
                  <a:srgbClr val="FF0066"/>
                </a:solidFill>
                <a:effectLst/>
                <a:latin typeface="Lucida Console" pitchFamily="49" charset="0"/>
              </a:endParaRPr>
            </a:p>
          </p:txBody>
        </p:sp>
      </p:grpSp>
      <p:grpSp>
        <p:nvGrpSpPr>
          <p:cNvPr id="59" name="Group 58">
            <a:extLst>
              <a:ext uri="{FF2B5EF4-FFF2-40B4-BE49-F238E27FC236}">
                <a16:creationId xmlns:a16="http://schemas.microsoft.com/office/drawing/2014/main" id="{043FCB3A-DB96-E8F1-59D2-8432B4B5D4F9}"/>
              </a:ext>
            </a:extLst>
          </p:cNvPr>
          <p:cNvGrpSpPr/>
          <p:nvPr/>
        </p:nvGrpSpPr>
        <p:grpSpPr>
          <a:xfrm>
            <a:off x="4030918" y="5619368"/>
            <a:ext cx="1905000" cy="879426"/>
            <a:chOff x="6312022" y="1881767"/>
            <a:chExt cx="2428364" cy="1464162"/>
          </a:xfrm>
        </p:grpSpPr>
        <p:pic>
          <p:nvPicPr>
            <p:cNvPr id="60" name="Picture 10" descr="Image result for hacker hoodie">
              <a:extLst>
                <a:ext uri="{FF2B5EF4-FFF2-40B4-BE49-F238E27FC236}">
                  <a16:creationId xmlns:a16="http://schemas.microsoft.com/office/drawing/2014/main" id="{E4AC190D-8EE6-221F-D9D9-4689505F836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022" y="2113838"/>
              <a:ext cx="1399495" cy="1232091"/>
            </a:xfrm>
            <a:prstGeom prst="rect">
              <a:avLst/>
            </a:prstGeom>
            <a:noFill/>
            <a:extLst>
              <a:ext uri="{909E8E84-426E-40DD-AFC4-6F175D3DCCD1}">
                <a14:hiddenFill xmlns:a14="http://schemas.microsoft.com/office/drawing/2010/main">
                  <a:solidFill>
                    <a:srgbClr val="FFFFFF"/>
                  </a:solidFill>
                </a14:hiddenFill>
              </a:ext>
            </a:extLst>
          </p:spPr>
        </p:pic>
        <p:sp>
          <p:nvSpPr>
            <p:cNvPr id="61" name="Thought Bubble: Cloud 60">
              <a:extLst>
                <a:ext uri="{FF2B5EF4-FFF2-40B4-BE49-F238E27FC236}">
                  <a16:creationId xmlns:a16="http://schemas.microsoft.com/office/drawing/2014/main" id="{B7F40BEE-E6F3-E32E-1FB2-E8A2F451ADFD}"/>
                </a:ext>
              </a:extLst>
            </p:cNvPr>
            <p:cNvSpPr/>
            <p:nvPr/>
          </p:nvSpPr>
          <p:spPr bwMode="auto">
            <a:xfrm>
              <a:off x="7825986" y="1881767"/>
              <a:ext cx="914400" cy="858029"/>
            </a:xfrm>
            <a:prstGeom prst="cloudCallout">
              <a:avLst>
                <a:gd name="adj1" fmla="val -109183"/>
                <a:gd name="adj2" fmla="val 25866"/>
              </a:avLst>
            </a:prstGeom>
            <a:solidFill>
              <a:schemeClr val="bg1"/>
            </a:solidFill>
            <a:ln w="38100" cap="flat" cmpd="sng" algn="ctr">
              <a:solidFill>
                <a:srgbClr val="FFFF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err="1">
                  <a:ln>
                    <a:noFill/>
                  </a:ln>
                  <a:solidFill>
                    <a:srgbClr val="FF0066"/>
                  </a:solidFill>
                  <a:effectLst/>
                  <a:latin typeface="Lucida Console" pitchFamily="49" charset="0"/>
                </a:rPr>
                <a:t>sk</a:t>
              </a:r>
              <a:endParaRPr kumimoji="0" lang="en-US" sz="1600" b="0" i="0" u="none" strike="noStrike" cap="none" normalizeH="0" baseline="0" dirty="0">
                <a:ln>
                  <a:noFill/>
                </a:ln>
                <a:solidFill>
                  <a:srgbClr val="FF0066"/>
                </a:solidFill>
                <a:effectLst/>
                <a:latin typeface="Lucida Console" pitchFamily="49" charset="0"/>
              </a:endParaRPr>
            </a:p>
          </p:txBody>
        </p:sp>
      </p:grpSp>
      <p:grpSp>
        <p:nvGrpSpPr>
          <p:cNvPr id="62" name="Group 61">
            <a:extLst>
              <a:ext uri="{FF2B5EF4-FFF2-40B4-BE49-F238E27FC236}">
                <a16:creationId xmlns:a16="http://schemas.microsoft.com/office/drawing/2014/main" id="{6C528A7A-44C0-A612-15BF-ECCD95A242B4}"/>
              </a:ext>
            </a:extLst>
          </p:cNvPr>
          <p:cNvGrpSpPr/>
          <p:nvPr/>
        </p:nvGrpSpPr>
        <p:grpSpPr>
          <a:xfrm>
            <a:off x="6121295" y="4449050"/>
            <a:ext cx="1905000" cy="879426"/>
            <a:chOff x="6312022" y="1881767"/>
            <a:chExt cx="2428364" cy="1464162"/>
          </a:xfrm>
        </p:grpSpPr>
        <p:pic>
          <p:nvPicPr>
            <p:cNvPr id="63" name="Picture 10" descr="Image result for hacker hoodie">
              <a:extLst>
                <a:ext uri="{FF2B5EF4-FFF2-40B4-BE49-F238E27FC236}">
                  <a16:creationId xmlns:a16="http://schemas.microsoft.com/office/drawing/2014/main" id="{F7DFF659-9585-4DBE-8E8E-EBE36BB11F2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022" y="2113838"/>
              <a:ext cx="1399495" cy="1232091"/>
            </a:xfrm>
            <a:prstGeom prst="rect">
              <a:avLst/>
            </a:prstGeom>
            <a:noFill/>
            <a:extLst>
              <a:ext uri="{909E8E84-426E-40DD-AFC4-6F175D3DCCD1}">
                <a14:hiddenFill xmlns:a14="http://schemas.microsoft.com/office/drawing/2010/main">
                  <a:solidFill>
                    <a:srgbClr val="FFFFFF"/>
                  </a:solidFill>
                </a14:hiddenFill>
              </a:ext>
            </a:extLst>
          </p:spPr>
        </p:pic>
        <p:sp>
          <p:nvSpPr>
            <p:cNvPr id="64" name="Thought Bubble: Cloud 63">
              <a:extLst>
                <a:ext uri="{FF2B5EF4-FFF2-40B4-BE49-F238E27FC236}">
                  <a16:creationId xmlns:a16="http://schemas.microsoft.com/office/drawing/2014/main" id="{A102A135-15FA-D846-A42B-AFB97DF2A17B}"/>
                </a:ext>
              </a:extLst>
            </p:cNvPr>
            <p:cNvSpPr/>
            <p:nvPr/>
          </p:nvSpPr>
          <p:spPr bwMode="auto">
            <a:xfrm>
              <a:off x="7825986" y="1881767"/>
              <a:ext cx="914400" cy="858029"/>
            </a:xfrm>
            <a:prstGeom prst="cloudCallout">
              <a:avLst>
                <a:gd name="adj1" fmla="val -109183"/>
                <a:gd name="adj2" fmla="val 25866"/>
              </a:avLst>
            </a:prstGeom>
            <a:solidFill>
              <a:schemeClr val="bg1"/>
            </a:solidFill>
            <a:ln w="38100" cap="flat" cmpd="sng" algn="ctr">
              <a:solidFill>
                <a:srgbClr val="FFFF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err="1">
                  <a:ln>
                    <a:noFill/>
                  </a:ln>
                  <a:solidFill>
                    <a:srgbClr val="FF0066"/>
                  </a:solidFill>
                  <a:effectLst/>
                  <a:latin typeface="Lucida Console" pitchFamily="49" charset="0"/>
                </a:rPr>
                <a:t>sk</a:t>
              </a:r>
              <a:endParaRPr kumimoji="0" lang="en-US" sz="1600" b="0" i="0" u="none" strike="noStrike" cap="none" normalizeH="0" baseline="0" dirty="0">
                <a:ln>
                  <a:noFill/>
                </a:ln>
                <a:solidFill>
                  <a:srgbClr val="FF0066"/>
                </a:solidFill>
                <a:effectLst/>
                <a:latin typeface="Lucida Console" pitchFamily="49" charset="0"/>
              </a:endParaRPr>
            </a:p>
          </p:txBody>
        </p:sp>
      </p:grpSp>
      <p:sp>
        <p:nvSpPr>
          <p:cNvPr id="65" name="Rounded Rectangular Callout 5">
            <a:extLst>
              <a:ext uri="{FF2B5EF4-FFF2-40B4-BE49-F238E27FC236}">
                <a16:creationId xmlns:a16="http://schemas.microsoft.com/office/drawing/2014/main" id="{64A1AD56-CF2A-6A8E-7FE4-AE2E3299C554}"/>
              </a:ext>
            </a:extLst>
          </p:cNvPr>
          <p:cNvSpPr/>
          <p:nvPr/>
        </p:nvSpPr>
        <p:spPr bwMode="auto">
          <a:xfrm>
            <a:off x="2752862" y="2091474"/>
            <a:ext cx="1517297" cy="510778"/>
          </a:xfrm>
          <a:prstGeom prst="wedgeRoundRectCallout">
            <a:avLst>
              <a:gd name="adj1" fmla="val -64727"/>
              <a:gd name="adj2" fmla="val 121467"/>
              <a:gd name="adj3" fmla="val 16667"/>
            </a:avLst>
          </a:prstGeom>
          <a:solidFill>
            <a:schemeClr val="bg1"/>
          </a:solidFill>
          <a:ln w="57150" cap="flat" cmpd="sng" algn="ctr">
            <a:solidFill>
              <a:srgbClr val="FF00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algn="l"/>
            <a:r>
              <a:rPr kumimoji="0" lang="en-US" sz="24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Nope </a:t>
            </a:r>
            <a:endParaRPr kumimoji="0" lang="en-US" sz="2400" b="0" i="1"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6860530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A0702-6BDE-3B85-3774-1BEAA2D326E2}"/>
              </a:ext>
            </a:extLst>
          </p:cNvPr>
          <p:cNvSpPr>
            <a:spLocks noGrp="1"/>
          </p:cNvSpPr>
          <p:nvPr>
            <p:ph type="title"/>
          </p:nvPr>
        </p:nvSpPr>
        <p:spPr/>
        <p:txBody>
          <a:bodyPr/>
          <a:lstStyle/>
          <a:p>
            <a:r>
              <a:rPr lang="en-US" dirty="0">
                <a:solidFill>
                  <a:srgbClr val="FFFF00"/>
                </a:solidFill>
              </a:rPr>
              <a:t>Weights to Votes</a:t>
            </a:r>
          </a:p>
        </p:txBody>
      </p:sp>
      <p:sp>
        <p:nvSpPr>
          <p:cNvPr id="3" name="Slide Number Placeholder 2">
            <a:extLst>
              <a:ext uri="{FF2B5EF4-FFF2-40B4-BE49-F238E27FC236}">
                <a16:creationId xmlns:a16="http://schemas.microsoft.com/office/drawing/2014/main" id="{90128627-DBEA-D2FF-A2CB-3D6B2EC932CC}"/>
              </a:ext>
            </a:extLst>
          </p:cNvPr>
          <p:cNvSpPr>
            <a:spLocks noGrp="1"/>
          </p:cNvSpPr>
          <p:nvPr>
            <p:ph type="sldNum" sz="quarter" idx="11"/>
          </p:nvPr>
        </p:nvSpPr>
        <p:spPr/>
        <p:txBody>
          <a:bodyPr/>
          <a:lstStyle/>
          <a:p>
            <a:pPr>
              <a:defRPr/>
            </a:pPr>
            <a:fld id="{D65C4E5D-DA99-460E-9E68-E8A28959880C}" type="slidenum">
              <a:rPr lang="x-none" smtClean="0"/>
              <a:pPr>
                <a:defRPr/>
              </a:pPr>
              <a:t>33</a:t>
            </a:fld>
            <a:endParaRPr lang="en-US" dirty="0"/>
          </a:p>
        </p:txBody>
      </p:sp>
      <p:grpSp>
        <p:nvGrpSpPr>
          <p:cNvPr id="5" name="Group 50">
            <a:extLst>
              <a:ext uri="{FF2B5EF4-FFF2-40B4-BE49-F238E27FC236}">
                <a16:creationId xmlns:a16="http://schemas.microsoft.com/office/drawing/2014/main" id="{DEFD3D52-1A5E-50F5-1ED2-A7850A1E7EA4}"/>
              </a:ext>
            </a:extLst>
          </p:cNvPr>
          <p:cNvGrpSpPr>
            <a:grpSpLocks/>
          </p:cNvGrpSpPr>
          <p:nvPr/>
        </p:nvGrpSpPr>
        <p:grpSpPr bwMode="auto">
          <a:xfrm>
            <a:off x="821283" y="3569147"/>
            <a:ext cx="1447800" cy="1295400"/>
            <a:chOff x="3168" y="1824"/>
            <a:chExt cx="912" cy="816"/>
          </a:xfrm>
          <a:effectLst>
            <a:glow rad="101600">
              <a:schemeClr val="accent3">
                <a:satMod val="175000"/>
                <a:alpha val="40000"/>
              </a:schemeClr>
            </a:glow>
          </a:effectLst>
        </p:grpSpPr>
        <p:sp>
          <p:nvSpPr>
            <p:cNvPr id="6" name="Freeform 51">
              <a:extLst>
                <a:ext uri="{FF2B5EF4-FFF2-40B4-BE49-F238E27FC236}">
                  <a16:creationId xmlns:a16="http://schemas.microsoft.com/office/drawing/2014/main" id="{25FBB45B-5AAC-C8F0-5243-7F5317469884}"/>
                </a:ext>
              </a:extLst>
            </p:cNvPr>
            <p:cNvSpPr>
              <a:spLocks/>
            </p:cNvSpPr>
            <p:nvPr/>
          </p:nvSpPr>
          <p:spPr bwMode="auto">
            <a:xfrm>
              <a:off x="3936" y="2064"/>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bg2"/>
              </a:solidFill>
              <a:round/>
              <a:headEnd/>
              <a:tailEnd/>
            </a:ln>
          </p:spPr>
          <p:txBody>
            <a:bodyPr wrap="none" anchor="ctr"/>
            <a:lstStyle/>
            <a:p>
              <a:endParaRPr lang="en-US" dirty="0"/>
            </a:p>
          </p:txBody>
        </p:sp>
        <p:sp>
          <p:nvSpPr>
            <p:cNvPr id="7" name="Freeform 52">
              <a:extLst>
                <a:ext uri="{FF2B5EF4-FFF2-40B4-BE49-F238E27FC236}">
                  <a16:creationId xmlns:a16="http://schemas.microsoft.com/office/drawing/2014/main" id="{9D8FB336-8932-7305-09A2-73253473D545}"/>
                </a:ext>
              </a:extLst>
            </p:cNvPr>
            <p:cNvSpPr>
              <a:spLocks/>
            </p:cNvSpPr>
            <p:nvPr/>
          </p:nvSpPr>
          <p:spPr bwMode="auto">
            <a:xfrm>
              <a:off x="3728" y="1920"/>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bg2"/>
              </a:solidFill>
              <a:round/>
              <a:headEnd/>
              <a:tailEnd/>
            </a:ln>
          </p:spPr>
          <p:txBody>
            <a:bodyPr wrap="none" anchor="ctr"/>
            <a:lstStyle/>
            <a:p>
              <a:endParaRPr lang="en-US" dirty="0"/>
            </a:p>
          </p:txBody>
        </p:sp>
        <p:sp>
          <p:nvSpPr>
            <p:cNvPr id="8" name="Freeform 53">
              <a:extLst>
                <a:ext uri="{FF2B5EF4-FFF2-40B4-BE49-F238E27FC236}">
                  <a16:creationId xmlns:a16="http://schemas.microsoft.com/office/drawing/2014/main" id="{0A643A79-FC14-3960-8227-84953EBB564C}"/>
                </a:ext>
              </a:extLst>
            </p:cNvPr>
            <p:cNvSpPr>
              <a:spLocks/>
            </p:cNvSpPr>
            <p:nvPr/>
          </p:nvSpPr>
          <p:spPr bwMode="auto">
            <a:xfrm>
              <a:off x="3504" y="1824"/>
              <a:ext cx="144" cy="288"/>
            </a:xfrm>
            <a:custGeom>
              <a:avLst/>
              <a:gdLst>
                <a:gd name="T0" fmla="*/ 0 w 144"/>
                <a:gd name="T1" fmla="*/ 41 h 336"/>
                <a:gd name="T2" fmla="*/ 96 w 144"/>
                <a:gd name="T3" fmla="*/ 0 h 336"/>
                <a:gd name="T4" fmla="*/ 144 w 144"/>
                <a:gd name="T5" fmla="*/ 41 h 336"/>
                <a:gd name="T6" fmla="*/ 144 w 144"/>
                <a:gd name="T7" fmla="*/ 288 h 336"/>
                <a:gd name="T8" fmla="*/ 96 w 144"/>
                <a:gd name="T9" fmla="*/ 247 h 336"/>
                <a:gd name="T10" fmla="*/ 96 w 144"/>
                <a:gd name="T11" fmla="*/ 82 h 336"/>
                <a:gd name="T12" fmla="*/ 0 w 144"/>
                <a:gd name="T13" fmla="*/ 123 h 336"/>
                <a:gd name="T14" fmla="*/ 0 w 144"/>
                <a:gd name="T15" fmla="*/ 41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bg2"/>
              </a:solidFill>
              <a:round/>
              <a:headEnd/>
              <a:tailEnd/>
            </a:ln>
          </p:spPr>
          <p:txBody>
            <a:bodyPr wrap="none" anchor="ctr"/>
            <a:lstStyle/>
            <a:p>
              <a:endParaRPr lang="en-US" dirty="0"/>
            </a:p>
          </p:txBody>
        </p:sp>
        <p:sp>
          <p:nvSpPr>
            <p:cNvPr id="9" name="Freeform 54">
              <a:extLst>
                <a:ext uri="{FF2B5EF4-FFF2-40B4-BE49-F238E27FC236}">
                  <a16:creationId xmlns:a16="http://schemas.microsoft.com/office/drawing/2014/main" id="{7FC1CC66-E108-4B40-9885-B2A7554FBA47}"/>
                </a:ext>
              </a:extLst>
            </p:cNvPr>
            <p:cNvSpPr>
              <a:spLocks/>
            </p:cNvSpPr>
            <p:nvPr/>
          </p:nvSpPr>
          <p:spPr bwMode="auto">
            <a:xfrm>
              <a:off x="3243" y="1824"/>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 name="T10" fmla="*/ 0 60000 65536"/>
                <a:gd name="T11" fmla="*/ 0 60000 65536"/>
                <a:gd name="T12" fmla="*/ 0 60000 65536"/>
                <a:gd name="T13" fmla="*/ 0 60000 65536"/>
                <a:gd name="T14" fmla="*/ 0 60000 65536"/>
                <a:gd name="T15" fmla="*/ 0 w 789"/>
                <a:gd name="T16" fmla="*/ 0 h 535"/>
                <a:gd name="T17" fmla="*/ 789 w 789"/>
                <a:gd name="T18" fmla="*/ 535 h 535"/>
              </a:gdLst>
              <a:ahLst/>
              <a:cxnLst>
                <a:cxn ang="T10">
                  <a:pos x="T0" y="T1"/>
                </a:cxn>
                <a:cxn ang="T11">
                  <a:pos x="T2" y="T3"/>
                </a:cxn>
                <a:cxn ang="T12">
                  <a:pos x="T4" y="T5"/>
                </a:cxn>
                <a:cxn ang="T13">
                  <a:pos x="T6" y="T7"/>
                </a:cxn>
                <a:cxn ang="T14">
                  <a:pos x="T8" y="T9"/>
                </a:cxn>
              </a:cxnLst>
              <a:rect l="T15" t="T16" r="T17" b="T18"/>
              <a:pathLst>
                <a:path w="789" h="535">
                  <a:moveTo>
                    <a:pt x="261" y="0"/>
                  </a:moveTo>
                  <a:lnTo>
                    <a:pt x="789" y="336"/>
                  </a:lnTo>
                  <a:lnTo>
                    <a:pt x="494" y="535"/>
                  </a:lnTo>
                  <a:lnTo>
                    <a:pt x="0" y="96"/>
                  </a:lnTo>
                  <a:lnTo>
                    <a:pt x="261" y="0"/>
                  </a:lnTo>
                  <a:close/>
                </a:path>
              </a:pathLst>
            </a:custGeom>
            <a:solidFill>
              <a:srgbClr val="FF0000"/>
            </a:solidFill>
            <a:ln w="38100">
              <a:solidFill>
                <a:schemeClr val="bg2"/>
              </a:solidFill>
              <a:round/>
              <a:headEnd/>
              <a:tailEnd/>
            </a:ln>
          </p:spPr>
          <p:txBody>
            <a:bodyPr wrap="none" anchor="ctr"/>
            <a:lstStyle/>
            <a:p>
              <a:endParaRPr lang="en-US" dirty="0"/>
            </a:p>
          </p:txBody>
        </p:sp>
        <p:sp>
          <p:nvSpPr>
            <p:cNvPr id="10" name="Freeform 55">
              <a:extLst>
                <a:ext uri="{FF2B5EF4-FFF2-40B4-BE49-F238E27FC236}">
                  <a16:creationId xmlns:a16="http://schemas.microsoft.com/office/drawing/2014/main" id="{53C29694-1B13-DEE7-3285-566770B62676}"/>
                </a:ext>
              </a:extLst>
            </p:cNvPr>
            <p:cNvSpPr>
              <a:spLocks/>
            </p:cNvSpPr>
            <p:nvPr/>
          </p:nvSpPr>
          <p:spPr bwMode="auto">
            <a:xfrm>
              <a:off x="3253" y="1920"/>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 name="T10" fmla="*/ 0 60000 65536"/>
                <a:gd name="T11" fmla="*/ 0 60000 65536"/>
                <a:gd name="T12" fmla="*/ 0 60000 65536"/>
                <a:gd name="T13" fmla="*/ 0 60000 65536"/>
                <a:gd name="T14" fmla="*/ 0 60000 65536"/>
                <a:gd name="T15" fmla="*/ 0 w 491"/>
                <a:gd name="T16" fmla="*/ 0 h 567"/>
                <a:gd name="T17" fmla="*/ 491 w 491"/>
                <a:gd name="T18" fmla="*/ 567 h 567"/>
              </a:gdLst>
              <a:ahLst/>
              <a:cxnLst>
                <a:cxn ang="T10">
                  <a:pos x="T0" y="T1"/>
                </a:cxn>
                <a:cxn ang="T11">
                  <a:pos x="T2" y="T3"/>
                </a:cxn>
                <a:cxn ang="T12">
                  <a:pos x="T4" y="T5"/>
                </a:cxn>
                <a:cxn ang="T13">
                  <a:pos x="T6" y="T7"/>
                </a:cxn>
                <a:cxn ang="T14">
                  <a:pos x="T8" y="T9"/>
                </a:cxn>
              </a:cxnLst>
              <a:rect l="T15" t="T16" r="T17" b="T18"/>
              <a:pathLst>
                <a:path w="491" h="567">
                  <a:moveTo>
                    <a:pt x="11" y="0"/>
                  </a:moveTo>
                  <a:lnTo>
                    <a:pt x="491" y="432"/>
                  </a:lnTo>
                  <a:lnTo>
                    <a:pt x="484" y="567"/>
                  </a:lnTo>
                  <a:lnTo>
                    <a:pt x="0" y="119"/>
                  </a:lnTo>
                  <a:lnTo>
                    <a:pt x="11" y="0"/>
                  </a:lnTo>
                  <a:close/>
                </a:path>
              </a:pathLst>
            </a:custGeom>
            <a:solidFill>
              <a:srgbClr val="FF0000"/>
            </a:solidFill>
            <a:ln w="38100">
              <a:solidFill>
                <a:schemeClr val="bg2"/>
              </a:solidFill>
              <a:round/>
              <a:headEnd/>
              <a:tailEnd/>
            </a:ln>
          </p:spPr>
          <p:txBody>
            <a:bodyPr wrap="none" anchor="ctr"/>
            <a:lstStyle/>
            <a:p>
              <a:endParaRPr lang="en-US" dirty="0"/>
            </a:p>
          </p:txBody>
        </p:sp>
        <p:sp>
          <p:nvSpPr>
            <p:cNvPr id="11" name="Freeform 56">
              <a:extLst>
                <a:ext uri="{FF2B5EF4-FFF2-40B4-BE49-F238E27FC236}">
                  <a16:creationId xmlns:a16="http://schemas.microsoft.com/office/drawing/2014/main" id="{8130F039-8D06-456F-B7C1-18C2E564A5DC}"/>
                </a:ext>
              </a:extLst>
            </p:cNvPr>
            <p:cNvSpPr>
              <a:spLocks/>
            </p:cNvSpPr>
            <p:nvPr/>
          </p:nvSpPr>
          <p:spPr bwMode="auto">
            <a:xfrm>
              <a:off x="3728" y="2160"/>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 name="T10" fmla="*/ 0 60000 65536"/>
                <a:gd name="T11" fmla="*/ 0 60000 65536"/>
                <a:gd name="T12" fmla="*/ 0 60000 65536"/>
                <a:gd name="T13" fmla="*/ 0 60000 65536"/>
                <a:gd name="T14" fmla="*/ 0 60000 65536"/>
                <a:gd name="T15" fmla="*/ 0 w 304"/>
                <a:gd name="T16" fmla="*/ 0 h 327"/>
                <a:gd name="T17" fmla="*/ 304 w 304"/>
                <a:gd name="T18" fmla="*/ 327 h 327"/>
              </a:gdLst>
              <a:ahLst/>
              <a:cxnLst>
                <a:cxn ang="T10">
                  <a:pos x="T0" y="T1"/>
                </a:cxn>
                <a:cxn ang="T11">
                  <a:pos x="T2" y="T3"/>
                </a:cxn>
                <a:cxn ang="T12">
                  <a:pos x="T4" y="T5"/>
                </a:cxn>
                <a:cxn ang="T13">
                  <a:pos x="T6" y="T7"/>
                </a:cxn>
                <a:cxn ang="T14">
                  <a:pos x="T8" y="T9"/>
                </a:cxn>
              </a:cxnLst>
              <a:rect l="T15" t="T16" r="T17" b="T18"/>
              <a:pathLst>
                <a:path w="304" h="327">
                  <a:moveTo>
                    <a:pt x="304" y="0"/>
                  </a:moveTo>
                  <a:lnTo>
                    <a:pt x="304" y="96"/>
                  </a:lnTo>
                  <a:lnTo>
                    <a:pt x="0" y="327"/>
                  </a:lnTo>
                  <a:lnTo>
                    <a:pt x="18" y="181"/>
                  </a:lnTo>
                  <a:lnTo>
                    <a:pt x="304" y="0"/>
                  </a:lnTo>
                  <a:close/>
                </a:path>
              </a:pathLst>
            </a:custGeom>
            <a:solidFill>
              <a:srgbClr val="FF0000"/>
            </a:solidFill>
            <a:ln w="38100">
              <a:solidFill>
                <a:schemeClr val="bg2"/>
              </a:solidFill>
              <a:round/>
              <a:headEnd/>
              <a:tailEnd/>
            </a:ln>
          </p:spPr>
          <p:txBody>
            <a:bodyPr wrap="none" anchor="ctr"/>
            <a:lstStyle/>
            <a:p>
              <a:endParaRPr lang="en-US" dirty="0"/>
            </a:p>
          </p:txBody>
        </p:sp>
        <p:sp>
          <p:nvSpPr>
            <p:cNvPr id="12" name="Freeform 57">
              <a:extLst>
                <a:ext uri="{FF2B5EF4-FFF2-40B4-BE49-F238E27FC236}">
                  <a16:creationId xmlns:a16="http://schemas.microsoft.com/office/drawing/2014/main" id="{9D95C8FC-02EA-8803-FFC0-EC0243CEB8E1}"/>
                </a:ext>
              </a:extLst>
            </p:cNvPr>
            <p:cNvSpPr>
              <a:spLocks/>
            </p:cNvSpPr>
            <p:nvPr/>
          </p:nvSpPr>
          <p:spPr bwMode="auto">
            <a:xfrm>
              <a:off x="3504" y="2304"/>
              <a:ext cx="240" cy="336"/>
            </a:xfrm>
            <a:custGeom>
              <a:avLst/>
              <a:gdLst>
                <a:gd name="T0" fmla="*/ 137 w 336"/>
                <a:gd name="T1" fmla="*/ 0 h 432"/>
                <a:gd name="T2" fmla="*/ 240 w 336"/>
                <a:gd name="T3" fmla="*/ 75 h 432"/>
                <a:gd name="T4" fmla="*/ 69 w 336"/>
                <a:gd name="T5" fmla="*/ 112 h 432"/>
                <a:gd name="T6" fmla="*/ 69 w 336"/>
                <a:gd name="T7" fmla="*/ 336 h 432"/>
                <a:gd name="T8" fmla="*/ 0 w 336"/>
                <a:gd name="T9" fmla="*/ 261 h 432"/>
                <a:gd name="T10" fmla="*/ 0 w 336"/>
                <a:gd name="T11" fmla="*/ 37 h 432"/>
                <a:gd name="T12" fmla="*/ 137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bg2"/>
              </a:solidFill>
              <a:round/>
              <a:headEnd/>
              <a:tailEnd/>
            </a:ln>
          </p:spPr>
          <p:txBody>
            <a:bodyPr wrap="none" anchor="ctr"/>
            <a:lstStyle/>
            <a:p>
              <a:endParaRPr lang="en-US" dirty="0"/>
            </a:p>
          </p:txBody>
        </p:sp>
        <p:sp>
          <p:nvSpPr>
            <p:cNvPr id="13" name="Freeform 58">
              <a:extLst>
                <a:ext uri="{FF2B5EF4-FFF2-40B4-BE49-F238E27FC236}">
                  <a16:creationId xmlns:a16="http://schemas.microsoft.com/office/drawing/2014/main" id="{30961777-FA70-B6A3-62AE-A463FDECAFDB}"/>
                </a:ext>
              </a:extLst>
            </p:cNvPr>
            <p:cNvSpPr>
              <a:spLocks/>
            </p:cNvSpPr>
            <p:nvPr/>
          </p:nvSpPr>
          <p:spPr bwMode="auto">
            <a:xfrm>
              <a:off x="3312" y="2160"/>
              <a:ext cx="240" cy="288"/>
            </a:xfrm>
            <a:custGeom>
              <a:avLst/>
              <a:gdLst>
                <a:gd name="T0" fmla="*/ 137 w 336"/>
                <a:gd name="T1" fmla="*/ 0 h 432"/>
                <a:gd name="T2" fmla="*/ 240 w 336"/>
                <a:gd name="T3" fmla="*/ 64 h 432"/>
                <a:gd name="T4" fmla="*/ 69 w 336"/>
                <a:gd name="T5" fmla="*/ 96 h 432"/>
                <a:gd name="T6" fmla="*/ 69 w 336"/>
                <a:gd name="T7" fmla="*/ 288 h 432"/>
                <a:gd name="T8" fmla="*/ 0 w 336"/>
                <a:gd name="T9" fmla="*/ 224 h 432"/>
                <a:gd name="T10" fmla="*/ 0 w 336"/>
                <a:gd name="T11" fmla="*/ 32 h 432"/>
                <a:gd name="T12" fmla="*/ 137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bg2"/>
              </a:solidFill>
              <a:round/>
              <a:headEnd/>
              <a:tailEnd/>
            </a:ln>
          </p:spPr>
          <p:txBody>
            <a:bodyPr wrap="none" anchor="ctr"/>
            <a:lstStyle/>
            <a:p>
              <a:endParaRPr lang="en-US" dirty="0"/>
            </a:p>
          </p:txBody>
        </p:sp>
        <p:sp>
          <p:nvSpPr>
            <p:cNvPr id="14" name="Freeform 59">
              <a:extLst>
                <a:ext uri="{FF2B5EF4-FFF2-40B4-BE49-F238E27FC236}">
                  <a16:creationId xmlns:a16="http://schemas.microsoft.com/office/drawing/2014/main" id="{36368C61-3C22-7D9D-A4CA-4FCCC73662F9}"/>
                </a:ext>
              </a:extLst>
            </p:cNvPr>
            <p:cNvSpPr>
              <a:spLocks/>
            </p:cNvSpPr>
            <p:nvPr/>
          </p:nvSpPr>
          <p:spPr bwMode="auto">
            <a:xfrm>
              <a:off x="3168" y="2016"/>
              <a:ext cx="192" cy="288"/>
            </a:xfrm>
            <a:custGeom>
              <a:avLst/>
              <a:gdLst>
                <a:gd name="T0" fmla="*/ 110 w 336"/>
                <a:gd name="T1" fmla="*/ 0 h 432"/>
                <a:gd name="T2" fmla="*/ 192 w 336"/>
                <a:gd name="T3" fmla="*/ 64 h 432"/>
                <a:gd name="T4" fmla="*/ 55 w 336"/>
                <a:gd name="T5" fmla="*/ 96 h 432"/>
                <a:gd name="T6" fmla="*/ 55 w 336"/>
                <a:gd name="T7" fmla="*/ 288 h 432"/>
                <a:gd name="T8" fmla="*/ 0 w 336"/>
                <a:gd name="T9" fmla="*/ 224 h 432"/>
                <a:gd name="T10" fmla="*/ 0 w 336"/>
                <a:gd name="T11" fmla="*/ 32 h 432"/>
                <a:gd name="T12" fmla="*/ 110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bg2"/>
              </a:solidFill>
              <a:round/>
              <a:headEnd/>
              <a:tailEnd/>
            </a:ln>
          </p:spPr>
          <p:txBody>
            <a:bodyPr wrap="none" anchor="ctr"/>
            <a:lstStyle/>
            <a:p>
              <a:endParaRPr lang="en-US" dirty="0"/>
            </a:p>
          </p:txBody>
        </p:sp>
      </p:grpSp>
      <p:sp>
        <p:nvSpPr>
          <p:cNvPr id="35" name="Rounded Rectangular Callout 5">
            <a:extLst>
              <a:ext uri="{FF2B5EF4-FFF2-40B4-BE49-F238E27FC236}">
                <a16:creationId xmlns:a16="http://schemas.microsoft.com/office/drawing/2014/main" id="{CA679882-09E6-C5FE-49B0-B4FA50F95249}"/>
              </a:ext>
            </a:extLst>
          </p:cNvPr>
          <p:cNvSpPr/>
          <p:nvPr/>
        </p:nvSpPr>
        <p:spPr bwMode="auto">
          <a:xfrm>
            <a:off x="2269083" y="5246216"/>
            <a:ext cx="3893455" cy="510778"/>
          </a:xfrm>
          <a:prstGeom prst="wedgeRoundRectCallout">
            <a:avLst>
              <a:gd name="adj1" fmla="val -53361"/>
              <a:gd name="adj2" fmla="val -168396"/>
              <a:gd name="adj3" fmla="val 16667"/>
            </a:avLst>
          </a:prstGeom>
          <a:solidFill>
            <a:schemeClr val="bg1"/>
          </a:solidFill>
          <a:ln w="57150" cap="flat" cmpd="sng" algn="ctr">
            <a:solidFill>
              <a:srgbClr val="FFFF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algn="l"/>
            <a:r>
              <a:rPr kumimoji="0" lang="en-US" sz="24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How many votes do I get?</a:t>
            </a:r>
            <a:endParaRPr kumimoji="0" lang="en-US" sz="2400" b="0" i="1" u="none" strike="noStrike" cap="none" normalizeH="0" baseline="30000" dirty="0">
              <a:ln>
                <a:noFill/>
              </a:ln>
              <a:solidFill>
                <a:schemeClr val="tx1"/>
              </a:solidFill>
              <a:effectLst/>
              <a:latin typeface="Arial" panose="020B0604020202020204" pitchFamily="34" charset="0"/>
              <a:cs typeface="Arial" panose="020B0604020202020204" pitchFamily="34" charset="0"/>
            </a:endParaRPr>
          </a:p>
        </p:txBody>
      </p:sp>
      <p:sp>
        <p:nvSpPr>
          <p:cNvPr id="37" name="Rounded Rectangular Callout 5">
            <a:extLst>
              <a:ext uri="{FF2B5EF4-FFF2-40B4-BE49-F238E27FC236}">
                <a16:creationId xmlns:a16="http://schemas.microsoft.com/office/drawing/2014/main" id="{4D91F4E1-3DAB-9DD7-A70B-F3BA38F8202C}"/>
              </a:ext>
            </a:extLst>
          </p:cNvPr>
          <p:cNvSpPr/>
          <p:nvPr/>
        </p:nvSpPr>
        <p:spPr bwMode="auto">
          <a:xfrm>
            <a:off x="1938883" y="2421311"/>
            <a:ext cx="2544340" cy="510778"/>
          </a:xfrm>
          <a:prstGeom prst="wedgeRoundRectCallout">
            <a:avLst>
              <a:gd name="adj1" fmla="val -52885"/>
              <a:gd name="adj2" fmla="val 149405"/>
              <a:gd name="adj3" fmla="val 16667"/>
            </a:avLst>
          </a:prstGeom>
          <a:solidFill>
            <a:schemeClr val="bg1"/>
          </a:solidFill>
          <a:ln w="57150" cap="flat" cmpd="sng" algn="ctr">
            <a:solidFill>
              <a:srgbClr val="FFFF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algn="l"/>
            <a:r>
              <a:rPr lang="en-US" dirty="0">
                <a:solidFill>
                  <a:srgbClr val="FFFF00"/>
                </a:solidFill>
                <a:latin typeface="Arial" panose="020B0604020202020204" pitchFamily="34" charset="0"/>
                <a:cs typeface="Arial" panose="020B0604020202020204" pitchFamily="34" charset="0"/>
              </a:rPr>
              <a:t>I own </a:t>
            </a:r>
            <a:r>
              <a:rPr lang="en-US" i="1" dirty="0">
                <a:solidFill>
                  <a:schemeClr val="tx1"/>
                </a:solidFill>
                <a:latin typeface="Arial" panose="020B0604020202020204" pitchFamily="34" charset="0"/>
                <a:cs typeface="Arial" panose="020B0604020202020204" pitchFamily="34" charset="0"/>
              </a:rPr>
              <a:t>w</a:t>
            </a:r>
            <a:r>
              <a:rPr lang="en-US" dirty="0">
                <a:solidFill>
                  <a:srgbClr val="FFFF00"/>
                </a:solidFill>
                <a:latin typeface="Arial" panose="020B0604020202020204" pitchFamily="34" charset="0"/>
                <a:cs typeface="Arial" panose="020B0604020202020204" pitchFamily="34" charset="0"/>
              </a:rPr>
              <a:t> coins</a:t>
            </a:r>
            <a:endParaRPr lang="en-US" i="1" baseline="30000" dirty="0">
              <a:solidFill>
                <a:schemeClr val="tx1"/>
              </a:solidFill>
              <a:latin typeface="Arial" panose="020B0604020202020204" pitchFamily="34" charset="0"/>
              <a:cs typeface="Arial" panose="020B0604020202020204" pitchFamily="34" charset="0"/>
            </a:endParaRPr>
          </a:p>
        </p:txBody>
      </p:sp>
      <p:pic>
        <p:nvPicPr>
          <p:cNvPr id="15" name="Picture 10" descr="Image result for hacker hoodie">
            <a:extLst>
              <a:ext uri="{FF2B5EF4-FFF2-40B4-BE49-F238E27FC236}">
                <a16:creationId xmlns:a16="http://schemas.microsoft.com/office/drawing/2014/main" id="{32F3BAF2-6869-13A2-C010-285620D697E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29836" y="3600802"/>
            <a:ext cx="1399495" cy="1232091"/>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93F372A1-49C4-5767-F5F6-C1D0074139C9}"/>
              </a:ext>
            </a:extLst>
          </p:cNvPr>
          <p:cNvSpPr txBox="1"/>
          <p:nvPr/>
        </p:nvSpPr>
        <p:spPr bwMode="auto">
          <a:xfrm>
            <a:off x="6379968" y="4846106"/>
            <a:ext cx="699229" cy="400110"/>
          </a:xfrm>
          <a:prstGeom prst="rect">
            <a:avLst/>
          </a:prstGeom>
          <a:solidFill>
            <a:schemeClr val="bg1"/>
          </a:solidFill>
          <a:ln w="76200">
            <a:no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000" b="1" dirty="0">
                <a:solidFill>
                  <a:srgbClr val="FFFF00"/>
                </a:solidFill>
                <a:latin typeface="Arial" panose="020B0604020202020204" pitchFamily="34" charset="0"/>
                <a:cs typeface="Arial" panose="020B0604020202020204" pitchFamily="34" charset="0"/>
              </a:rPr>
              <a:t>VRF</a:t>
            </a:r>
          </a:p>
        </p:txBody>
      </p:sp>
    </p:spTree>
    <p:extLst>
      <p:ext uri="{BB962C8B-B14F-4D97-AF65-F5344CB8AC3E}">
        <p14:creationId xmlns:p14="http://schemas.microsoft.com/office/powerpoint/2010/main" val="3795606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D754FA-3577-D223-9EAE-23ED71DF17B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5150B67-655D-C2F7-5D07-0CDC90862A5F}"/>
              </a:ext>
            </a:extLst>
          </p:cNvPr>
          <p:cNvSpPr>
            <a:spLocks noGrp="1"/>
          </p:cNvSpPr>
          <p:nvPr>
            <p:ph type="title"/>
          </p:nvPr>
        </p:nvSpPr>
        <p:spPr/>
        <p:txBody>
          <a:bodyPr/>
          <a:lstStyle/>
          <a:p>
            <a:r>
              <a:rPr lang="en-US" dirty="0">
                <a:solidFill>
                  <a:srgbClr val="FFFF00"/>
                </a:solidFill>
              </a:rPr>
              <a:t>Normalize </a:t>
            </a:r>
            <a:r>
              <a:rPr lang="en-US" i="1" dirty="0">
                <a:solidFill>
                  <a:srgbClr val="FFFF00"/>
                </a:solidFill>
              </a:rPr>
              <a:t>r </a:t>
            </a:r>
            <a:r>
              <a:rPr lang="en-US" dirty="0">
                <a:solidFill>
                  <a:srgbClr val="FFFF00"/>
                </a:solidFill>
              </a:rPr>
              <a:t>to unit interval</a:t>
            </a:r>
          </a:p>
        </p:txBody>
      </p:sp>
      <p:sp>
        <p:nvSpPr>
          <p:cNvPr id="3" name="Slide Number Placeholder 2">
            <a:extLst>
              <a:ext uri="{FF2B5EF4-FFF2-40B4-BE49-F238E27FC236}">
                <a16:creationId xmlns:a16="http://schemas.microsoft.com/office/drawing/2014/main" id="{9DAB0E1F-F221-F726-D313-6717C6697181}"/>
              </a:ext>
            </a:extLst>
          </p:cNvPr>
          <p:cNvSpPr>
            <a:spLocks noGrp="1"/>
          </p:cNvSpPr>
          <p:nvPr>
            <p:ph type="sldNum" sz="quarter" idx="11"/>
          </p:nvPr>
        </p:nvSpPr>
        <p:spPr/>
        <p:txBody>
          <a:bodyPr/>
          <a:lstStyle/>
          <a:p>
            <a:pPr>
              <a:defRPr/>
            </a:pPr>
            <a:fld id="{D65C4E5D-DA99-460E-9E68-E8A28959880C}" type="slidenum">
              <a:rPr lang="x-none" smtClean="0"/>
              <a:pPr>
                <a:defRPr/>
              </a:pPr>
              <a:t>34</a:t>
            </a:fld>
            <a:endParaRPr lang="en-US" dirty="0"/>
          </a:p>
        </p:txBody>
      </p:sp>
      <p:pic>
        <p:nvPicPr>
          <p:cNvPr id="4" name="Picture 10" descr="Image result for hacker hoodie">
            <a:extLst>
              <a:ext uri="{FF2B5EF4-FFF2-40B4-BE49-F238E27FC236}">
                <a16:creationId xmlns:a16="http://schemas.microsoft.com/office/drawing/2014/main" id="{089FBD8A-2FD0-687B-F53C-465E273291C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29836" y="3600802"/>
            <a:ext cx="1399495" cy="1232091"/>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50">
            <a:extLst>
              <a:ext uri="{FF2B5EF4-FFF2-40B4-BE49-F238E27FC236}">
                <a16:creationId xmlns:a16="http://schemas.microsoft.com/office/drawing/2014/main" id="{ED8C1885-4A5D-7DA4-51B0-853A2E3C7A95}"/>
              </a:ext>
            </a:extLst>
          </p:cNvPr>
          <p:cNvGrpSpPr>
            <a:grpSpLocks/>
          </p:cNvGrpSpPr>
          <p:nvPr/>
        </p:nvGrpSpPr>
        <p:grpSpPr bwMode="auto">
          <a:xfrm>
            <a:off x="821283" y="3569147"/>
            <a:ext cx="1447800" cy="1295400"/>
            <a:chOff x="3168" y="1824"/>
            <a:chExt cx="912" cy="816"/>
          </a:xfrm>
          <a:effectLst>
            <a:glow rad="101600">
              <a:schemeClr val="accent3">
                <a:satMod val="175000"/>
                <a:alpha val="40000"/>
              </a:schemeClr>
            </a:glow>
          </a:effectLst>
        </p:grpSpPr>
        <p:sp>
          <p:nvSpPr>
            <p:cNvPr id="6" name="Freeform 51">
              <a:extLst>
                <a:ext uri="{FF2B5EF4-FFF2-40B4-BE49-F238E27FC236}">
                  <a16:creationId xmlns:a16="http://schemas.microsoft.com/office/drawing/2014/main" id="{D69A7816-49C4-2474-3D6B-CB56A93C9605}"/>
                </a:ext>
              </a:extLst>
            </p:cNvPr>
            <p:cNvSpPr>
              <a:spLocks/>
            </p:cNvSpPr>
            <p:nvPr/>
          </p:nvSpPr>
          <p:spPr bwMode="auto">
            <a:xfrm>
              <a:off x="3936" y="2064"/>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bg2"/>
              </a:solidFill>
              <a:round/>
              <a:headEnd/>
              <a:tailEnd/>
            </a:ln>
          </p:spPr>
          <p:txBody>
            <a:bodyPr wrap="none" anchor="ctr"/>
            <a:lstStyle/>
            <a:p>
              <a:endParaRPr lang="en-US" dirty="0"/>
            </a:p>
          </p:txBody>
        </p:sp>
        <p:sp>
          <p:nvSpPr>
            <p:cNvPr id="7" name="Freeform 52">
              <a:extLst>
                <a:ext uri="{FF2B5EF4-FFF2-40B4-BE49-F238E27FC236}">
                  <a16:creationId xmlns:a16="http://schemas.microsoft.com/office/drawing/2014/main" id="{35FFAF5C-8E67-C272-CDA8-7730D873DA41}"/>
                </a:ext>
              </a:extLst>
            </p:cNvPr>
            <p:cNvSpPr>
              <a:spLocks/>
            </p:cNvSpPr>
            <p:nvPr/>
          </p:nvSpPr>
          <p:spPr bwMode="auto">
            <a:xfrm>
              <a:off x="3728" y="1920"/>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bg2"/>
              </a:solidFill>
              <a:round/>
              <a:headEnd/>
              <a:tailEnd/>
            </a:ln>
          </p:spPr>
          <p:txBody>
            <a:bodyPr wrap="none" anchor="ctr"/>
            <a:lstStyle/>
            <a:p>
              <a:endParaRPr lang="en-US" dirty="0"/>
            </a:p>
          </p:txBody>
        </p:sp>
        <p:sp>
          <p:nvSpPr>
            <p:cNvPr id="8" name="Freeform 53">
              <a:extLst>
                <a:ext uri="{FF2B5EF4-FFF2-40B4-BE49-F238E27FC236}">
                  <a16:creationId xmlns:a16="http://schemas.microsoft.com/office/drawing/2014/main" id="{5798EBF7-DB09-E71D-CA1B-EAA4B871E6F0}"/>
                </a:ext>
              </a:extLst>
            </p:cNvPr>
            <p:cNvSpPr>
              <a:spLocks/>
            </p:cNvSpPr>
            <p:nvPr/>
          </p:nvSpPr>
          <p:spPr bwMode="auto">
            <a:xfrm>
              <a:off x="3504" y="1824"/>
              <a:ext cx="144" cy="288"/>
            </a:xfrm>
            <a:custGeom>
              <a:avLst/>
              <a:gdLst>
                <a:gd name="T0" fmla="*/ 0 w 144"/>
                <a:gd name="T1" fmla="*/ 41 h 336"/>
                <a:gd name="T2" fmla="*/ 96 w 144"/>
                <a:gd name="T3" fmla="*/ 0 h 336"/>
                <a:gd name="T4" fmla="*/ 144 w 144"/>
                <a:gd name="T5" fmla="*/ 41 h 336"/>
                <a:gd name="T6" fmla="*/ 144 w 144"/>
                <a:gd name="T7" fmla="*/ 288 h 336"/>
                <a:gd name="T8" fmla="*/ 96 w 144"/>
                <a:gd name="T9" fmla="*/ 247 h 336"/>
                <a:gd name="T10" fmla="*/ 96 w 144"/>
                <a:gd name="T11" fmla="*/ 82 h 336"/>
                <a:gd name="T12" fmla="*/ 0 w 144"/>
                <a:gd name="T13" fmla="*/ 123 h 336"/>
                <a:gd name="T14" fmla="*/ 0 w 144"/>
                <a:gd name="T15" fmla="*/ 41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bg2"/>
              </a:solidFill>
              <a:round/>
              <a:headEnd/>
              <a:tailEnd/>
            </a:ln>
          </p:spPr>
          <p:txBody>
            <a:bodyPr wrap="none" anchor="ctr"/>
            <a:lstStyle/>
            <a:p>
              <a:endParaRPr lang="en-US" dirty="0"/>
            </a:p>
          </p:txBody>
        </p:sp>
        <p:sp>
          <p:nvSpPr>
            <p:cNvPr id="9" name="Freeform 54">
              <a:extLst>
                <a:ext uri="{FF2B5EF4-FFF2-40B4-BE49-F238E27FC236}">
                  <a16:creationId xmlns:a16="http://schemas.microsoft.com/office/drawing/2014/main" id="{8A7A3391-11A7-3FA4-EA68-E64E48F1F9FF}"/>
                </a:ext>
              </a:extLst>
            </p:cNvPr>
            <p:cNvSpPr>
              <a:spLocks/>
            </p:cNvSpPr>
            <p:nvPr/>
          </p:nvSpPr>
          <p:spPr bwMode="auto">
            <a:xfrm>
              <a:off x="3243" y="1824"/>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 name="T10" fmla="*/ 0 60000 65536"/>
                <a:gd name="T11" fmla="*/ 0 60000 65536"/>
                <a:gd name="T12" fmla="*/ 0 60000 65536"/>
                <a:gd name="T13" fmla="*/ 0 60000 65536"/>
                <a:gd name="T14" fmla="*/ 0 60000 65536"/>
                <a:gd name="T15" fmla="*/ 0 w 789"/>
                <a:gd name="T16" fmla="*/ 0 h 535"/>
                <a:gd name="T17" fmla="*/ 789 w 789"/>
                <a:gd name="T18" fmla="*/ 535 h 535"/>
              </a:gdLst>
              <a:ahLst/>
              <a:cxnLst>
                <a:cxn ang="T10">
                  <a:pos x="T0" y="T1"/>
                </a:cxn>
                <a:cxn ang="T11">
                  <a:pos x="T2" y="T3"/>
                </a:cxn>
                <a:cxn ang="T12">
                  <a:pos x="T4" y="T5"/>
                </a:cxn>
                <a:cxn ang="T13">
                  <a:pos x="T6" y="T7"/>
                </a:cxn>
                <a:cxn ang="T14">
                  <a:pos x="T8" y="T9"/>
                </a:cxn>
              </a:cxnLst>
              <a:rect l="T15" t="T16" r="T17" b="T18"/>
              <a:pathLst>
                <a:path w="789" h="535">
                  <a:moveTo>
                    <a:pt x="261" y="0"/>
                  </a:moveTo>
                  <a:lnTo>
                    <a:pt x="789" y="336"/>
                  </a:lnTo>
                  <a:lnTo>
                    <a:pt x="494" y="535"/>
                  </a:lnTo>
                  <a:lnTo>
                    <a:pt x="0" y="96"/>
                  </a:lnTo>
                  <a:lnTo>
                    <a:pt x="261" y="0"/>
                  </a:lnTo>
                  <a:close/>
                </a:path>
              </a:pathLst>
            </a:custGeom>
            <a:solidFill>
              <a:srgbClr val="FF0000"/>
            </a:solidFill>
            <a:ln w="38100">
              <a:solidFill>
                <a:schemeClr val="bg2"/>
              </a:solidFill>
              <a:round/>
              <a:headEnd/>
              <a:tailEnd/>
            </a:ln>
          </p:spPr>
          <p:txBody>
            <a:bodyPr wrap="none" anchor="ctr"/>
            <a:lstStyle/>
            <a:p>
              <a:endParaRPr lang="en-US" dirty="0"/>
            </a:p>
          </p:txBody>
        </p:sp>
        <p:sp>
          <p:nvSpPr>
            <p:cNvPr id="10" name="Freeform 55">
              <a:extLst>
                <a:ext uri="{FF2B5EF4-FFF2-40B4-BE49-F238E27FC236}">
                  <a16:creationId xmlns:a16="http://schemas.microsoft.com/office/drawing/2014/main" id="{B847FAB7-A979-3A44-57F5-9DF2DF39FFAA}"/>
                </a:ext>
              </a:extLst>
            </p:cNvPr>
            <p:cNvSpPr>
              <a:spLocks/>
            </p:cNvSpPr>
            <p:nvPr/>
          </p:nvSpPr>
          <p:spPr bwMode="auto">
            <a:xfrm>
              <a:off x="3253" y="1920"/>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 name="T10" fmla="*/ 0 60000 65536"/>
                <a:gd name="T11" fmla="*/ 0 60000 65536"/>
                <a:gd name="T12" fmla="*/ 0 60000 65536"/>
                <a:gd name="T13" fmla="*/ 0 60000 65536"/>
                <a:gd name="T14" fmla="*/ 0 60000 65536"/>
                <a:gd name="T15" fmla="*/ 0 w 491"/>
                <a:gd name="T16" fmla="*/ 0 h 567"/>
                <a:gd name="T17" fmla="*/ 491 w 491"/>
                <a:gd name="T18" fmla="*/ 567 h 567"/>
              </a:gdLst>
              <a:ahLst/>
              <a:cxnLst>
                <a:cxn ang="T10">
                  <a:pos x="T0" y="T1"/>
                </a:cxn>
                <a:cxn ang="T11">
                  <a:pos x="T2" y="T3"/>
                </a:cxn>
                <a:cxn ang="T12">
                  <a:pos x="T4" y="T5"/>
                </a:cxn>
                <a:cxn ang="T13">
                  <a:pos x="T6" y="T7"/>
                </a:cxn>
                <a:cxn ang="T14">
                  <a:pos x="T8" y="T9"/>
                </a:cxn>
              </a:cxnLst>
              <a:rect l="T15" t="T16" r="T17" b="T18"/>
              <a:pathLst>
                <a:path w="491" h="567">
                  <a:moveTo>
                    <a:pt x="11" y="0"/>
                  </a:moveTo>
                  <a:lnTo>
                    <a:pt x="491" y="432"/>
                  </a:lnTo>
                  <a:lnTo>
                    <a:pt x="484" y="567"/>
                  </a:lnTo>
                  <a:lnTo>
                    <a:pt x="0" y="119"/>
                  </a:lnTo>
                  <a:lnTo>
                    <a:pt x="11" y="0"/>
                  </a:lnTo>
                  <a:close/>
                </a:path>
              </a:pathLst>
            </a:custGeom>
            <a:solidFill>
              <a:srgbClr val="FF0000"/>
            </a:solidFill>
            <a:ln w="38100">
              <a:solidFill>
                <a:schemeClr val="bg2"/>
              </a:solidFill>
              <a:round/>
              <a:headEnd/>
              <a:tailEnd/>
            </a:ln>
          </p:spPr>
          <p:txBody>
            <a:bodyPr wrap="none" anchor="ctr"/>
            <a:lstStyle/>
            <a:p>
              <a:endParaRPr lang="en-US" dirty="0"/>
            </a:p>
          </p:txBody>
        </p:sp>
        <p:sp>
          <p:nvSpPr>
            <p:cNvPr id="11" name="Freeform 56">
              <a:extLst>
                <a:ext uri="{FF2B5EF4-FFF2-40B4-BE49-F238E27FC236}">
                  <a16:creationId xmlns:a16="http://schemas.microsoft.com/office/drawing/2014/main" id="{18290F07-7768-8ECA-35C1-CC50476B202C}"/>
                </a:ext>
              </a:extLst>
            </p:cNvPr>
            <p:cNvSpPr>
              <a:spLocks/>
            </p:cNvSpPr>
            <p:nvPr/>
          </p:nvSpPr>
          <p:spPr bwMode="auto">
            <a:xfrm>
              <a:off x="3728" y="2160"/>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 name="T10" fmla="*/ 0 60000 65536"/>
                <a:gd name="T11" fmla="*/ 0 60000 65536"/>
                <a:gd name="T12" fmla="*/ 0 60000 65536"/>
                <a:gd name="T13" fmla="*/ 0 60000 65536"/>
                <a:gd name="T14" fmla="*/ 0 60000 65536"/>
                <a:gd name="T15" fmla="*/ 0 w 304"/>
                <a:gd name="T16" fmla="*/ 0 h 327"/>
                <a:gd name="T17" fmla="*/ 304 w 304"/>
                <a:gd name="T18" fmla="*/ 327 h 327"/>
              </a:gdLst>
              <a:ahLst/>
              <a:cxnLst>
                <a:cxn ang="T10">
                  <a:pos x="T0" y="T1"/>
                </a:cxn>
                <a:cxn ang="T11">
                  <a:pos x="T2" y="T3"/>
                </a:cxn>
                <a:cxn ang="T12">
                  <a:pos x="T4" y="T5"/>
                </a:cxn>
                <a:cxn ang="T13">
                  <a:pos x="T6" y="T7"/>
                </a:cxn>
                <a:cxn ang="T14">
                  <a:pos x="T8" y="T9"/>
                </a:cxn>
              </a:cxnLst>
              <a:rect l="T15" t="T16" r="T17" b="T18"/>
              <a:pathLst>
                <a:path w="304" h="327">
                  <a:moveTo>
                    <a:pt x="304" y="0"/>
                  </a:moveTo>
                  <a:lnTo>
                    <a:pt x="304" y="96"/>
                  </a:lnTo>
                  <a:lnTo>
                    <a:pt x="0" y="327"/>
                  </a:lnTo>
                  <a:lnTo>
                    <a:pt x="18" y="181"/>
                  </a:lnTo>
                  <a:lnTo>
                    <a:pt x="304" y="0"/>
                  </a:lnTo>
                  <a:close/>
                </a:path>
              </a:pathLst>
            </a:custGeom>
            <a:solidFill>
              <a:srgbClr val="FF0000"/>
            </a:solidFill>
            <a:ln w="38100">
              <a:solidFill>
                <a:schemeClr val="bg2"/>
              </a:solidFill>
              <a:round/>
              <a:headEnd/>
              <a:tailEnd/>
            </a:ln>
          </p:spPr>
          <p:txBody>
            <a:bodyPr wrap="none" anchor="ctr"/>
            <a:lstStyle/>
            <a:p>
              <a:endParaRPr lang="en-US" dirty="0"/>
            </a:p>
          </p:txBody>
        </p:sp>
        <p:sp>
          <p:nvSpPr>
            <p:cNvPr id="12" name="Freeform 57">
              <a:extLst>
                <a:ext uri="{FF2B5EF4-FFF2-40B4-BE49-F238E27FC236}">
                  <a16:creationId xmlns:a16="http://schemas.microsoft.com/office/drawing/2014/main" id="{34F9EE15-EDAC-DFEC-B6F8-8872BB903BA8}"/>
                </a:ext>
              </a:extLst>
            </p:cNvPr>
            <p:cNvSpPr>
              <a:spLocks/>
            </p:cNvSpPr>
            <p:nvPr/>
          </p:nvSpPr>
          <p:spPr bwMode="auto">
            <a:xfrm>
              <a:off x="3504" y="2304"/>
              <a:ext cx="240" cy="336"/>
            </a:xfrm>
            <a:custGeom>
              <a:avLst/>
              <a:gdLst>
                <a:gd name="T0" fmla="*/ 137 w 336"/>
                <a:gd name="T1" fmla="*/ 0 h 432"/>
                <a:gd name="T2" fmla="*/ 240 w 336"/>
                <a:gd name="T3" fmla="*/ 75 h 432"/>
                <a:gd name="T4" fmla="*/ 69 w 336"/>
                <a:gd name="T5" fmla="*/ 112 h 432"/>
                <a:gd name="T6" fmla="*/ 69 w 336"/>
                <a:gd name="T7" fmla="*/ 336 h 432"/>
                <a:gd name="T8" fmla="*/ 0 w 336"/>
                <a:gd name="T9" fmla="*/ 261 h 432"/>
                <a:gd name="T10" fmla="*/ 0 w 336"/>
                <a:gd name="T11" fmla="*/ 37 h 432"/>
                <a:gd name="T12" fmla="*/ 137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bg2"/>
              </a:solidFill>
              <a:round/>
              <a:headEnd/>
              <a:tailEnd/>
            </a:ln>
          </p:spPr>
          <p:txBody>
            <a:bodyPr wrap="none" anchor="ctr"/>
            <a:lstStyle/>
            <a:p>
              <a:endParaRPr lang="en-US" dirty="0"/>
            </a:p>
          </p:txBody>
        </p:sp>
        <p:sp>
          <p:nvSpPr>
            <p:cNvPr id="13" name="Freeform 58">
              <a:extLst>
                <a:ext uri="{FF2B5EF4-FFF2-40B4-BE49-F238E27FC236}">
                  <a16:creationId xmlns:a16="http://schemas.microsoft.com/office/drawing/2014/main" id="{C852050B-16BD-080E-032F-1241ABD7AE4B}"/>
                </a:ext>
              </a:extLst>
            </p:cNvPr>
            <p:cNvSpPr>
              <a:spLocks/>
            </p:cNvSpPr>
            <p:nvPr/>
          </p:nvSpPr>
          <p:spPr bwMode="auto">
            <a:xfrm>
              <a:off x="3312" y="2160"/>
              <a:ext cx="240" cy="288"/>
            </a:xfrm>
            <a:custGeom>
              <a:avLst/>
              <a:gdLst>
                <a:gd name="T0" fmla="*/ 137 w 336"/>
                <a:gd name="T1" fmla="*/ 0 h 432"/>
                <a:gd name="T2" fmla="*/ 240 w 336"/>
                <a:gd name="T3" fmla="*/ 64 h 432"/>
                <a:gd name="T4" fmla="*/ 69 w 336"/>
                <a:gd name="T5" fmla="*/ 96 h 432"/>
                <a:gd name="T6" fmla="*/ 69 w 336"/>
                <a:gd name="T7" fmla="*/ 288 h 432"/>
                <a:gd name="T8" fmla="*/ 0 w 336"/>
                <a:gd name="T9" fmla="*/ 224 h 432"/>
                <a:gd name="T10" fmla="*/ 0 w 336"/>
                <a:gd name="T11" fmla="*/ 32 h 432"/>
                <a:gd name="T12" fmla="*/ 137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bg2"/>
              </a:solidFill>
              <a:round/>
              <a:headEnd/>
              <a:tailEnd/>
            </a:ln>
          </p:spPr>
          <p:txBody>
            <a:bodyPr wrap="none" anchor="ctr"/>
            <a:lstStyle/>
            <a:p>
              <a:endParaRPr lang="en-US" dirty="0"/>
            </a:p>
          </p:txBody>
        </p:sp>
        <p:sp>
          <p:nvSpPr>
            <p:cNvPr id="14" name="Freeform 59">
              <a:extLst>
                <a:ext uri="{FF2B5EF4-FFF2-40B4-BE49-F238E27FC236}">
                  <a16:creationId xmlns:a16="http://schemas.microsoft.com/office/drawing/2014/main" id="{68CCE07A-F66D-B92A-3D93-4D0780ED3AA5}"/>
                </a:ext>
              </a:extLst>
            </p:cNvPr>
            <p:cNvSpPr>
              <a:spLocks/>
            </p:cNvSpPr>
            <p:nvPr/>
          </p:nvSpPr>
          <p:spPr bwMode="auto">
            <a:xfrm>
              <a:off x="3168" y="2016"/>
              <a:ext cx="192" cy="288"/>
            </a:xfrm>
            <a:custGeom>
              <a:avLst/>
              <a:gdLst>
                <a:gd name="T0" fmla="*/ 110 w 336"/>
                <a:gd name="T1" fmla="*/ 0 h 432"/>
                <a:gd name="T2" fmla="*/ 192 w 336"/>
                <a:gd name="T3" fmla="*/ 64 h 432"/>
                <a:gd name="T4" fmla="*/ 55 w 336"/>
                <a:gd name="T5" fmla="*/ 96 h 432"/>
                <a:gd name="T6" fmla="*/ 55 w 336"/>
                <a:gd name="T7" fmla="*/ 288 h 432"/>
                <a:gd name="T8" fmla="*/ 0 w 336"/>
                <a:gd name="T9" fmla="*/ 224 h 432"/>
                <a:gd name="T10" fmla="*/ 0 w 336"/>
                <a:gd name="T11" fmla="*/ 32 h 432"/>
                <a:gd name="T12" fmla="*/ 110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bg2"/>
              </a:solidFill>
              <a:round/>
              <a:headEnd/>
              <a:tailEnd/>
            </a:ln>
          </p:spPr>
          <p:txBody>
            <a:bodyPr wrap="none" anchor="ctr"/>
            <a:lstStyle/>
            <a:p>
              <a:endParaRPr lang="en-US" dirty="0"/>
            </a:p>
          </p:txBody>
        </p:sp>
      </p:grpSp>
      <p:sp>
        <p:nvSpPr>
          <p:cNvPr id="35" name="Rounded Rectangular Callout 5">
            <a:extLst>
              <a:ext uri="{FF2B5EF4-FFF2-40B4-BE49-F238E27FC236}">
                <a16:creationId xmlns:a16="http://schemas.microsoft.com/office/drawing/2014/main" id="{C5A397DF-6985-1A00-7234-7921ECACBABB}"/>
              </a:ext>
            </a:extLst>
          </p:cNvPr>
          <p:cNvSpPr/>
          <p:nvPr/>
        </p:nvSpPr>
        <p:spPr bwMode="auto">
          <a:xfrm>
            <a:off x="4816039" y="2787998"/>
            <a:ext cx="3280396" cy="510778"/>
          </a:xfrm>
          <a:prstGeom prst="wedgeRoundRectCallout">
            <a:avLst>
              <a:gd name="adj1" fmla="val -2838"/>
              <a:gd name="adj2" fmla="val 144890"/>
              <a:gd name="adj3" fmla="val 16667"/>
            </a:avLst>
          </a:prstGeom>
          <a:solidFill>
            <a:schemeClr val="bg1"/>
          </a:solidFill>
          <a:ln w="57150" cap="flat" cmpd="sng" algn="ctr">
            <a:solidFill>
              <a:srgbClr val="FFFF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algn="l"/>
            <a:r>
              <a:rPr kumimoji="0" lang="en-US" sz="24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Here is your </a:t>
            </a:r>
            <a:r>
              <a:rPr kumimoji="0" lang="en-US" sz="2400" b="0" i="1" u="none" strike="noStrike" cap="none" normalizeH="0" baseline="0" dirty="0">
                <a:ln>
                  <a:noFill/>
                </a:ln>
                <a:solidFill>
                  <a:schemeClr val="tx1">
                    <a:lumMod val="95000"/>
                  </a:schemeClr>
                </a:solidFill>
                <a:effectLst/>
                <a:latin typeface="Arial" panose="020B0604020202020204" pitchFamily="34" charset="0"/>
                <a:cs typeface="Arial" panose="020B0604020202020204" pitchFamily="34" charset="0"/>
              </a:rPr>
              <a:t>r</a:t>
            </a:r>
            <a:r>
              <a:rPr kumimoji="0" lang="en-US" sz="24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 </a:t>
            </a:r>
            <a:r>
              <a:rPr lang="en-US" dirty="0">
                <a:solidFill>
                  <a:srgbClr val="FFFF00"/>
                </a:solidFill>
                <a:latin typeface="Arial" panose="020B0604020202020204" pitchFamily="34" charset="0"/>
                <a:cs typeface="Arial" panose="020B0604020202020204" pitchFamily="34" charset="0"/>
                <a:sym typeface="Symbol" panose="05050102010706020507" pitchFamily="18" charset="2"/>
              </a:rPr>
              <a:t></a:t>
            </a:r>
            <a:r>
              <a:rPr kumimoji="0" lang="en-US" sz="24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 [0,2</a:t>
            </a:r>
            <a:r>
              <a:rPr kumimoji="0" lang="en-US" sz="2400" b="0" i="0" u="none" strike="noStrike" cap="none" normalizeH="0" baseline="30000" dirty="0">
                <a:ln>
                  <a:noFill/>
                </a:ln>
                <a:solidFill>
                  <a:srgbClr val="FFFF00"/>
                </a:solidFill>
                <a:effectLst/>
                <a:latin typeface="Arial" panose="020B0604020202020204" pitchFamily="34" charset="0"/>
                <a:cs typeface="Arial" panose="020B0604020202020204" pitchFamily="34" charset="0"/>
              </a:rPr>
              <a:t>m</a:t>
            </a:r>
            <a:r>
              <a:rPr lang="en-US" dirty="0">
                <a:solidFill>
                  <a:srgbClr val="FFFF00"/>
                </a:solidFill>
                <a:latin typeface="Arial" panose="020B0604020202020204" pitchFamily="34" charset="0"/>
                <a:cs typeface="Arial" panose="020B0604020202020204" pitchFamily="34" charset="0"/>
              </a:rPr>
              <a:t>]</a:t>
            </a:r>
            <a:endParaRPr kumimoji="0" lang="en-US" sz="2400" b="0" i="1" u="none" strike="noStrike" cap="none" normalizeH="0" baseline="30000" dirty="0">
              <a:ln>
                <a:noFill/>
              </a:ln>
              <a:solidFill>
                <a:schemeClr val="tx1"/>
              </a:solidFill>
              <a:effectLst/>
              <a:latin typeface="Arial" panose="020B0604020202020204" pitchFamily="34" charset="0"/>
              <a:cs typeface="Arial" panose="020B0604020202020204" pitchFamily="34" charset="0"/>
            </a:endParaRPr>
          </a:p>
        </p:txBody>
      </p:sp>
      <p:sp>
        <p:nvSpPr>
          <p:cNvPr id="37" name="Rounded Rectangular Callout 5">
            <a:extLst>
              <a:ext uri="{FF2B5EF4-FFF2-40B4-BE49-F238E27FC236}">
                <a16:creationId xmlns:a16="http://schemas.microsoft.com/office/drawing/2014/main" id="{042CD71A-2412-9600-AF64-B7978D67EB31}"/>
              </a:ext>
            </a:extLst>
          </p:cNvPr>
          <p:cNvSpPr/>
          <p:nvPr/>
        </p:nvSpPr>
        <p:spPr bwMode="auto">
          <a:xfrm>
            <a:off x="1938883" y="2421311"/>
            <a:ext cx="2544340" cy="510778"/>
          </a:xfrm>
          <a:prstGeom prst="wedgeRoundRectCallout">
            <a:avLst>
              <a:gd name="adj1" fmla="val -52885"/>
              <a:gd name="adj2" fmla="val 149405"/>
              <a:gd name="adj3" fmla="val 16667"/>
            </a:avLst>
          </a:prstGeom>
          <a:solidFill>
            <a:schemeClr val="bg1"/>
          </a:solidFill>
          <a:ln w="57150" cap="flat" cmpd="sng" algn="ctr">
            <a:solidFill>
              <a:srgbClr val="FFFF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algn="l"/>
            <a:r>
              <a:rPr lang="en-US" dirty="0">
                <a:solidFill>
                  <a:srgbClr val="FFFF00"/>
                </a:solidFill>
                <a:latin typeface="Arial" panose="020B0604020202020204" pitchFamily="34" charset="0"/>
                <a:cs typeface="Arial" panose="020B0604020202020204" pitchFamily="34" charset="0"/>
              </a:rPr>
              <a:t>My </a:t>
            </a:r>
            <a:r>
              <a:rPr lang="en-US" i="1" dirty="0">
                <a:solidFill>
                  <a:schemeClr val="tx1">
                    <a:lumMod val="95000"/>
                  </a:schemeClr>
                </a:solidFill>
                <a:latin typeface="Arial" panose="020B0604020202020204" pitchFamily="34" charset="0"/>
                <a:cs typeface="Arial" panose="020B0604020202020204" pitchFamily="34" charset="0"/>
              </a:rPr>
              <a:t>r / </a:t>
            </a:r>
            <a:r>
              <a:rPr lang="en-US" dirty="0">
                <a:solidFill>
                  <a:schemeClr val="tx1">
                    <a:lumMod val="95000"/>
                  </a:schemeClr>
                </a:solidFill>
                <a:latin typeface="Arial" panose="020B0604020202020204" pitchFamily="34" charset="0"/>
                <a:cs typeface="Arial" panose="020B0604020202020204" pitchFamily="34" charset="0"/>
              </a:rPr>
              <a:t>2</a:t>
            </a:r>
            <a:r>
              <a:rPr lang="en-US" baseline="30000" dirty="0">
                <a:solidFill>
                  <a:schemeClr val="tx1">
                    <a:lumMod val="95000"/>
                  </a:schemeClr>
                </a:solidFill>
                <a:latin typeface="Arial" panose="020B0604020202020204" pitchFamily="34" charset="0"/>
                <a:cs typeface="Arial" panose="020B0604020202020204" pitchFamily="34" charset="0"/>
              </a:rPr>
              <a:t>m</a:t>
            </a:r>
            <a:r>
              <a:rPr lang="en-US" dirty="0">
                <a:solidFill>
                  <a:srgbClr val="FFFF00"/>
                </a:solidFill>
                <a:latin typeface="Arial" panose="020B0604020202020204" pitchFamily="34" charset="0"/>
                <a:cs typeface="Arial" panose="020B0604020202020204" pitchFamily="34" charset="0"/>
              </a:rPr>
              <a:t> </a:t>
            </a:r>
            <a:r>
              <a:rPr lang="en-US" dirty="0">
                <a:solidFill>
                  <a:srgbClr val="FFFF00"/>
                </a:solidFill>
                <a:latin typeface="Arial" panose="020B0604020202020204" pitchFamily="34" charset="0"/>
                <a:cs typeface="Arial" panose="020B0604020202020204" pitchFamily="34" charset="0"/>
                <a:sym typeface="Symbol" panose="05050102010706020507" pitchFamily="18" charset="2"/>
              </a:rPr>
              <a:t></a:t>
            </a:r>
            <a:r>
              <a:rPr lang="en-US" dirty="0">
                <a:solidFill>
                  <a:srgbClr val="FFFF00"/>
                </a:solidFill>
                <a:latin typeface="Arial" panose="020B0604020202020204" pitchFamily="34" charset="0"/>
                <a:cs typeface="Arial" panose="020B0604020202020204" pitchFamily="34" charset="0"/>
              </a:rPr>
              <a:t> [0,1]</a:t>
            </a:r>
            <a:endParaRPr lang="en-US" i="1" baseline="30000" dirty="0">
              <a:solidFill>
                <a:schemeClr val="tx1"/>
              </a:solidFill>
              <a:latin typeface="Arial" panose="020B0604020202020204" pitchFamily="34" charset="0"/>
              <a:cs typeface="Arial" panose="020B0604020202020204" pitchFamily="34" charset="0"/>
            </a:endParaRPr>
          </a:p>
        </p:txBody>
      </p:sp>
      <p:sp>
        <p:nvSpPr>
          <p:cNvPr id="38" name="Thought Bubble: Cloud 37">
            <a:extLst>
              <a:ext uri="{FF2B5EF4-FFF2-40B4-BE49-F238E27FC236}">
                <a16:creationId xmlns:a16="http://schemas.microsoft.com/office/drawing/2014/main" id="{5268E37B-489B-9DE1-6B34-B443DA143AB2}"/>
              </a:ext>
            </a:extLst>
          </p:cNvPr>
          <p:cNvSpPr/>
          <p:nvPr/>
        </p:nvSpPr>
        <p:spPr bwMode="auto">
          <a:xfrm>
            <a:off x="7543800" y="3446364"/>
            <a:ext cx="914400" cy="702766"/>
          </a:xfrm>
          <a:prstGeom prst="cloudCallout">
            <a:avLst>
              <a:gd name="adj1" fmla="val -109183"/>
              <a:gd name="adj2" fmla="val 25866"/>
            </a:avLst>
          </a:prstGeom>
          <a:solidFill>
            <a:schemeClr val="bg1"/>
          </a:solidFill>
          <a:ln w="38100" cap="flat" cmpd="sng" algn="ctr">
            <a:solidFill>
              <a:srgbClr val="FFFF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err="1">
                <a:ln>
                  <a:noFill/>
                </a:ln>
                <a:solidFill>
                  <a:srgbClr val="FF0066"/>
                </a:solidFill>
                <a:effectLst/>
                <a:latin typeface="Lucida Console" pitchFamily="49" charset="0"/>
              </a:rPr>
              <a:t>sk</a:t>
            </a:r>
            <a:endParaRPr kumimoji="0" lang="en-US" sz="2400" b="0" i="0" u="none" strike="noStrike" cap="none" normalizeH="0" baseline="0" dirty="0">
              <a:ln>
                <a:noFill/>
              </a:ln>
              <a:solidFill>
                <a:srgbClr val="FF0066"/>
              </a:solidFill>
              <a:effectLst/>
              <a:latin typeface="Lucida Console" pitchFamily="49" charset="0"/>
            </a:endParaRPr>
          </a:p>
        </p:txBody>
      </p:sp>
    </p:spTree>
    <p:extLst>
      <p:ext uri="{BB962C8B-B14F-4D97-AF65-F5344CB8AC3E}">
        <p14:creationId xmlns:p14="http://schemas.microsoft.com/office/powerpoint/2010/main" val="1698887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7"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FF00"/>
                </a:solidFill>
              </a:rPr>
              <a:t>Probability exactly </a:t>
            </a:r>
            <a:r>
              <a:rPr lang="en-US" i="1" dirty="0">
                <a:solidFill>
                  <a:srgbClr val="FFFF00"/>
                </a:solidFill>
              </a:rPr>
              <a:t>k</a:t>
            </a:r>
            <a:r>
              <a:rPr lang="en-US" dirty="0">
                <a:solidFill>
                  <a:srgbClr val="FFFF00"/>
                </a:solidFill>
              </a:rPr>
              <a:t> out of </a:t>
            </a:r>
            <a:r>
              <a:rPr lang="en-US" i="1" dirty="0">
                <a:solidFill>
                  <a:srgbClr val="FFFF00"/>
                </a:solidFill>
              </a:rPr>
              <a:t>w</a:t>
            </a:r>
            <a:r>
              <a:rPr lang="en-US" dirty="0">
                <a:solidFill>
                  <a:srgbClr val="FFFF00"/>
                </a:solidFill>
              </a:rPr>
              <a:t>  coins chosen to vote</a:t>
            </a:r>
          </a:p>
        </p:txBody>
      </p:sp>
      <p:sp>
        <p:nvSpPr>
          <p:cNvPr id="3" name="Slide Number Placeholder 2"/>
          <p:cNvSpPr>
            <a:spLocks noGrp="1"/>
          </p:cNvSpPr>
          <p:nvPr>
            <p:ph type="sldNum" sz="quarter" idx="11"/>
          </p:nvPr>
        </p:nvSpPr>
        <p:spPr/>
        <p:txBody>
          <a:bodyPr/>
          <a:lstStyle/>
          <a:p>
            <a:pPr>
              <a:defRPr/>
            </a:pPr>
            <a:fld id="{D65C4E5D-DA99-460E-9E68-E8A28959880C}" type="slidenum">
              <a:rPr lang="x-none" smtClean="0"/>
              <a:pPr>
                <a:defRPr/>
              </a:pPr>
              <a:t>35</a:t>
            </a:fld>
            <a:endParaRPr lang="en-US" dirty="0"/>
          </a:p>
        </p:txBody>
      </p:sp>
      <mc:AlternateContent xmlns:mc="http://schemas.openxmlformats.org/markup-compatibility/2006" xmlns:a14="http://schemas.microsoft.com/office/drawing/2010/main">
        <mc:Choice Requires="a14">
          <p:sp>
            <p:nvSpPr>
              <p:cNvPr id="6" name="TextBox 5"/>
              <p:cNvSpPr txBox="1"/>
              <p:nvPr/>
            </p:nvSpPr>
            <p:spPr bwMode="auto">
              <a:xfrm>
                <a:off x="1850230" y="2774442"/>
                <a:ext cx="5443541" cy="1398588"/>
              </a:xfrm>
              <a:prstGeom prst="rect">
                <a:avLst/>
              </a:prstGeom>
              <a:solidFill>
                <a:schemeClr val="bg1"/>
              </a:solidFill>
              <a:ln w="76200">
                <a:noFill/>
                <a:miter lim="800000"/>
                <a:headEnd/>
                <a:tailEnd/>
              </a:ln>
              <a:effectLst>
                <a:outerShdw blurRad="50800" dist="38100" dir="2700000" algn="tl" rotWithShape="0">
                  <a:prstClr val="black">
                    <a:alpha val="40000"/>
                  </a:prstClr>
                </a:outerShdw>
              </a:effectLst>
            </p:spPr>
            <p:txBody>
              <a:bodyPr wrap="square" rtlCol="0">
                <a:spAutoFit/>
              </a:bodyPr>
              <a:lstStyle/>
              <a:p>
                <a:pPr algn="ctr"/>
                <a14:m>
                  <m:oMathPara xmlns:m="http://schemas.openxmlformats.org/officeDocument/2006/math">
                    <m:oMathParaPr>
                      <m:jc m:val="centerGroup"/>
                    </m:oMathParaPr>
                    <m:oMath xmlns:m="http://schemas.openxmlformats.org/officeDocument/2006/math">
                      <m:d>
                        <m:dPr>
                          <m:ctrlPr>
                            <a:rPr lang="en-US" sz="4800" b="1" i="1" smtClean="0">
                              <a:solidFill>
                                <a:schemeClr val="tx1"/>
                              </a:solidFill>
                              <a:latin typeface="Cambria Math" panose="02040503050406030204" pitchFamily="18" charset="0"/>
                              <a:cs typeface="Arial" panose="020B0604020202020204" pitchFamily="34" charset="0"/>
                            </a:rPr>
                          </m:ctrlPr>
                        </m:dPr>
                        <m:e>
                          <m:f>
                            <m:fPr>
                              <m:type m:val="noBar"/>
                              <m:ctrlPr>
                                <a:rPr lang="en-US" sz="4800" b="1" i="1" smtClean="0">
                                  <a:solidFill>
                                    <a:schemeClr val="tx1"/>
                                  </a:solidFill>
                                  <a:latin typeface="Cambria Math" panose="02040503050406030204" pitchFamily="18" charset="0"/>
                                  <a:cs typeface="Arial" panose="020B0604020202020204" pitchFamily="34" charset="0"/>
                                </a:rPr>
                              </m:ctrlPr>
                            </m:fPr>
                            <m:num>
                              <m:r>
                                <a:rPr lang="en-US" sz="4800" b="1" i="1" smtClean="0">
                                  <a:solidFill>
                                    <a:schemeClr val="tx1"/>
                                  </a:solidFill>
                                  <a:latin typeface="Cambria Math"/>
                                  <a:cs typeface="Arial" panose="020B0604020202020204" pitchFamily="34" charset="0"/>
                                </a:rPr>
                                <m:t>𝒘</m:t>
                              </m:r>
                            </m:num>
                            <m:den>
                              <m:r>
                                <a:rPr lang="en-US" sz="4800" b="1" i="1" smtClean="0">
                                  <a:solidFill>
                                    <a:schemeClr val="tx1"/>
                                  </a:solidFill>
                                  <a:latin typeface="Cambria Math"/>
                                  <a:cs typeface="Arial" panose="020B0604020202020204" pitchFamily="34" charset="0"/>
                                </a:rPr>
                                <m:t>𝒌</m:t>
                              </m:r>
                            </m:den>
                          </m:f>
                        </m:e>
                      </m:d>
                      <m:sSup>
                        <m:sSupPr>
                          <m:ctrlPr>
                            <a:rPr lang="en-US" sz="4800" b="1" i="1" smtClean="0">
                              <a:solidFill>
                                <a:schemeClr val="tx1"/>
                              </a:solidFill>
                              <a:latin typeface="Cambria Math" panose="02040503050406030204" pitchFamily="18" charset="0"/>
                              <a:cs typeface="Arial" panose="020B0604020202020204" pitchFamily="34" charset="0"/>
                            </a:rPr>
                          </m:ctrlPr>
                        </m:sSupPr>
                        <m:e>
                          <m:r>
                            <a:rPr lang="en-US" sz="4800" b="1" i="1" smtClean="0">
                              <a:solidFill>
                                <a:schemeClr val="tx1"/>
                              </a:solidFill>
                              <a:latin typeface="Cambria Math"/>
                              <a:cs typeface="Arial" panose="020B0604020202020204" pitchFamily="34" charset="0"/>
                            </a:rPr>
                            <m:t>𝒑</m:t>
                          </m:r>
                        </m:e>
                        <m:sup>
                          <m:r>
                            <a:rPr lang="en-US" sz="4800" b="1" i="1" smtClean="0">
                              <a:solidFill>
                                <a:schemeClr val="tx1"/>
                              </a:solidFill>
                              <a:latin typeface="Cambria Math"/>
                              <a:cs typeface="Arial" panose="020B0604020202020204" pitchFamily="34" charset="0"/>
                            </a:rPr>
                            <m:t>𝒌</m:t>
                          </m:r>
                        </m:sup>
                      </m:sSup>
                      <m:sSup>
                        <m:sSupPr>
                          <m:ctrlPr>
                            <a:rPr lang="en-US" sz="4800" b="1" i="1">
                              <a:solidFill>
                                <a:schemeClr val="tx1"/>
                              </a:solidFill>
                              <a:latin typeface="Cambria Math" panose="02040503050406030204" pitchFamily="18" charset="0"/>
                              <a:cs typeface="Arial" panose="020B0604020202020204" pitchFamily="34" charset="0"/>
                            </a:rPr>
                          </m:ctrlPr>
                        </m:sSupPr>
                        <m:e>
                          <m:d>
                            <m:dPr>
                              <m:ctrlPr>
                                <a:rPr lang="en-US" sz="4800" b="1" i="1">
                                  <a:solidFill>
                                    <a:schemeClr val="tx1"/>
                                  </a:solidFill>
                                  <a:latin typeface="Cambria Math" panose="02040503050406030204" pitchFamily="18" charset="0"/>
                                  <a:cs typeface="Arial" panose="020B0604020202020204" pitchFamily="34" charset="0"/>
                                </a:rPr>
                              </m:ctrlPr>
                            </m:dPr>
                            <m:e>
                              <m:r>
                                <a:rPr lang="en-US" sz="4800" b="1" i="1">
                                  <a:solidFill>
                                    <a:schemeClr val="tx1"/>
                                  </a:solidFill>
                                  <a:latin typeface="Cambria Math"/>
                                  <a:cs typeface="Arial" panose="020B0604020202020204" pitchFamily="34" charset="0"/>
                                </a:rPr>
                                <m:t>𝟏</m:t>
                              </m:r>
                              <m:r>
                                <a:rPr lang="en-US" sz="4800" b="1" i="1">
                                  <a:solidFill>
                                    <a:schemeClr val="tx1"/>
                                  </a:solidFill>
                                  <a:latin typeface="Cambria Math"/>
                                  <a:cs typeface="Arial" panose="020B0604020202020204" pitchFamily="34" charset="0"/>
                                </a:rPr>
                                <m:t>−</m:t>
                              </m:r>
                              <m:r>
                                <a:rPr lang="en-US" sz="4800" b="1" i="1">
                                  <a:solidFill>
                                    <a:schemeClr val="tx1"/>
                                  </a:solidFill>
                                  <a:latin typeface="Cambria Math"/>
                                  <a:cs typeface="Arial" panose="020B0604020202020204" pitchFamily="34" charset="0"/>
                                </a:rPr>
                                <m:t>𝒑</m:t>
                              </m:r>
                            </m:e>
                          </m:d>
                        </m:e>
                        <m:sup>
                          <m:r>
                            <a:rPr lang="en-US" sz="4800" b="1" i="1" smtClean="0">
                              <a:solidFill>
                                <a:schemeClr val="tx1"/>
                              </a:solidFill>
                              <a:latin typeface="Cambria Math"/>
                              <a:cs typeface="Arial" panose="020B0604020202020204" pitchFamily="34" charset="0"/>
                            </a:rPr>
                            <m:t>𝒘</m:t>
                          </m:r>
                          <m:r>
                            <a:rPr lang="en-US" sz="4800" b="1" i="1" smtClean="0">
                              <a:solidFill>
                                <a:schemeClr val="tx1"/>
                              </a:solidFill>
                              <a:latin typeface="Cambria Math"/>
                              <a:cs typeface="Arial" panose="020B0604020202020204" pitchFamily="34" charset="0"/>
                            </a:rPr>
                            <m:t>−</m:t>
                          </m:r>
                          <m:r>
                            <a:rPr lang="en-US" sz="4800" b="1" i="1">
                              <a:solidFill>
                                <a:schemeClr val="tx1"/>
                              </a:solidFill>
                              <a:latin typeface="Cambria Math"/>
                              <a:cs typeface="Arial" panose="020B0604020202020204" pitchFamily="34" charset="0"/>
                            </a:rPr>
                            <m:t>𝒌</m:t>
                          </m:r>
                        </m:sup>
                      </m:sSup>
                    </m:oMath>
                  </m:oMathPara>
                </a14:m>
                <a:endParaRPr lang="en-US" sz="4800" b="1" dirty="0">
                  <a:solidFill>
                    <a:schemeClr val="tx1"/>
                  </a:solidFill>
                  <a:latin typeface="Arial" panose="020B0604020202020204" pitchFamily="34" charset="0"/>
                  <a:cs typeface="Arial" panose="020B0604020202020204" pitchFamily="34" charset="0"/>
                </a:endParaRPr>
              </a:p>
            </p:txBody>
          </p:sp>
        </mc:Choice>
        <mc:Fallback xmlns="">
          <p:sp>
            <p:nvSpPr>
              <p:cNvPr id="6" name="TextBox 5"/>
              <p:cNvSpPr txBox="1">
                <a:spLocks noRot="1" noChangeAspect="1" noMove="1" noResize="1" noEditPoints="1" noAdjustHandles="1" noChangeArrowheads="1" noChangeShapeType="1" noTextEdit="1"/>
              </p:cNvSpPr>
              <p:nvPr/>
            </p:nvSpPr>
            <p:spPr bwMode="auto">
              <a:xfrm>
                <a:off x="1850230" y="2774442"/>
                <a:ext cx="5443541" cy="1398588"/>
              </a:xfrm>
              <a:prstGeom prst="rect">
                <a:avLst/>
              </a:prstGeom>
              <a:blipFill>
                <a:blip r:embed="rId2"/>
                <a:stretch>
                  <a:fillRect/>
                </a:stretch>
              </a:blipFill>
              <a:ln w="76200">
                <a:noFill/>
                <a:miter lim="800000"/>
                <a:headEnd/>
                <a:tailEnd/>
              </a:ln>
              <a:effectLst>
                <a:outerShdw blurRad="50800" dist="38100" dir="2700000" algn="tl" rotWithShape="0">
                  <a:prstClr val="black">
                    <a:alpha val="40000"/>
                  </a:prstClr>
                </a:outerShdw>
              </a:effectLst>
            </p:spPr>
            <p:txBody>
              <a:bodyPr/>
              <a:lstStyle/>
              <a:p>
                <a:r>
                  <a:rPr lang="en-US">
                    <a:noFill/>
                  </a:rPr>
                  <a:t> </a:t>
                </a:r>
              </a:p>
            </p:txBody>
          </p:sp>
        </mc:Fallback>
      </mc:AlternateContent>
      <p:sp>
        <p:nvSpPr>
          <p:cNvPr id="7" name="Rounded Rectangular Callout 5">
            <a:extLst>
              <a:ext uri="{FF2B5EF4-FFF2-40B4-BE49-F238E27FC236}">
                <a16:creationId xmlns:a16="http://schemas.microsoft.com/office/drawing/2014/main" id="{B4A9CCEF-6F1D-A546-638D-D78CEC2422DE}"/>
              </a:ext>
            </a:extLst>
          </p:cNvPr>
          <p:cNvSpPr/>
          <p:nvPr/>
        </p:nvSpPr>
        <p:spPr bwMode="auto">
          <a:xfrm>
            <a:off x="3205623" y="3009531"/>
            <a:ext cx="753818" cy="1090763"/>
          </a:xfrm>
          <a:prstGeom prst="wedgeRoundRectCallout">
            <a:avLst>
              <a:gd name="adj1" fmla="val -85926"/>
              <a:gd name="adj2" fmla="val 119839"/>
              <a:gd name="adj3" fmla="val 16667"/>
            </a:avLst>
          </a:prstGeom>
          <a:noFill/>
          <a:ln w="57150" cap="flat" cmpd="sng" algn="ctr">
            <a:solidFill>
              <a:srgbClr val="FF0000"/>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1" forceAA="0" compatLnSpc="1">
            <a:prstTxWarp prst="textNoShape">
              <a:avLst/>
            </a:prstTxWarp>
            <a:noAutofit/>
          </a:bodyPr>
          <a:lstStyle/>
          <a:p>
            <a:pPr algn="l"/>
            <a:r>
              <a:rPr kumimoji="0" lang="en-US" sz="24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 </a:t>
            </a:r>
            <a:endParaRPr kumimoji="0" lang="en-US" sz="2400" b="0" i="1"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0A22CB2E-16DF-EC56-D3F3-449A4D214CE2}"/>
              </a:ext>
            </a:extLst>
          </p:cNvPr>
          <p:cNvSpPr txBox="1"/>
          <p:nvPr/>
        </p:nvSpPr>
        <p:spPr bwMode="auto">
          <a:xfrm>
            <a:off x="1476069" y="4949105"/>
            <a:ext cx="2483372" cy="523220"/>
          </a:xfrm>
          <a:prstGeom prst="rect">
            <a:avLst/>
          </a:prstGeom>
          <a:solidFill>
            <a:schemeClr val="bg1"/>
          </a:solidFill>
          <a:ln w="76200">
            <a:solidFill>
              <a:srgbClr val="FF0000"/>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a:solidFill>
                  <a:schemeClr val="tx1"/>
                </a:solidFill>
                <a:latin typeface="Arial" panose="020B0604020202020204" pitchFamily="34" charset="0"/>
                <a:cs typeface="Arial" panose="020B0604020202020204" pitchFamily="34" charset="0"/>
              </a:rPr>
              <a:t>Prob </a:t>
            </a:r>
            <a:r>
              <a:rPr lang="en-US" sz="2800" i="1" dirty="0">
                <a:solidFill>
                  <a:schemeClr val="tx1"/>
                </a:solidFill>
                <a:latin typeface="Arial" panose="020B0604020202020204" pitchFamily="34" charset="0"/>
                <a:cs typeface="Arial" panose="020B0604020202020204" pitchFamily="34" charset="0"/>
              </a:rPr>
              <a:t>k</a:t>
            </a:r>
            <a:r>
              <a:rPr lang="en-US" sz="2800" dirty="0">
                <a:solidFill>
                  <a:schemeClr val="tx1"/>
                </a:solidFill>
                <a:latin typeface="Arial" panose="020B0604020202020204" pitchFamily="34" charset="0"/>
                <a:cs typeface="Arial" panose="020B0604020202020204" pitchFamily="34" charset="0"/>
              </a:rPr>
              <a:t> chosen</a:t>
            </a:r>
          </a:p>
        </p:txBody>
      </p:sp>
      <p:sp>
        <p:nvSpPr>
          <p:cNvPr id="9" name="Rounded Rectangular Callout 5">
            <a:extLst>
              <a:ext uri="{FF2B5EF4-FFF2-40B4-BE49-F238E27FC236}">
                <a16:creationId xmlns:a16="http://schemas.microsoft.com/office/drawing/2014/main" id="{0512927C-817F-863A-C5E6-079F1311ABCF}"/>
              </a:ext>
            </a:extLst>
          </p:cNvPr>
          <p:cNvSpPr/>
          <p:nvPr/>
        </p:nvSpPr>
        <p:spPr bwMode="auto">
          <a:xfrm>
            <a:off x="4050480" y="3009531"/>
            <a:ext cx="2936245" cy="1090763"/>
          </a:xfrm>
          <a:prstGeom prst="wedgeRoundRectCallout">
            <a:avLst>
              <a:gd name="adj1" fmla="val -2478"/>
              <a:gd name="adj2" fmla="val 124722"/>
              <a:gd name="adj3" fmla="val 16667"/>
            </a:avLst>
          </a:prstGeom>
          <a:noFill/>
          <a:ln w="57150" cap="flat" cmpd="sng" algn="ctr">
            <a:solidFill>
              <a:srgbClr val="FF0000"/>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1" forceAA="0" compatLnSpc="1">
            <a:prstTxWarp prst="textNoShape">
              <a:avLst/>
            </a:prstTxWarp>
            <a:noAutofit/>
          </a:bodyPr>
          <a:lstStyle/>
          <a:p>
            <a:pPr algn="l"/>
            <a:r>
              <a:rPr kumimoji="0" lang="en-US" sz="24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 </a:t>
            </a:r>
            <a:endParaRPr kumimoji="0" lang="en-US" sz="2400" b="0" i="1"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B9C7639A-1611-62AA-9519-62EDD3AFA8B3}"/>
              </a:ext>
            </a:extLst>
          </p:cNvPr>
          <p:cNvSpPr txBox="1"/>
          <p:nvPr/>
        </p:nvSpPr>
        <p:spPr bwMode="auto">
          <a:xfrm>
            <a:off x="4572000" y="5096046"/>
            <a:ext cx="3462807" cy="523220"/>
          </a:xfrm>
          <a:prstGeom prst="rect">
            <a:avLst/>
          </a:prstGeom>
          <a:solidFill>
            <a:schemeClr val="bg1"/>
          </a:solidFill>
          <a:ln w="76200">
            <a:solidFill>
              <a:srgbClr val="FF0000"/>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a:solidFill>
                  <a:schemeClr val="tx1"/>
                </a:solidFill>
                <a:latin typeface="Arial" panose="020B0604020202020204" pitchFamily="34" charset="0"/>
                <a:cs typeface="Arial" panose="020B0604020202020204" pitchFamily="34" charset="0"/>
              </a:rPr>
              <a:t>Prob </a:t>
            </a:r>
            <a:r>
              <a:rPr lang="en-US" sz="2800" i="1" dirty="0">
                <a:solidFill>
                  <a:schemeClr val="tx1"/>
                </a:solidFill>
                <a:latin typeface="Arial" panose="020B0604020202020204" pitchFamily="34" charset="0"/>
                <a:cs typeface="Arial" panose="020B0604020202020204" pitchFamily="34" charset="0"/>
              </a:rPr>
              <a:t>w-k</a:t>
            </a:r>
            <a:r>
              <a:rPr lang="en-US" sz="2800" dirty="0">
                <a:solidFill>
                  <a:schemeClr val="tx1"/>
                </a:solidFill>
                <a:latin typeface="Arial" panose="020B0604020202020204" pitchFamily="34" charset="0"/>
                <a:cs typeface="Arial" panose="020B0604020202020204" pitchFamily="34" charset="0"/>
              </a:rPr>
              <a:t> not chosen</a:t>
            </a:r>
          </a:p>
        </p:txBody>
      </p:sp>
      <p:sp>
        <p:nvSpPr>
          <p:cNvPr id="16" name="Rounded Rectangular Callout 5">
            <a:extLst>
              <a:ext uri="{FF2B5EF4-FFF2-40B4-BE49-F238E27FC236}">
                <a16:creationId xmlns:a16="http://schemas.microsoft.com/office/drawing/2014/main" id="{75A05FDD-21BA-CF94-3778-6FA0C3886E99}"/>
              </a:ext>
            </a:extLst>
          </p:cNvPr>
          <p:cNvSpPr/>
          <p:nvPr/>
        </p:nvSpPr>
        <p:spPr bwMode="auto">
          <a:xfrm>
            <a:off x="1946182" y="2774442"/>
            <a:ext cx="1259442" cy="1566739"/>
          </a:xfrm>
          <a:prstGeom prst="wedgeRoundRectCallout">
            <a:avLst>
              <a:gd name="adj1" fmla="val 30900"/>
              <a:gd name="adj2" fmla="val -82449"/>
              <a:gd name="adj3" fmla="val 16667"/>
            </a:avLst>
          </a:prstGeom>
          <a:noFill/>
          <a:ln w="57150" cap="flat" cmpd="sng" algn="ctr">
            <a:solidFill>
              <a:srgbClr val="FF0000"/>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1" forceAA="0" compatLnSpc="1">
            <a:prstTxWarp prst="textNoShape">
              <a:avLst/>
            </a:prstTxWarp>
            <a:noAutofit/>
          </a:bodyPr>
          <a:lstStyle/>
          <a:p>
            <a:pPr algn="l"/>
            <a:r>
              <a:rPr kumimoji="0" lang="en-US" sz="24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 </a:t>
            </a:r>
            <a:endParaRPr kumimoji="0" lang="en-US" sz="2400" b="0" i="1"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7BB0266-E39D-830C-0140-194C860ED443}"/>
              </a:ext>
            </a:extLst>
          </p:cNvPr>
          <p:cNvSpPr txBox="1"/>
          <p:nvPr/>
        </p:nvSpPr>
        <p:spPr bwMode="auto">
          <a:xfrm>
            <a:off x="1026910" y="1685650"/>
            <a:ext cx="5423281" cy="523220"/>
          </a:xfrm>
          <a:prstGeom prst="rect">
            <a:avLst/>
          </a:prstGeom>
          <a:solidFill>
            <a:schemeClr val="bg1"/>
          </a:solidFill>
          <a:ln w="76200">
            <a:solidFill>
              <a:srgbClr val="FF0000"/>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a:solidFill>
                  <a:schemeClr val="tx1"/>
                </a:solidFill>
                <a:latin typeface="Arial" panose="020B0604020202020204" pitchFamily="34" charset="0"/>
                <a:cs typeface="Arial" panose="020B0604020202020204" pitchFamily="34" charset="0"/>
              </a:rPr>
              <a:t>Number of ways this can happen</a:t>
            </a:r>
          </a:p>
        </p:txBody>
      </p:sp>
    </p:spTree>
    <p:extLst>
      <p:ext uri="{BB962C8B-B14F-4D97-AF65-F5344CB8AC3E}">
        <p14:creationId xmlns:p14="http://schemas.microsoft.com/office/powerpoint/2010/main" val="4195885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6" grpId="0" animBg="1"/>
      <p:bldP spid="17"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TextBox 6"/>
              <p:cNvSpPr txBox="1"/>
              <p:nvPr/>
            </p:nvSpPr>
            <p:spPr bwMode="auto">
              <a:xfrm>
                <a:off x="763603" y="2729706"/>
                <a:ext cx="7416800" cy="1398588"/>
              </a:xfrm>
              <a:prstGeom prst="rect">
                <a:avLst/>
              </a:prstGeom>
              <a:solidFill>
                <a:schemeClr val="bg1"/>
              </a:solidFill>
              <a:ln w="76200">
                <a:noFill/>
                <a:miter lim="800000"/>
                <a:headEnd/>
                <a:tailEnd/>
              </a:ln>
              <a:effectLst>
                <a:outerShdw blurRad="50800" dist="38100" dir="2700000" algn="tl" rotWithShape="0">
                  <a:prstClr val="black">
                    <a:alpha val="40000"/>
                  </a:prstClr>
                </a:outerShdw>
              </a:effectLst>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4800" b="1" i="1" smtClean="0">
                          <a:solidFill>
                            <a:schemeClr val="tx1"/>
                          </a:solidFill>
                          <a:latin typeface="Cambria Math"/>
                          <a:cs typeface="Arial" panose="020B0604020202020204" pitchFamily="34" charset="0"/>
                        </a:rPr>
                        <m:t>𝑩</m:t>
                      </m:r>
                      <m:d>
                        <m:dPr>
                          <m:ctrlPr>
                            <a:rPr lang="en-US" sz="4800" b="1" i="1" smtClean="0">
                              <a:solidFill>
                                <a:schemeClr val="tx1"/>
                              </a:solidFill>
                              <a:latin typeface="Cambria Math" panose="02040503050406030204" pitchFamily="18" charset="0"/>
                              <a:cs typeface="Arial" panose="020B0604020202020204" pitchFamily="34" charset="0"/>
                            </a:rPr>
                          </m:ctrlPr>
                        </m:dPr>
                        <m:e>
                          <m:r>
                            <a:rPr lang="en-US" sz="4800" b="1" i="1" smtClean="0">
                              <a:solidFill>
                                <a:schemeClr val="tx1"/>
                              </a:solidFill>
                              <a:latin typeface="Cambria Math"/>
                              <a:cs typeface="Arial" panose="020B0604020202020204" pitchFamily="34" charset="0"/>
                            </a:rPr>
                            <m:t>𝒌</m:t>
                          </m:r>
                        </m:e>
                      </m:d>
                      <m:r>
                        <a:rPr lang="en-US" sz="4800" b="1" i="1" smtClean="0">
                          <a:solidFill>
                            <a:srgbClr val="FFFF00"/>
                          </a:solidFill>
                          <a:latin typeface="Cambria Math"/>
                          <a:cs typeface="Arial" panose="020B0604020202020204" pitchFamily="34" charset="0"/>
                        </a:rPr>
                        <m:t>=</m:t>
                      </m:r>
                      <m:d>
                        <m:dPr>
                          <m:ctrlPr>
                            <a:rPr lang="en-US" sz="4800" b="1" i="1" smtClean="0">
                              <a:solidFill>
                                <a:srgbClr val="FFFF00"/>
                              </a:solidFill>
                              <a:latin typeface="Cambria Math" panose="02040503050406030204" pitchFamily="18" charset="0"/>
                              <a:cs typeface="Arial" panose="020B0604020202020204" pitchFamily="34" charset="0"/>
                            </a:rPr>
                          </m:ctrlPr>
                        </m:dPr>
                        <m:e>
                          <m:f>
                            <m:fPr>
                              <m:type m:val="noBar"/>
                              <m:ctrlPr>
                                <a:rPr lang="en-US" sz="4800" b="1" i="1" smtClean="0">
                                  <a:solidFill>
                                    <a:srgbClr val="FFFF00"/>
                                  </a:solidFill>
                                  <a:latin typeface="Cambria Math" panose="02040503050406030204" pitchFamily="18" charset="0"/>
                                  <a:cs typeface="Arial" panose="020B0604020202020204" pitchFamily="34" charset="0"/>
                                </a:rPr>
                              </m:ctrlPr>
                            </m:fPr>
                            <m:num>
                              <m:r>
                                <a:rPr lang="en-US" sz="4800" b="1" i="1" smtClean="0">
                                  <a:solidFill>
                                    <a:srgbClr val="FFFF00"/>
                                  </a:solidFill>
                                  <a:latin typeface="Cambria Math"/>
                                  <a:cs typeface="Arial" panose="020B0604020202020204" pitchFamily="34" charset="0"/>
                                </a:rPr>
                                <m:t>𝒘</m:t>
                              </m:r>
                            </m:num>
                            <m:den>
                              <m:r>
                                <a:rPr lang="en-US" sz="4800" b="1" i="1" smtClean="0">
                                  <a:solidFill>
                                    <a:srgbClr val="FFFF00"/>
                                  </a:solidFill>
                                  <a:latin typeface="Cambria Math"/>
                                  <a:cs typeface="Arial" panose="020B0604020202020204" pitchFamily="34" charset="0"/>
                                </a:rPr>
                                <m:t>𝒌</m:t>
                              </m:r>
                            </m:den>
                          </m:f>
                        </m:e>
                      </m:d>
                      <m:sSup>
                        <m:sSupPr>
                          <m:ctrlPr>
                            <a:rPr lang="en-US" sz="4800" b="1" i="1" smtClean="0">
                              <a:solidFill>
                                <a:srgbClr val="FFFF00"/>
                              </a:solidFill>
                              <a:latin typeface="Cambria Math" panose="02040503050406030204" pitchFamily="18" charset="0"/>
                              <a:cs typeface="Arial" panose="020B0604020202020204" pitchFamily="34" charset="0"/>
                            </a:rPr>
                          </m:ctrlPr>
                        </m:sSupPr>
                        <m:e>
                          <m:r>
                            <a:rPr lang="en-US" sz="4800" b="1" i="1" smtClean="0">
                              <a:solidFill>
                                <a:srgbClr val="FFFF00"/>
                              </a:solidFill>
                              <a:latin typeface="Cambria Math"/>
                              <a:cs typeface="Arial" panose="020B0604020202020204" pitchFamily="34" charset="0"/>
                            </a:rPr>
                            <m:t>𝒑</m:t>
                          </m:r>
                        </m:e>
                        <m:sup>
                          <m:r>
                            <a:rPr lang="en-US" sz="4800" b="1" i="1" smtClean="0">
                              <a:solidFill>
                                <a:srgbClr val="FFFF00"/>
                              </a:solidFill>
                              <a:latin typeface="Cambria Math"/>
                              <a:cs typeface="Arial" panose="020B0604020202020204" pitchFamily="34" charset="0"/>
                            </a:rPr>
                            <m:t>𝒌</m:t>
                          </m:r>
                        </m:sup>
                      </m:sSup>
                      <m:sSup>
                        <m:sSupPr>
                          <m:ctrlPr>
                            <a:rPr lang="en-US" sz="4800" b="1" i="1" smtClean="0">
                              <a:solidFill>
                                <a:srgbClr val="FFFF00"/>
                              </a:solidFill>
                              <a:latin typeface="Cambria Math" panose="02040503050406030204" pitchFamily="18" charset="0"/>
                              <a:cs typeface="Arial" panose="020B0604020202020204" pitchFamily="34" charset="0"/>
                            </a:rPr>
                          </m:ctrlPr>
                        </m:sSupPr>
                        <m:e>
                          <m:d>
                            <m:dPr>
                              <m:ctrlPr>
                                <a:rPr lang="en-US" sz="4800" b="1" i="1">
                                  <a:solidFill>
                                    <a:srgbClr val="FFFF00"/>
                                  </a:solidFill>
                                  <a:latin typeface="Cambria Math" panose="02040503050406030204" pitchFamily="18" charset="0"/>
                                  <a:cs typeface="Arial" panose="020B0604020202020204" pitchFamily="34" charset="0"/>
                                </a:rPr>
                              </m:ctrlPr>
                            </m:dPr>
                            <m:e>
                              <m:r>
                                <a:rPr lang="en-US" sz="4800" b="1" i="1">
                                  <a:solidFill>
                                    <a:srgbClr val="FFFF00"/>
                                  </a:solidFill>
                                  <a:latin typeface="Cambria Math"/>
                                  <a:cs typeface="Arial" panose="020B0604020202020204" pitchFamily="34" charset="0"/>
                                </a:rPr>
                                <m:t>𝟏</m:t>
                              </m:r>
                              <m:r>
                                <a:rPr lang="en-US" sz="4800" b="1" i="1">
                                  <a:solidFill>
                                    <a:srgbClr val="FFFF00"/>
                                  </a:solidFill>
                                  <a:latin typeface="Cambria Math"/>
                                  <a:cs typeface="Arial" panose="020B0604020202020204" pitchFamily="34" charset="0"/>
                                </a:rPr>
                                <m:t>−</m:t>
                              </m:r>
                              <m:r>
                                <a:rPr lang="en-US" sz="4800" b="1" i="1">
                                  <a:solidFill>
                                    <a:srgbClr val="FFFF00"/>
                                  </a:solidFill>
                                  <a:latin typeface="Cambria Math"/>
                                  <a:cs typeface="Arial" panose="020B0604020202020204" pitchFamily="34" charset="0"/>
                                </a:rPr>
                                <m:t>𝒑</m:t>
                              </m:r>
                            </m:e>
                          </m:d>
                        </m:e>
                        <m:sup>
                          <m:r>
                            <a:rPr lang="en-US" sz="4800" b="1" i="1" smtClean="0">
                              <a:solidFill>
                                <a:srgbClr val="FFFF00"/>
                              </a:solidFill>
                              <a:latin typeface="Cambria Math"/>
                              <a:cs typeface="Arial" panose="020B0604020202020204" pitchFamily="34" charset="0"/>
                            </a:rPr>
                            <m:t>𝒘</m:t>
                          </m:r>
                          <m:r>
                            <a:rPr lang="en-US" sz="4800" b="1" i="1" smtClean="0">
                              <a:solidFill>
                                <a:srgbClr val="FFFF00"/>
                              </a:solidFill>
                              <a:latin typeface="Cambria Math"/>
                              <a:cs typeface="Arial" panose="020B0604020202020204" pitchFamily="34" charset="0"/>
                            </a:rPr>
                            <m:t>−</m:t>
                          </m:r>
                          <m:r>
                            <a:rPr lang="en-US" sz="4800" b="1" i="1">
                              <a:solidFill>
                                <a:srgbClr val="FFFF00"/>
                              </a:solidFill>
                              <a:latin typeface="Cambria Math"/>
                              <a:cs typeface="Arial" panose="020B0604020202020204" pitchFamily="34" charset="0"/>
                            </a:rPr>
                            <m:t>𝒌</m:t>
                          </m:r>
                        </m:sup>
                      </m:sSup>
                    </m:oMath>
                  </m:oMathPara>
                </a14:m>
                <a:endParaRPr lang="en-US" sz="4800" b="1" dirty="0">
                  <a:solidFill>
                    <a:srgbClr val="FFFF00"/>
                  </a:solidFill>
                  <a:latin typeface="Arial" panose="020B0604020202020204" pitchFamily="34" charset="0"/>
                  <a:cs typeface="Arial" panose="020B0604020202020204" pitchFamily="34" charset="0"/>
                </a:endParaRPr>
              </a:p>
            </p:txBody>
          </p:sp>
        </mc:Choice>
        <mc:Fallback xmlns="">
          <p:sp>
            <p:nvSpPr>
              <p:cNvPr id="7" name="TextBox 6"/>
              <p:cNvSpPr txBox="1">
                <a:spLocks noRot="1" noChangeAspect="1" noMove="1" noResize="1" noEditPoints="1" noAdjustHandles="1" noChangeArrowheads="1" noChangeShapeType="1" noTextEdit="1"/>
              </p:cNvSpPr>
              <p:nvPr/>
            </p:nvSpPr>
            <p:spPr bwMode="auto">
              <a:xfrm>
                <a:off x="763603" y="2729706"/>
                <a:ext cx="7416800" cy="1398588"/>
              </a:xfrm>
              <a:prstGeom prst="rect">
                <a:avLst/>
              </a:prstGeom>
              <a:blipFill>
                <a:blip r:embed="rId2"/>
                <a:stretch>
                  <a:fillRect/>
                </a:stretch>
              </a:blipFill>
              <a:ln w="76200">
                <a:noFill/>
                <a:miter lim="800000"/>
                <a:headEnd/>
                <a:tailEnd/>
              </a:ln>
              <a:effectLst>
                <a:outerShdw blurRad="50800" dist="38100" dir="2700000" algn="tl" rotWithShape="0">
                  <a:prstClr val="black">
                    <a:alpha val="40000"/>
                  </a:prstClr>
                </a:outerShdw>
              </a:effectLst>
            </p:spPr>
            <p:txBody>
              <a:bodyPr/>
              <a:lstStyle/>
              <a:p>
                <a:r>
                  <a:rPr lang="en-US">
                    <a:noFill/>
                  </a:rPr>
                  <a:t> </a:t>
                </a:r>
              </a:p>
            </p:txBody>
          </p:sp>
        </mc:Fallback>
      </mc:AlternateContent>
      <p:sp>
        <p:nvSpPr>
          <p:cNvPr id="2" name="Title 1"/>
          <p:cNvSpPr>
            <a:spLocks noGrp="1"/>
          </p:cNvSpPr>
          <p:nvPr>
            <p:ph type="title"/>
          </p:nvPr>
        </p:nvSpPr>
        <p:spPr/>
        <p:txBody>
          <a:bodyPr/>
          <a:lstStyle/>
          <a:p>
            <a:r>
              <a:rPr lang="en-US" dirty="0">
                <a:solidFill>
                  <a:srgbClr val="FFFF00"/>
                </a:solidFill>
              </a:rPr>
              <a:t>Shorthand</a:t>
            </a:r>
          </a:p>
        </p:txBody>
      </p:sp>
      <p:sp>
        <p:nvSpPr>
          <p:cNvPr id="3" name="Slide Number Placeholder 2"/>
          <p:cNvSpPr>
            <a:spLocks noGrp="1"/>
          </p:cNvSpPr>
          <p:nvPr>
            <p:ph type="sldNum" sz="quarter" idx="11"/>
          </p:nvPr>
        </p:nvSpPr>
        <p:spPr/>
        <p:txBody>
          <a:bodyPr/>
          <a:lstStyle/>
          <a:p>
            <a:pPr>
              <a:defRPr/>
            </a:pPr>
            <a:fld id="{D65C4E5D-DA99-460E-9E68-E8A28959880C}" type="slidenum">
              <a:rPr lang="x-none" smtClean="0"/>
              <a:pPr>
                <a:defRPr/>
              </a:pPr>
              <a:t>36</a:t>
            </a:fld>
            <a:endParaRPr lang="en-US" dirty="0"/>
          </a:p>
        </p:txBody>
      </p:sp>
    </p:spTree>
    <p:extLst>
      <p:ext uri="{BB962C8B-B14F-4D97-AF65-F5344CB8AC3E}">
        <p14:creationId xmlns:p14="http://schemas.microsoft.com/office/powerpoint/2010/main" val="103681300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2FBEA-72C5-A4CD-B303-2AAC620743F0}"/>
              </a:ext>
            </a:extLst>
          </p:cNvPr>
          <p:cNvSpPr>
            <a:spLocks noGrp="1"/>
          </p:cNvSpPr>
          <p:nvPr>
            <p:ph type="title"/>
          </p:nvPr>
        </p:nvSpPr>
        <p:spPr/>
        <p:txBody>
          <a:bodyPr/>
          <a:lstStyle/>
          <a:p>
            <a:r>
              <a:rPr lang="en-US" dirty="0">
                <a:solidFill>
                  <a:srgbClr val="FFFF00"/>
                </a:solidFill>
              </a:rPr>
              <a:t>Probabilities sum to 1</a:t>
            </a:r>
          </a:p>
        </p:txBody>
      </p:sp>
      <p:sp>
        <p:nvSpPr>
          <p:cNvPr id="3" name="Slide Number Placeholder 2">
            <a:extLst>
              <a:ext uri="{FF2B5EF4-FFF2-40B4-BE49-F238E27FC236}">
                <a16:creationId xmlns:a16="http://schemas.microsoft.com/office/drawing/2014/main" id="{578E77AA-3C14-A654-9D69-5EBF47B92FAF}"/>
              </a:ext>
            </a:extLst>
          </p:cNvPr>
          <p:cNvSpPr>
            <a:spLocks noGrp="1"/>
          </p:cNvSpPr>
          <p:nvPr>
            <p:ph type="sldNum" sz="quarter" idx="11"/>
          </p:nvPr>
        </p:nvSpPr>
        <p:spPr/>
        <p:txBody>
          <a:bodyPr/>
          <a:lstStyle/>
          <a:p>
            <a:pPr>
              <a:defRPr/>
            </a:pPr>
            <a:fld id="{D65C4E5D-DA99-460E-9E68-E8A28959880C}" type="slidenum">
              <a:rPr lang="x-none" smtClean="0"/>
              <a:pPr>
                <a:defRPr/>
              </a:pPr>
              <a:t>37</a:t>
            </a:fld>
            <a:endParaRPr lang="en-US" dirty="0"/>
          </a:p>
        </p:txBody>
      </p:sp>
      <p:grpSp>
        <p:nvGrpSpPr>
          <p:cNvPr id="21" name="Group 20">
            <a:extLst>
              <a:ext uri="{FF2B5EF4-FFF2-40B4-BE49-F238E27FC236}">
                <a16:creationId xmlns:a16="http://schemas.microsoft.com/office/drawing/2014/main" id="{B7CFF254-C21A-D14F-B92A-9AE7C05B860A}"/>
              </a:ext>
            </a:extLst>
          </p:cNvPr>
          <p:cNvGrpSpPr/>
          <p:nvPr/>
        </p:nvGrpSpPr>
        <p:grpSpPr>
          <a:xfrm>
            <a:off x="940490" y="3044280"/>
            <a:ext cx="6765327" cy="769441"/>
            <a:chOff x="940490" y="5244682"/>
            <a:chExt cx="6765327" cy="769441"/>
          </a:xfrm>
        </p:grpSpPr>
        <p:sp>
          <p:nvSpPr>
            <p:cNvPr id="5" name="TextBox 4">
              <a:extLst>
                <a:ext uri="{FF2B5EF4-FFF2-40B4-BE49-F238E27FC236}">
                  <a16:creationId xmlns:a16="http://schemas.microsoft.com/office/drawing/2014/main" id="{E9AD76D0-5A1A-A27A-225A-8611BDA35834}"/>
                </a:ext>
              </a:extLst>
            </p:cNvPr>
            <p:cNvSpPr txBox="1"/>
            <p:nvPr/>
          </p:nvSpPr>
          <p:spPr bwMode="auto">
            <a:xfrm>
              <a:off x="7206962" y="5244682"/>
              <a:ext cx="498855" cy="769441"/>
            </a:xfrm>
            <a:prstGeom prst="rect">
              <a:avLst/>
            </a:prstGeom>
            <a:noFill/>
            <a:ln w="76200">
              <a:no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4400" b="1" dirty="0">
                  <a:solidFill>
                    <a:srgbClr val="0099FF"/>
                  </a:solidFill>
                  <a:latin typeface="Arial" panose="020B0604020202020204" pitchFamily="34" charset="0"/>
                  <a:cs typeface="Arial" panose="020B0604020202020204" pitchFamily="34" charset="0"/>
                </a:rPr>
                <a:t>1</a:t>
              </a:r>
            </a:p>
          </p:txBody>
        </p:sp>
        <p:sp>
          <p:nvSpPr>
            <p:cNvPr id="6" name="TextBox 5">
              <a:extLst>
                <a:ext uri="{FF2B5EF4-FFF2-40B4-BE49-F238E27FC236}">
                  <a16:creationId xmlns:a16="http://schemas.microsoft.com/office/drawing/2014/main" id="{DCC138D3-D3C3-70ED-F4DC-5125E6239607}"/>
                </a:ext>
              </a:extLst>
            </p:cNvPr>
            <p:cNvSpPr txBox="1"/>
            <p:nvPr/>
          </p:nvSpPr>
          <p:spPr bwMode="auto">
            <a:xfrm>
              <a:off x="940490" y="5244682"/>
              <a:ext cx="498855" cy="769441"/>
            </a:xfrm>
            <a:prstGeom prst="rect">
              <a:avLst/>
            </a:prstGeom>
            <a:noFill/>
            <a:ln w="76200">
              <a:no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4400" b="1" dirty="0">
                  <a:solidFill>
                    <a:srgbClr val="0099FF"/>
                  </a:solidFill>
                  <a:latin typeface="Arial" panose="020B0604020202020204" pitchFamily="34" charset="0"/>
                  <a:cs typeface="Arial" panose="020B0604020202020204" pitchFamily="34" charset="0"/>
                </a:rPr>
                <a:t>0</a:t>
              </a:r>
            </a:p>
          </p:txBody>
        </p:sp>
        <p:cxnSp>
          <p:nvCxnSpPr>
            <p:cNvPr id="20" name="Straight Connector 19">
              <a:extLst>
                <a:ext uri="{FF2B5EF4-FFF2-40B4-BE49-F238E27FC236}">
                  <a16:creationId xmlns:a16="http://schemas.microsoft.com/office/drawing/2014/main" id="{3D958E8E-AE67-3CA2-9D88-015D8578A3E2}"/>
                </a:ext>
              </a:extLst>
            </p:cNvPr>
            <p:cNvCxnSpPr>
              <a:cxnSpLocks/>
            </p:cNvCxnSpPr>
            <p:nvPr/>
          </p:nvCxnSpPr>
          <p:spPr bwMode="auto">
            <a:xfrm>
              <a:off x="1438183" y="5629402"/>
              <a:ext cx="5788240" cy="0"/>
            </a:xfrm>
            <a:prstGeom prst="line">
              <a:avLst/>
            </a:prstGeom>
            <a:solidFill>
              <a:srgbClr val="FFFFCC"/>
            </a:solidFill>
            <a:ln w="76200" cap="flat" cmpd="sng" algn="ctr">
              <a:solidFill>
                <a:srgbClr val="0099FF"/>
              </a:solidFill>
              <a:prstDash val="solid"/>
              <a:round/>
              <a:headEnd type="triangle" w="med" len="med"/>
              <a:tailEnd type="triangle" w="med" len="med"/>
            </a:ln>
            <a:effectLst/>
          </p:spPr>
        </p:cxnSp>
      </p:grpSp>
      <p:grpSp>
        <p:nvGrpSpPr>
          <p:cNvPr id="28" name="Group 27">
            <a:extLst>
              <a:ext uri="{FF2B5EF4-FFF2-40B4-BE49-F238E27FC236}">
                <a16:creationId xmlns:a16="http://schemas.microsoft.com/office/drawing/2014/main" id="{76042C2B-C5CA-D48E-4A56-DF48E6480D21}"/>
              </a:ext>
            </a:extLst>
          </p:cNvPr>
          <p:cNvGrpSpPr/>
          <p:nvPr/>
        </p:nvGrpSpPr>
        <p:grpSpPr>
          <a:xfrm>
            <a:off x="1833239" y="3478586"/>
            <a:ext cx="714652" cy="790485"/>
            <a:chOff x="1833239" y="3429000"/>
            <a:chExt cx="714652" cy="790485"/>
          </a:xfrm>
        </p:grpSpPr>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F1D3D192-1A03-7FF4-5680-DA7D0D2E74A2}"/>
                    </a:ext>
                  </a:extLst>
                </p:cNvPr>
                <p:cNvSpPr txBox="1"/>
                <p:nvPr/>
              </p:nvSpPr>
              <p:spPr bwMode="auto">
                <a:xfrm>
                  <a:off x="1833239" y="3757820"/>
                  <a:ext cx="714652" cy="461665"/>
                </a:xfrm>
                <a:prstGeom prst="rect">
                  <a:avLst/>
                </a:prstGeom>
                <a:solidFill>
                  <a:schemeClr val="bg1"/>
                </a:solidFill>
                <a:ln w="76200">
                  <a:noFill/>
                  <a:miter lim="800000"/>
                  <a:headEnd/>
                  <a:tailEnd/>
                </a:ln>
                <a:effectLst>
                  <a:outerShdw blurRad="50800" dist="38100" dir="2700000" algn="tl" rotWithShape="0">
                    <a:prstClr val="black">
                      <a:alpha val="40000"/>
                    </a:prstClr>
                  </a:outerShdw>
                </a:effectLst>
              </p:spPr>
              <p:txBody>
                <a:bodyPr wrap="square">
                  <a:spAutoFit/>
                </a:bodyPr>
                <a:lstStyle/>
                <a:p>
                  <a:pPr/>
                  <a14:m>
                    <m:oMathPara xmlns:m="http://schemas.openxmlformats.org/officeDocument/2006/math">
                      <m:oMathParaPr>
                        <m:jc m:val="centerGroup"/>
                      </m:oMathParaPr>
                      <m:oMath xmlns:m="http://schemas.openxmlformats.org/officeDocument/2006/math">
                        <m:r>
                          <a:rPr lang="en-US" sz="2400" b="1" i="1" smtClean="0">
                            <a:solidFill>
                              <a:schemeClr val="tx1"/>
                            </a:solidFill>
                            <a:latin typeface="Cambria Math"/>
                            <a:cs typeface="Arial" panose="020B0604020202020204" pitchFamily="34" charset="0"/>
                          </a:rPr>
                          <m:t>𝑩</m:t>
                        </m:r>
                        <m:d>
                          <m:dPr>
                            <m:ctrlPr>
                              <a:rPr lang="en-US" sz="2400" b="1" i="1" smtClean="0">
                                <a:solidFill>
                                  <a:schemeClr val="tx1"/>
                                </a:solidFill>
                                <a:latin typeface="Cambria Math" panose="02040503050406030204" pitchFamily="18" charset="0"/>
                                <a:cs typeface="Arial" panose="020B0604020202020204" pitchFamily="34" charset="0"/>
                              </a:rPr>
                            </m:ctrlPr>
                          </m:dPr>
                          <m:e>
                            <m:r>
                              <a:rPr lang="en-US" sz="2400" b="1" i="1" smtClean="0">
                                <a:solidFill>
                                  <a:schemeClr val="tx1"/>
                                </a:solidFill>
                                <a:latin typeface="Cambria Math" panose="02040503050406030204" pitchFamily="18" charset="0"/>
                                <a:cs typeface="Arial" panose="020B0604020202020204" pitchFamily="34" charset="0"/>
                              </a:rPr>
                              <m:t>𝟎</m:t>
                            </m:r>
                          </m:e>
                        </m:d>
                      </m:oMath>
                    </m:oMathPara>
                  </a14:m>
                  <a:endParaRPr lang="en-US" dirty="0"/>
                </a:p>
              </p:txBody>
            </p:sp>
          </mc:Choice>
          <mc:Fallback xmlns="">
            <p:sp>
              <p:nvSpPr>
                <p:cNvPr id="23" name="TextBox 22">
                  <a:extLst>
                    <a:ext uri="{FF2B5EF4-FFF2-40B4-BE49-F238E27FC236}">
                      <a16:creationId xmlns:a16="http://schemas.microsoft.com/office/drawing/2014/main" id="{F1D3D192-1A03-7FF4-5680-DA7D0D2E74A2}"/>
                    </a:ext>
                  </a:extLst>
                </p:cNvPr>
                <p:cNvSpPr txBox="1">
                  <a:spLocks noRot="1" noChangeAspect="1" noMove="1" noResize="1" noEditPoints="1" noAdjustHandles="1" noChangeArrowheads="1" noChangeShapeType="1" noTextEdit="1"/>
                </p:cNvSpPr>
                <p:nvPr/>
              </p:nvSpPr>
              <p:spPr bwMode="auto">
                <a:xfrm>
                  <a:off x="1833239" y="3757820"/>
                  <a:ext cx="714652" cy="461665"/>
                </a:xfrm>
                <a:prstGeom prst="rect">
                  <a:avLst/>
                </a:prstGeom>
                <a:blipFill>
                  <a:blip r:embed="rId2"/>
                  <a:stretch>
                    <a:fillRect/>
                  </a:stretch>
                </a:blipFill>
                <a:ln w="76200">
                  <a:noFill/>
                  <a:miter lim="800000"/>
                  <a:headEnd/>
                  <a:tailEnd/>
                </a:ln>
                <a:effectLst>
                  <a:outerShdw blurRad="50800" dist="38100" dir="2700000" algn="tl" rotWithShape="0">
                    <a:prstClr val="black">
                      <a:alpha val="40000"/>
                    </a:prstClr>
                  </a:outerShdw>
                </a:effectLst>
              </p:spPr>
              <p:txBody>
                <a:bodyPr/>
                <a:lstStyle/>
                <a:p>
                  <a:r>
                    <a:rPr lang="en-US">
                      <a:noFill/>
                    </a:rPr>
                    <a:t> </a:t>
                  </a:r>
                </a:p>
              </p:txBody>
            </p:sp>
          </mc:Fallback>
        </mc:AlternateContent>
        <p:cxnSp>
          <p:nvCxnSpPr>
            <p:cNvPr id="27" name="Straight Connector 26">
              <a:extLst>
                <a:ext uri="{FF2B5EF4-FFF2-40B4-BE49-F238E27FC236}">
                  <a16:creationId xmlns:a16="http://schemas.microsoft.com/office/drawing/2014/main" id="{56D2ACE3-D1F9-02B9-A005-BD24DFABEA6D}"/>
                </a:ext>
              </a:extLst>
            </p:cNvPr>
            <p:cNvCxnSpPr>
              <a:cxnSpLocks/>
            </p:cNvCxnSpPr>
            <p:nvPr/>
          </p:nvCxnSpPr>
          <p:spPr bwMode="auto">
            <a:xfrm>
              <a:off x="2190565" y="3429000"/>
              <a:ext cx="0" cy="399495"/>
            </a:xfrm>
            <a:prstGeom prst="line">
              <a:avLst/>
            </a:prstGeom>
            <a:solidFill>
              <a:srgbClr val="FFFFCC"/>
            </a:solidFill>
            <a:ln w="38100" cap="flat" cmpd="sng" algn="ctr">
              <a:solidFill>
                <a:schemeClr val="accent3"/>
              </a:solidFill>
              <a:prstDash val="solid"/>
              <a:round/>
              <a:headEnd type="triangle" w="med" len="med"/>
              <a:tailEnd type="none" w="med" len="med"/>
            </a:ln>
            <a:effectLst/>
          </p:spPr>
        </p:cxnSp>
      </p:grpSp>
      <p:grpSp>
        <p:nvGrpSpPr>
          <p:cNvPr id="29" name="Group 28">
            <a:extLst>
              <a:ext uri="{FF2B5EF4-FFF2-40B4-BE49-F238E27FC236}">
                <a16:creationId xmlns:a16="http://schemas.microsoft.com/office/drawing/2014/main" id="{470FF0FA-E31C-5AE2-BE11-881260C994F6}"/>
              </a:ext>
            </a:extLst>
          </p:cNvPr>
          <p:cNvGrpSpPr/>
          <p:nvPr/>
        </p:nvGrpSpPr>
        <p:grpSpPr>
          <a:xfrm>
            <a:off x="2602214" y="3478586"/>
            <a:ext cx="714652" cy="790485"/>
            <a:chOff x="1833239" y="3429000"/>
            <a:chExt cx="714652" cy="790485"/>
          </a:xfrm>
        </p:grpSpPr>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2BE44CFA-F726-41B6-BA47-A422A4D3A3B6}"/>
                    </a:ext>
                  </a:extLst>
                </p:cNvPr>
                <p:cNvSpPr txBox="1"/>
                <p:nvPr/>
              </p:nvSpPr>
              <p:spPr bwMode="auto">
                <a:xfrm>
                  <a:off x="1833239" y="3757820"/>
                  <a:ext cx="714652" cy="461665"/>
                </a:xfrm>
                <a:prstGeom prst="rect">
                  <a:avLst/>
                </a:prstGeom>
                <a:solidFill>
                  <a:schemeClr val="bg1"/>
                </a:solidFill>
                <a:ln w="76200">
                  <a:noFill/>
                  <a:miter lim="800000"/>
                  <a:headEnd/>
                  <a:tailEnd/>
                </a:ln>
                <a:effectLst>
                  <a:outerShdw blurRad="50800" dist="38100" dir="2700000" algn="tl" rotWithShape="0">
                    <a:prstClr val="black">
                      <a:alpha val="40000"/>
                    </a:prstClr>
                  </a:outerShdw>
                </a:effectLst>
              </p:spPr>
              <p:txBody>
                <a:bodyPr wrap="square">
                  <a:spAutoFit/>
                </a:bodyPr>
                <a:lstStyle/>
                <a:p>
                  <a:pPr/>
                  <a14:m>
                    <m:oMathPara xmlns:m="http://schemas.openxmlformats.org/officeDocument/2006/math">
                      <m:oMathParaPr>
                        <m:jc m:val="centerGroup"/>
                      </m:oMathParaPr>
                      <m:oMath xmlns:m="http://schemas.openxmlformats.org/officeDocument/2006/math">
                        <m:r>
                          <a:rPr lang="en-US" sz="2400" b="1" i="1" smtClean="0">
                            <a:solidFill>
                              <a:schemeClr val="tx1"/>
                            </a:solidFill>
                            <a:latin typeface="Cambria Math"/>
                            <a:cs typeface="Arial" panose="020B0604020202020204" pitchFamily="34" charset="0"/>
                          </a:rPr>
                          <m:t>𝑩</m:t>
                        </m:r>
                        <m:d>
                          <m:dPr>
                            <m:ctrlPr>
                              <a:rPr lang="en-US" sz="2400" b="1" i="1" smtClean="0">
                                <a:solidFill>
                                  <a:schemeClr val="tx1"/>
                                </a:solidFill>
                                <a:latin typeface="Cambria Math" panose="02040503050406030204" pitchFamily="18" charset="0"/>
                                <a:cs typeface="Arial" panose="020B0604020202020204" pitchFamily="34" charset="0"/>
                              </a:rPr>
                            </m:ctrlPr>
                          </m:dPr>
                          <m:e>
                            <m:r>
                              <a:rPr lang="en-US" sz="2400" b="1" i="1" smtClean="0">
                                <a:solidFill>
                                  <a:schemeClr val="tx1"/>
                                </a:solidFill>
                                <a:latin typeface="Cambria Math" panose="02040503050406030204" pitchFamily="18" charset="0"/>
                                <a:cs typeface="Arial" panose="020B0604020202020204" pitchFamily="34" charset="0"/>
                              </a:rPr>
                              <m:t>𝟏</m:t>
                            </m:r>
                          </m:e>
                        </m:d>
                      </m:oMath>
                    </m:oMathPara>
                  </a14:m>
                  <a:endParaRPr lang="en-US" dirty="0"/>
                </a:p>
              </p:txBody>
            </p:sp>
          </mc:Choice>
          <mc:Fallback xmlns="">
            <p:sp>
              <p:nvSpPr>
                <p:cNvPr id="30" name="TextBox 29">
                  <a:extLst>
                    <a:ext uri="{FF2B5EF4-FFF2-40B4-BE49-F238E27FC236}">
                      <a16:creationId xmlns:a16="http://schemas.microsoft.com/office/drawing/2014/main" id="{2BE44CFA-F726-41B6-BA47-A422A4D3A3B6}"/>
                    </a:ext>
                  </a:extLst>
                </p:cNvPr>
                <p:cNvSpPr txBox="1">
                  <a:spLocks noRot="1" noChangeAspect="1" noMove="1" noResize="1" noEditPoints="1" noAdjustHandles="1" noChangeArrowheads="1" noChangeShapeType="1" noTextEdit="1"/>
                </p:cNvSpPr>
                <p:nvPr/>
              </p:nvSpPr>
              <p:spPr bwMode="auto">
                <a:xfrm>
                  <a:off x="1833239" y="3757820"/>
                  <a:ext cx="714652" cy="461665"/>
                </a:xfrm>
                <a:prstGeom prst="rect">
                  <a:avLst/>
                </a:prstGeom>
                <a:blipFill>
                  <a:blip r:embed="rId3"/>
                  <a:stretch>
                    <a:fillRect/>
                  </a:stretch>
                </a:blipFill>
                <a:ln w="76200">
                  <a:noFill/>
                  <a:miter lim="800000"/>
                  <a:headEnd/>
                  <a:tailEnd/>
                </a:ln>
                <a:effectLst>
                  <a:outerShdw blurRad="50800" dist="38100" dir="2700000" algn="tl" rotWithShape="0">
                    <a:prstClr val="black">
                      <a:alpha val="40000"/>
                    </a:prstClr>
                  </a:outerShdw>
                </a:effectLst>
              </p:spPr>
              <p:txBody>
                <a:bodyPr/>
                <a:lstStyle/>
                <a:p>
                  <a:r>
                    <a:rPr lang="en-US">
                      <a:noFill/>
                    </a:rPr>
                    <a:t> </a:t>
                  </a:r>
                </a:p>
              </p:txBody>
            </p:sp>
          </mc:Fallback>
        </mc:AlternateContent>
        <p:cxnSp>
          <p:nvCxnSpPr>
            <p:cNvPr id="31" name="Straight Connector 30">
              <a:extLst>
                <a:ext uri="{FF2B5EF4-FFF2-40B4-BE49-F238E27FC236}">
                  <a16:creationId xmlns:a16="http://schemas.microsoft.com/office/drawing/2014/main" id="{1D2C7202-242A-5D64-7EA5-A5845F0BC6FF}"/>
                </a:ext>
              </a:extLst>
            </p:cNvPr>
            <p:cNvCxnSpPr>
              <a:cxnSpLocks/>
            </p:cNvCxnSpPr>
            <p:nvPr/>
          </p:nvCxnSpPr>
          <p:spPr bwMode="auto">
            <a:xfrm>
              <a:off x="2190565" y="3429000"/>
              <a:ext cx="0" cy="399495"/>
            </a:xfrm>
            <a:prstGeom prst="line">
              <a:avLst/>
            </a:prstGeom>
            <a:solidFill>
              <a:srgbClr val="FFFFCC"/>
            </a:solidFill>
            <a:ln w="38100" cap="flat" cmpd="sng" algn="ctr">
              <a:solidFill>
                <a:schemeClr val="accent3"/>
              </a:solidFill>
              <a:prstDash val="solid"/>
              <a:round/>
              <a:headEnd type="triangle" w="med" len="med"/>
              <a:tailEnd type="none" w="med" len="med"/>
            </a:ln>
            <a:effectLst/>
          </p:spPr>
        </p:cxnSp>
      </p:grpSp>
      <p:grpSp>
        <p:nvGrpSpPr>
          <p:cNvPr id="32" name="Group 31">
            <a:extLst>
              <a:ext uri="{FF2B5EF4-FFF2-40B4-BE49-F238E27FC236}">
                <a16:creationId xmlns:a16="http://schemas.microsoft.com/office/drawing/2014/main" id="{0FD0C1BA-754E-52DD-8C5D-79B67DA5C414}"/>
              </a:ext>
            </a:extLst>
          </p:cNvPr>
          <p:cNvGrpSpPr/>
          <p:nvPr/>
        </p:nvGrpSpPr>
        <p:grpSpPr>
          <a:xfrm>
            <a:off x="3738608" y="3507631"/>
            <a:ext cx="1562470" cy="761440"/>
            <a:chOff x="1809383" y="3429000"/>
            <a:chExt cx="714652" cy="761440"/>
          </a:xfrm>
        </p:grpSpPr>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4C464B45-1D03-DC81-74E2-4538EF325882}"/>
                    </a:ext>
                  </a:extLst>
                </p:cNvPr>
                <p:cNvSpPr txBox="1"/>
                <p:nvPr/>
              </p:nvSpPr>
              <p:spPr bwMode="auto">
                <a:xfrm>
                  <a:off x="1809383" y="3728775"/>
                  <a:ext cx="714652" cy="461665"/>
                </a:xfrm>
                <a:prstGeom prst="rect">
                  <a:avLst/>
                </a:prstGeom>
                <a:solidFill>
                  <a:schemeClr val="bg1"/>
                </a:solidFill>
                <a:ln w="76200">
                  <a:noFill/>
                  <a:miter lim="800000"/>
                  <a:headEnd/>
                  <a:tailEnd/>
                </a:ln>
                <a:effectLst>
                  <a:outerShdw blurRad="50800" dist="38100" dir="2700000" algn="tl" rotWithShape="0">
                    <a:prstClr val="black">
                      <a:alpha val="40000"/>
                    </a:prstClr>
                  </a:outerShdw>
                </a:effectLst>
              </p:spPr>
              <p:txBody>
                <a:bodyPr wrap="square">
                  <a:spAutoFit/>
                </a:bodyPr>
                <a:lstStyle/>
                <a:p>
                  <a:pPr/>
                  <a14:m>
                    <m:oMathPara xmlns:m="http://schemas.openxmlformats.org/officeDocument/2006/math">
                      <m:oMathParaPr>
                        <m:jc m:val="centerGroup"/>
                      </m:oMathParaPr>
                      <m:oMath xmlns:m="http://schemas.openxmlformats.org/officeDocument/2006/math">
                        <m:r>
                          <a:rPr lang="en-US" sz="2400" b="1" i="1" smtClean="0">
                            <a:solidFill>
                              <a:schemeClr val="tx1"/>
                            </a:solidFill>
                            <a:latin typeface="Cambria Math"/>
                            <a:cs typeface="Arial" panose="020B0604020202020204" pitchFamily="34" charset="0"/>
                          </a:rPr>
                          <m:t>𝑩</m:t>
                        </m:r>
                        <m:d>
                          <m:dPr>
                            <m:ctrlPr>
                              <a:rPr lang="en-US" sz="2400" b="1" i="1" smtClean="0">
                                <a:solidFill>
                                  <a:schemeClr val="tx1"/>
                                </a:solidFill>
                                <a:latin typeface="Cambria Math" panose="02040503050406030204" pitchFamily="18" charset="0"/>
                                <a:cs typeface="Arial" panose="020B0604020202020204" pitchFamily="34" charset="0"/>
                              </a:rPr>
                            </m:ctrlPr>
                          </m:dPr>
                          <m:e>
                            <m:r>
                              <a:rPr lang="en-US" sz="2400" b="1" i="1" smtClean="0">
                                <a:solidFill>
                                  <a:schemeClr val="tx1"/>
                                </a:solidFill>
                                <a:latin typeface="Cambria Math" panose="02040503050406030204" pitchFamily="18" charset="0"/>
                                <a:cs typeface="Arial" panose="020B0604020202020204" pitchFamily="34" charset="0"/>
                              </a:rPr>
                              <m:t>𝒌</m:t>
                            </m:r>
                            <m:r>
                              <a:rPr lang="en-US" sz="2400" b="1" i="1" smtClean="0">
                                <a:solidFill>
                                  <a:schemeClr val="tx1"/>
                                </a:solidFill>
                                <a:latin typeface="Cambria Math" panose="02040503050406030204" pitchFamily="18" charset="0"/>
                                <a:cs typeface="Arial" panose="020B0604020202020204" pitchFamily="34" charset="0"/>
                              </a:rPr>
                              <m:t>−</m:t>
                            </m:r>
                            <m:r>
                              <a:rPr lang="en-US" sz="2400" b="1" i="1" smtClean="0">
                                <a:solidFill>
                                  <a:schemeClr val="tx1"/>
                                </a:solidFill>
                                <a:latin typeface="Cambria Math" panose="02040503050406030204" pitchFamily="18" charset="0"/>
                                <a:cs typeface="Arial" panose="020B0604020202020204" pitchFamily="34" charset="0"/>
                              </a:rPr>
                              <m:t>𝟏</m:t>
                            </m:r>
                          </m:e>
                        </m:d>
                      </m:oMath>
                    </m:oMathPara>
                  </a14:m>
                  <a:endParaRPr lang="en-US" dirty="0"/>
                </a:p>
              </p:txBody>
            </p:sp>
          </mc:Choice>
          <mc:Fallback xmlns="">
            <p:sp>
              <p:nvSpPr>
                <p:cNvPr id="33" name="TextBox 32">
                  <a:extLst>
                    <a:ext uri="{FF2B5EF4-FFF2-40B4-BE49-F238E27FC236}">
                      <a16:creationId xmlns:a16="http://schemas.microsoft.com/office/drawing/2014/main" id="{4C464B45-1D03-DC81-74E2-4538EF325882}"/>
                    </a:ext>
                  </a:extLst>
                </p:cNvPr>
                <p:cNvSpPr txBox="1">
                  <a:spLocks noRot="1" noChangeAspect="1" noMove="1" noResize="1" noEditPoints="1" noAdjustHandles="1" noChangeArrowheads="1" noChangeShapeType="1" noTextEdit="1"/>
                </p:cNvSpPr>
                <p:nvPr/>
              </p:nvSpPr>
              <p:spPr bwMode="auto">
                <a:xfrm>
                  <a:off x="1809383" y="3728775"/>
                  <a:ext cx="714652" cy="461665"/>
                </a:xfrm>
                <a:prstGeom prst="rect">
                  <a:avLst/>
                </a:prstGeom>
                <a:blipFill>
                  <a:blip r:embed="rId4"/>
                  <a:stretch>
                    <a:fillRect/>
                  </a:stretch>
                </a:blipFill>
                <a:ln w="76200">
                  <a:noFill/>
                  <a:miter lim="800000"/>
                  <a:headEnd/>
                  <a:tailEnd/>
                </a:ln>
                <a:effectLst>
                  <a:outerShdw blurRad="50800" dist="38100" dir="2700000" algn="tl" rotWithShape="0">
                    <a:prstClr val="black">
                      <a:alpha val="40000"/>
                    </a:prstClr>
                  </a:outerShdw>
                </a:effectLst>
              </p:spPr>
              <p:txBody>
                <a:bodyPr/>
                <a:lstStyle/>
                <a:p>
                  <a:r>
                    <a:rPr lang="en-US">
                      <a:noFill/>
                    </a:rPr>
                    <a:t> </a:t>
                  </a:r>
                </a:p>
              </p:txBody>
            </p:sp>
          </mc:Fallback>
        </mc:AlternateContent>
        <p:cxnSp>
          <p:nvCxnSpPr>
            <p:cNvPr id="34" name="Straight Connector 33">
              <a:extLst>
                <a:ext uri="{FF2B5EF4-FFF2-40B4-BE49-F238E27FC236}">
                  <a16:creationId xmlns:a16="http://schemas.microsoft.com/office/drawing/2014/main" id="{A501EC1E-3442-3F6F-FA04-D83A941B7665}"/>
                </a:ext>
              </a:extLst>
            </p:cNvPr>
            <p:cNvCxnSpPr>
              <a:cxnSpLocks/>
            </p:cNvCxnSpPr>
            <p:nvPr/>
          </p:nvCxnSpPr>
          <p:spPr bwMode="auto">
            <a:xfrm>
              <a:off x="2190565" y="3429000"/>
              <a:ext cx="0" cy="399495"/>
            </a:xfrm>
            <a:prstGeom prst="line">
              <a:avLst/>
            </a:prstGeom>
            <a:solidFill>
              <a:srgbClr val="FFFFCC"/>
            </a:solidFill>
            <a:ln w="38100" cap="flat" cmpd="sng" algn="ctr">
              <a:solidFill>
                <a:schemeClr val="accent3"/>
              </a:solidFill>
              <a:prstDash val="solid"/>
              <a:round/>
              <a:headEnd type="triangle" w="med" len="med"/>
              <a:tailEnd type="none" w="med" len="med"/>
            </a:ln>
            <a:effectLst/>
          </p:spPr>
        </p:cxnSp>
      </p:grpSp>
      <p:grpSp>
        <p:nvGrpSpPr>
          <p:cNvPr id="35" name="Group 34">
            <a:extLst>
              <a:ext uri="{FF2B5EF4-FFF2-40B4-BE49-F238E27FC236}">
                <a16:creationId xmlns:a16="http://schemas.microsoft.com/office/drawing/2014/main" id="{4F0744CC-8B72-5BE1-CA20-8F31B68D0F55}"/>
              </a:ext>
            </a:extLst>
          </p:cNvPr>
          <p:cNvGrpSpPr/>
          <p:nvPr/>
        </p:nvGrpSpPr>
        <p:grpSpPr>
          <a:xfrm>
            <a:off x="4929325" y="3478586"/>
            <a:ext cx="1562470" cy="790485"/>
            <a:chOff x="1833239" y="3429000"/>
            <a:chExt cx="714652" cy="790485"/>
          </a:xfrm>
          <a:noFill/>
        </p:grpSpPr>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F4F4DBA8-4219-26AE-24BF-41DC9506A2F6}"/>
                    </a:ext>
                  </a:extLst>
                </p:cNvPr>
                <p:cNvSpPr txBox="1"/>
                <p:nvPr/>
              </p:nvSpPr>
              <p:spPr bwMode="auto">
                <a:xfrm>
                  <a:off x="1833239" y="3757820"/>
                  <a:ext cx="714652" cy="461665"/>
                </a:xfrm>
                <a:prstGeom prst="rect">
                  <a:avLst/>
                </a:prstGeom>
                <a:grpFill/>
                <a:ln w="76200">
                  <a:noFill/>
                  <a:miter lim="800000"/>
                  <a:headEnd/>
                  <a:tailEnd/>
                </a:ln>
                <a:effectLst>
                  <a:outerShdw blurRad="50800" dist="38100" dir="2700000" algn="tl" rotWithShape="0">
                    <a:prstClr val="black">
                      <a:alpha val="40000"/>
                    </a:prstClr>
                  </a:outerShdw>
                </a:effectLst>
              </p:spPr>
              <p:txBody>
                <a:bodyPr wrap="square">
                  <a:spAutoFit/>
                </a:bodyPr>
                <a:lstStyle/>
                <a:p>
                  <a:pPr/>
                  <a14:m>
                    <m:oMathPara xmlns:m="http://schemas.openxmlformats.org/officeDocument/2006/math">
                      <m:oMathParaPr>
                        <m:jc m:val="centerGroup"/>
                      </m:oMathParaPr>
                      <m:oMath xmlns:m="http://schemas.openxmlformats.org/officeDocument/2006/math">
                        <m:r>
                          <a:rPr lang="en-US" sz="2400" b="1" i="1" smtClean="0">
                            <a:solidFill>
                              <a:schemeClr val="tx1"/>
                            </a:solidFill>
                            <a:latin typeface="Cambria Math"/>
                            <a:cs typeface="Arial" panose="020B0604020202020204" pitchFamily="34" charset="0"/>
                          </a:rPr>
                          <m:t>𝑩</m:t>
                        </m:r>
                        <m:d>
                          <m:dPr>
                            <m:ctrlPr>
                              <a:rPr lang="en-US" sz="2400" b="1" i="1" smtClean="0">
                                <a:solidFill>
                                  <a:schemeClr val="tx1"/>
                                </a:solidFill>
                                <a:latin typeface="Cambria Math" panose="02040503050406030204" pitchFamily="18" charset="0"/>
                                <a:cs typeface="Arial" panose="020B0604020202020204" pitchFamily="34" charset="0"/>
                              </a:rPr>
                            </m:ctrlPr>
                          </m:dPr>
                          <m:e>
                            <m:r>
                              <a:rPr lang="en-US" sz="2400" b="1" i="1" smtClean="0">
                                <a:solidFill>
                                  <a:schemeClr val="tx1"/>
                                </a:solidFill>
                                <a:latin typeface="Cambria Math" panose="02040503050406030204" pitchFamily="18" charset="0"/>
                                <a:cs typeface="Arial" panose="020B0604020202020204" pitchFamily="34" charset="0"/>
                              </a:rPr>
                              <m:t>𝒌</m:t>
                            </m:r>
                          </m:e>
                        </m:d>
                      </m:oMath>
                    </m:oMathPara>
                  </a14:m>
                  <a:endParaRPr lang="en-US" dirty="0"/>
                </a:p>
              </p:txBody>
            </p:sp>
          </mc:Choice>
          <mc:Fallback xmlns="">
            <p:sp>
              <p:nvSpPr>
                <p:cNvPr id="36" name="TextBox 35">
                  <a:extLst>
                    <a:ext uri="{FF2B5EF4-FFF2-40B4-BE49-F238E27FC236}">
                      <a16:creationId xmlns:a16="http://schemas.microsoft.com/office/drawing/2014/main" id="{F4F4DBA8-4219-26AE-24BF-41DC9506A2F6}"/>
                    </a:ext>
                  </a:extLst>
                </p:cNvPr>
                <p:cNvSpPr txBox="1">
                  <a:spLocks noRot="1" noChangeAspect="1" noMove="1" noResize="1" noEditPoints="1" noAdjustHandles="1" noChangeArrowheads="1" noChangeShapeType="1" noTextEdit="1"/>
                </p:cNvSpPr>
                <p:nvPr/>
              </p:nvSpPr>
              <p:spPr bwMode="auto">
                <a:xfrm>
                  <a:off x="1833239" y="3757820"/>
                  <a:ext cx="714652" cy="461665"/>
                </a:xfrm>
                <a:prstGeom prst="rect">
                  <a:avLst/>
                </a:prstGeom>
                <a:blipFill>
                  <a:blip r:embed="rId5"/>
                  <a:stretch>
                    <a:fillRect/>
                  </a:stretch>
                </a:blipFill>
                <a:ln w="76200">
                  <a:noFill/>
                  <a:miter lim="800000"/>
                  <a:headEnd/>
                  <a:tailEnd/>
                </a:ln>
                <a:effectLst>
                  <a:outerShdw blurRad="50800" dist="38100" dir="2700000" algn="tl" rotWithShape="0">
                    <a:prstClr val="black">
                      <a:alpha val="40000"/>
                    </a:prstClr>
                  </a:outerShdw>
                </a:effectLst>
              </p:spPr>
              <p:txBody>
                <a:bodyPr/>
                <a:lstStyle/>
                <a:p>
                  <a:r>
                    <a:rPr lang="en-US">
                      <a:noFill/>
                    </a:rPr>
                    <a:t> </a:t>
                  </a:r>
                </a:p>
              </p:txBody>
            </p:sp>
          </mc:Fallback>
        </mc:AlternateContent>
        <p:cxnSp>
          <p:nvCxnSpPr>
            <p:cNvPr id="37" name="Straight Connector 36">
              <a:extLst>
                <a:ext uri="{FF2B5EF4-FFF2-40B4-BE49-F238E27FC236}">
                  <a16:creationId xmlns:a16="http://schemas.microsoft.com/office/drawing/2014/main" id="{168C8F2C-E7D3-2232-640E-4EE2F1F41DEB}"/>
                </a:ext>
              </a:extLst>
            </p:cNvPr>
            <p:cNvCxnSpPr>
              <a:cxnSpLocks/>
            </p:cNvCxnSpPr>
            <p:nvPr/>
          </p:nvCxnSpPr>
          <p:spPr bwMode="auto">
            <a:xfrm>
              <a:off x="2190565" y="3429000"/>
              <a:ext cx="0" cy="399495"/>
            </a:xfrm>
            <a:prstGeom prst="line">
              <a:avLst/>
            </a:prstGeom>
            <a:grpFill/>
            <a:ln w="38100" cap="flat" cmpd="sng" algn="ctr">
              <a:solidFill>
                <a:schemeClr val="accent3"/>
              </a:solidFill>
              <a:prstDash val="solid"/>
              <a:round/>
              <a:headEnd type="triangle" w="med" len="med"/>
              <a:tailEnd type="none" w="med" len="med"/>
            </a:ln>
            <a:effectLst/>
          </p:spPr>
        </p:cxnSp>
      </p:grpSp>
      <p:sp>
        <p:nvSpPr>
          <p:cNvPr id="38" name="TextBox 37">
            <a:extLst>
              <a:ext uri="{FF2B5EF4-FFF2-40B4-BE49-F238E27FC236}">
                <a16:creationId xmlns:a16="http://schemas.microsoft.com/office/drawing/2014/main" id="{EFF9A43B-E871-88DA-0861-9CA17F0342D0}"/>
              </a:ext>
            </a:extLst>
          </p:cNvPr>
          <p:cNvSpPr txBox="1"/>
          <p:nvPr/>
        </p:nvSpPr>
        <p:spPr bwMode="auto">
          <a:xfrm>
            <a:off x="3326334" y="3616471"/>
            <a:ext cx="543739" cy="523220"/>
          </a:xfrm>
          <a:prstGeom prst="rect">
            <a:avLst/>
          </a:prstGeom>
          <a:noFill/>
          <a:ln w="76200">
            <a:no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b="1" dirty="0">
                <a:solidFill>
                  <a:srgbClr val="CCECFF"/>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17184899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2FBEA-72C5-A4CD-B303-2AAC620743F0}"/>
              </a:ext>
            </a:extLst>
          </p:cNvPr>
          <p:cNvSpPr>
            <a:spLocks noGrp="1"/>
          </p:cNvSpPr>
          <p:nvPr>
            <p:ph type="title"/>
          </p:nvPr>
        </p:nvSpPr>
        <p:spPr/>
        <p:txBody>
          <a:bodyPr/>
          <a:lstStyle/>
          <a:p>
            <a:r>
              <a:rPr lang="en-US" dirty="0">
                <a:solidFill>
                  <a:srgbClr val="FFFF00"/>
                </a:solidFill>
              </a:rPr>
              <a:t>Probabilities sum to 1</a:t>
            </a:r>
          </a:p>
        </p:txBody>
      </p:sp>
      <p:sp>
        <p:nvSpPr>
          <p:cNvPr id="3" name="Slide Number Placeholder 2">
            <a:extLst>
              <a:ext uri="{FF2B5EF4-FFF2-40B4-BE49-F238E27FC236}">
                <a16:creationId xmlns:a16="http://schemas.microsoft.com/office/drawing/2014/main" id="{578E77AA-3C14-A654-9D69-5EBF47B92FAF}"/>
              </a:ext>
            </a:extLst>
          </p:cNvPr>
          <p:cNvSpPr>
            <a:spLocks noGrp="1"/>
          </p:cNvSpPr>
          <p:nvPr>
            <p:ph type="sldNum" sz="quarter" idx="11"/>
          </p:nvPr>
        </p:nvSpPr>
        <p:spPr/>
        <p:txBody>
          <a:bodyPr/>
          <a:lstStyle/>
          <a:p>
            <a:pPr>
              <a:defRPr/>
            </a:pPr>
            <a:fld id="{D65C4E5D-DA99-460E-9E68-E8A28959880C}" type="slidenum">
              <a:rPr lang="x-none" smtClean="0"/>
              <a:pPr>
                <a:defRPr/>
              </a:pPr>
              <a:t>38</a:t>
            </a:fld>
            <a:endParaRPr lang="en-US" dirty="0"/>
          </a:p>
        </p:txBody>
      </p:sp>
      <p:grpSp>
        <p:nvGrpSpPr>
          <p:cNvPr id="21" name="Group 20">
            <a:extLst>
              <a:ext uri="{FF2B5EF4-FFF2-40B4-BE49-F238E27FC236}">
                <a16:creationId xmlns:a16="http://schemas.microsoft.com/office/drawing/2014/main" id="{B7CFF254-C21A-D14F-B92A-9AE7C05B860A}"/>
              </a:ext>
            </a:extLst>
          </p:cNvPr>
          <p:cNvGrpSpPr/>
          <p:nvPr/>
        </p:nvGrpSpPr>
        <p:grpSpPr>
          <a:xfrm>
            <a:off x="931612" y="3035399"/>
            <a:ext cx="6765327" cy="769441"/>
            <a:chOff x="940490" y="5244682"/>
            <a:chExt cx="6765327" cy="769441"/>
          </a:xfrm>
        </p:grpSpPr>
        <p:sp>
          <p:nvSpPr>
            <p:cNvPr id="5" name="TextBox 4">
              <a:extLst>
                <a:ext uri="{FF2B5EF4-FFF2-40B4-BE49-F238E27FC236}">
                  <a16:creationId xmlns:a16="http://schemas.microsoft.com/office/drawing/2014/main" id="{E9AD76D0-5A1A-A27A-225A-8611BDA35834}"/>
                </a:ext>
              </a:extLst>
            </p:cNvPr>
            <p:cNvSpPr txBox="1"/>
            <p:nvPr/>
          </p:nvSpPr>
          <p:spPr bwMode="auto">
            <a:xfrm>
              <a:off x="7206962" y="5244682"/>
              <a:ext cx="498855" cy="769441"/>
            </a:xfrm>
            <a:prstGeom prst="rect">
              <a:avLst/>
            </a:prstGeom>
            <a:noFill/>
            <a:ln w="76200">
              <a:no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4400" b="1" dirty="0">
                  <a:solidFill>
                    <a:srgbClr val="0099FF"/>
                  </a:solidFill>
                  <a:latin typeface="Arial" panose="020B0604020202020204" pitchFamily="34" charset="0"/>
                  <a:cs typeface="Arial" panose="020B0604020202020204" pitchFamily="34" charset="0"/>
                </a:rPr>
                <a:t>1</a:t>
              </a:r>
            </a:p>
          </p:txBody>
        </p:sp>
        <p:sp>
          <p:nvSpPr>
            <p:cNvPr id="6" name="TextBox 5">
              <a:extLst>
                <a:ext uri="{FF2B5EF4-FFF2-40B4-BE49-F238E27FC236}">
                  <a16:creationId xmlns:a16="http://schemas.microsoft.com/office/drawing/2014/main" id="{DCC138D3-D3C3-70ED-F4DC-5125E6239607}"/>
                </a:ext>
              </a:extLst>
            </p:cNvPr>
            <p:cNvSpPr txBox="1"/>
            <p:nvPr/>
          </p:nvSpPr>
          <p:spPr bwMode="auto">
            <a:xfrm>
              <a:off x="940490" y="5244682"/>
              <a:ext cx="498855" cy="769441"/>
            </a:xfrm>
            <a:prstGeom prst="rect">
              <a:avLst/>
            </a:prstGeom>
            <a:noFill/>
            <a:ln w="76200">
              <a:no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4400" b="1" dirty="0">
                  <a:solidFill>
                    <a:srgbClr val="0099FF"/>
                  </a:solidFill>
                  <a:latin typeface="Arial" panose="020B0604020202020204" pitchFamily="34" charset="0"/>
                  <a:cs typeface="Arial" panose="020B0604020202020204" pitchFamily="34" charset="0"/>
                </a:rPr>
                <a:t>0</a:t>
              </a:r>
            </a:p>
          </p:txBody>
        </p:sp>
        <p:cxnSp>
          <p:nvCxnSpPr>
            <p:cNvPr id="20" name="Straight Connector 19">
              <a:extLst>
                <a:ext uri="{FF2B5EF4-FFF2-40B4-BE49-F238E27FC236}">
                  <a16:creationId xmlns:a16="http://schemas.microsoft.com/office/drawing/2014/main" id="{3D958E8E-AE67-3CA2-9D88-015D8578A3E2}"/>
                </a:ext>
              </a:extLst>
            </p:cNvPr>
            <p:cNvCxnSpPr>
              <a:cxnSpLocks/>
            </p:cNvCxnSpPr>
            <p:nvPr/>
          </p:nvCxnSpPr>
          <p:spPr bwMode="auto">
            <a:xfrm>
              <a:off x="1438183" y="5629402"/>
              <a:ext cx="5788240" cy="0"/>
            </a:xfrm>
            <a:prstGeom prst="line">
              <a:avLst/>
            </a:prstGeom>
            <a:solidFill>
              <a:srgbClr val="FFFFCC"/>
            </a:solidFill>
            <a:ln w="76200" cap="flat" cmpd="sng" algn="ctr">
              <a:solidFill>
                <a:srgbClr val="0099FF"/>
              </a:solidFill>
              <a:prstDash val="solid"/>
              <a:round/>
              <a:headEnd type="triangle" w="med" len="med"/>
              <a:tailEnd type="triangle" w="med" len="med"/>
            </a:ln>
            <a:effectLst/>
          </p:spPr>
        </p:cxnSp>
      </p:grpSp>
      <p:grpSp>
        <p:nvGrpSpPr>
          <p:cNvPr id="28" name="Group 27">
            <a:extLst>
              <a:ext uri="{FF2B5EF4-FFF2-40B4-BE49-F238E27FC236}">
                <a16:creationId xmlns:a16="http://schemas.microsoft.com/office/drawing/2014/main" id="{76042C2B-C5CA-D48E-4A56-DF48E6480D21}"/>
              </a:ext>
            </a:extLst>
          </p:cNvPr>
          <p:cNvGrpSpPr/>
          <p:nvPr/>
        </p:nvGrpSpPr>
        <p:grpSpPr>
          <a:xfrm>
            <a:off x="1824361" y="3469705"/>
            <a:ext cx="714652" cy="790485"/>
            <a:chOff x="1833239" y="3429000"/>
            <a:chExt cx="714652" cy="790485"/>
          </a:xfrm>
        </p:grpSpPr>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F1D3D192-1A03-7FF4-5680-DA7D0D2E74A2}"/>
                    </a:ext>
                  </a:extLst>
                </p:cNvPr>
                <p:cNvSpPr txBox="1"/>
                <p:nvPr/>
              </p:nvSpPr>
              <p:spPr bwMode="auto">
                <a:xfrm>
                  <a:off x="1833239" y="3757820"/>
                  <a:ext cx="714652" cy="461665"/>
                </a:xfrm>
                <a:prstGeom prst="rect">
                  <a:avLst/>
                </a:prstGeom>
                <a:solidFill>
                  <a:schemeClr val="bg1"/>
                </a:solidFill>
                <a:ln w="76200">
                  <a:noFill/>
                  <a:miter lim="800000"/>
                  <a:headEnd/>
                  <a:tailEnd/>
                </a:ln>
                <a:effectLst>
                  <a:outerShdw blurRad="50800" dist="38100" dir="2700000" algn="tl" rotWithShape="0">
                    <a:prstClr val="black">
                      <a:alpha val="40000"/>
                    </a:prstClr>
                  </a:outerShdw>
                </a:effectLst>
              </p:spPr>
              <p:txBody>
                <a:bodyPr wrap="square">
                  <a:spAutoFit/>
                </a:bodyPr>
                <a:lstStyle/>
                <a:p>
                  <a:pPr/>
                  <a14:m>
                    <m:oMathPara xmlns:m="http://schemas.openxmlformats.org/officeDocument/2006/math">
                      <m:oMathParaPr>
                        <m:jc m:val="centerGroup"/>
                      </m:oMathParaPr>
                      <m:oMath xmlns:m="http://schemas.openxmlformats.org/officeDocument/2006/math">
                        <m:r>
                          <a:rPr lang="en-US" sz="2400" b="1" i="1" smtClean="0">
                            <a:solidFill>
                              <a:schemeClr val="tx1"/>
                            </a:solidFill>
                            <a:latin typeface="Cambria Math"/>
                            <a:cs typeface="Arial" panose="020B0604020202020204" pitchFamily="34" charset="0"/>
                          </a:rPr>
                          <m:t>𝑩</m:t>
                        </m:r>
                        <m:d>
                          <m:dPr>
                            <m:ctrlPr>
                              <a:rPr lang="en-US" sz="2400" b="1" i="1" smtClean="0">
                                <a:solidFill>
                                  <a:schemeClr val="tx1"/>
                                </a:solidFill>
                                <a:latin typeface="Cambria Math" panose="02040503050406030204" pitchFamily="18" charset="0"/>
                                <a:cs typeface="Arial" panose="020B0604020202020204" pitchFamily="34" charset="0"/>
                              </a:rPr>
                            </m:ctrlPr>
                          </m:dPr>
                          <m:e>
                            <m:r>
                              <a:rPr lang="en-US" sz="2400" b="1" i="1" smtClean="0">
                                <a:solidFill>
                                  <a:schemeClr val="tx1"/>
                                </a:solidFill>
                                <a:latin typeface="Cambria Math" panose="02040503050406030204" pitchFamily="18" charset="0"/>
                                <a:cs typeface="Arial" panose="020B0604020202020204" pitchFamily="34" charset="0"/>
                              </a:rPr>
                              <m:t>𝟎</m:t>
                            </m:r>
                          </m:e>
                        </m:d>
                      </m:oMath>
                    </m:oMathPara>
                  </a14:m>
                  <a:endParaRPr lang="en-US" dirty="0"/>
                </a:p>
              </p:txBody>
            </p:sp>
          </mc:Choice>
          <mc:Fallback xmlns="">
            <p:sp>
              <p:nvSpPr>
                <p:cNvPr id="23" name="TextBox 22">
                  <a:extLst>
                    <a:ext uri="{FF2B5EF4-FFF2-40B4-BE49-F238E27FC236}">
                      <a16:creationId xmlns:a16="http://schemas.microsoft.com/office/drawing/2014/main" id="{F1D3D192-1A03-7FF4-5680-DA7D0D2E74A2}"/>
                    </a:ext>
                  </a:extLst>
                </p:cNvPr>
                <p:cNvSpPr txBox="1">
                  <a:spLocks noRot="1" noChangeAspect="1" noMove="1" noResize="1" noEditPoints="1" noAdjustHandles="1" noChangeArrowheads="1" noChangeShapeType="1" noTextEdit="1"/>
                </p:cNvSpPr>
                <p:nvPr/>
              </p:nvSpPr>
              <p:spPr bwMode="auto">
                <a:xfrm>
                  <a:off x="1833239" y="3757820"/>
                  <a:ext cx="714652" cy="461665"/>
                </a:xfrm>
                <a:prstGeom prst="rect">
                  <a:avLst/>
                </a:prstGeom>
                <a:blipFill>
                  <a:blip r:embed="rId2"/>
                  <a:stretch>
                    <a:fillRect/>
                  </a:stretch>
                </a:blipFill>
                <a:ln w="76200">
                  <a:noFill/>
                  <a:miter lim="800000"/>
                  <a:headEnd/>
                  <a:tailEnd/>
                </a:ln>
                <a:effectLst>
                  <a:outerShdw blurRad="50800" dist="38100" dir="2700000" algn="tl" rotWithShape="0">
                    <a:prstClr val="black">
                      <a:alpha val="40000"/>
                    </a:prstClr>
                  </a:outerShdw>
                </a:effectLst>
              </p:spPr>
              <p:txBody>
                <a:bodyPr/>
                <a:lstStyle/>
                <a:p>
                  <a:r>
                    <a:rPr lang="en-US">
                      <a:noFill/>
                    </a:rPr>
                    <a:t> </a:t>
                  </a:r>
                </a:p>
              </p:txBody>
            </p:sp>
          </mc:Fallback>
        </mc:AlternateContent>
        <p:cxnSp>
          <p:nvCxnSpPr>
            <p:cNvPr id="27" name="Straight Connector 26">
              <a:extLst>
                <a:ext uri="{FF2B5EF4-FFF2-40B4-BE49-F238E27FC236}">
                  <a16:creationId xmlns:a16="http://schemas.microsoft.com/office/drawing/2014/main" id="{56D2ACE3-D1F9-02B9-A005-BD24DFABEA6D}"/>
                </a:ext>
              </a:extLst>
            </p:cNvPr>
            <p:cNvCxnSpPr>
              <a:cxnSpLocks/>
            </p:cNvCxnSpPr>
            <p:nvPr/>
          </p:nvCxnSpPr>
          <p:spPr bwMode="auto">
            <a:xfrm>
              <a:off x="2190565" y="3429000"/>
              <a:ext cx="0" cy="399495"/>
            </a:xfrm>
            <a:prstGeom prst="line">
              <a:avLst/>
            </a:prstGeom>
            <a:solidFill>
              <a:srgbClr val="FFFFCC"/>
            </a:solidFill>
            <a:ln w="38100" cap="flat" cmpd="sng" algn="ctr">
              <a:solidFill>
                <a:schemeClr val="accent3"/>
              </a:solidFill>
              <a:prstDash val="solid"/>
              <a:round/>
              <a:headEnd type="triangle" w="med" len="med"/>
              <a:tailEnd type="none" w="med" len="med"/>
            </a:ln>
            <a:effectLst/>
          </p:spPr>
        </p:cxnSp>
      </p:grpSp>
      <p:grpSp>
        <p:nvGrpSpPr>
          <p:cNvPr id="29" name="Group 28">
            <a:extLst>
              <a:ext uri="{FF2B5EF4-FFF2-40B4-BE49-F238E27FC236}">
                <a16:creationId xmlns:a16="http://schemas.microsoft.com/office/drawing/2014/main" id="{470FF0FA-E31C-5AE2-BE11-881260C994F6}"/>
              </a:ext>
            </a:extLst>
          </p:cNvPr>
          <p:cNvGrpSpPr/>
          <p:nvPr/>
        </p:nvGrpSpPr>
        <p:grpSpPr>
          <a:xfrm>
            <a:off x="2593336" y="3469705"/>
            <a:ext cx="714652" cy="790485"/>
            <a:chOff x="1833239" y="3429000"/>
            <a:chExt cx="714652" cy="790485"/>
          </a:xfrm>
        </p:grpSpPr>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2BE44CFA-F726-41B6-BA47-A422A4D3A3B6}"/>
                    </a:ext>
                  </a:extLst>
                </p:cNvPr>
                <p:cNvSpPr txBox="1"/>
                <p:nvPr/>
              </p:nvSpPr>
              <p:spPr bwMode="auto">
                <a:xfrm>
                  <a:off x="1833239" y="3757820"/>
                  <a:ext cx="714652" cy="461665"/>
                </a:xfrm>
                <a:prstGeom prst="rect">
                  <a:avLst/>
                </a:prstGeom>
                <a:solidFill>
                  <a:schemeClr val="bg1"/>
                </a:solidFill>
                <a:ln w="76200">
                  <a:noFill/>
                  <a:miter lim="800000"/>
                  <a:headEnd/>
                  <a:tailEnd/>
                </a:ln>
                <a:effectLst>
                  <a:outerShdw blurRad="50800" dist="38100" dir="2700000" algn="tl" rotWithShape="0">
                    <a:prstClr val="black">
                      <a:alpha val="40000"/>
                    </a:prstClr>
                  </a:outerShdw>
                </a:effectLst>
              </p:spPr>
              <p:txBody>
                <a:bodyPr wrap="square">
                  <a:spAutoFit/>
                </a:bodyPr>
                <a:lstStyle/>
                <a:p>
                  <a:pPr/>
                  <a14:m>
                    <m:oMathPara xmlns:m="http://schemas.openxmlformats.org/officeDocument/2006/math">
                      <m:oMathParaPr>
                        <m:jc m:val="centerGroup"/>
                      </m:oMathParaPr>
                      <m:oMath xmlns:m="http://schemas.openxmlformats.org/officeDocument/2006/math">
                        <m:r>
                          <a:rPr lang="en-US" sz="2400" b="1" i="1" smtClean="0">
                            <a:solidFill>
                              <a:schemeClr val="tx1"/>
                            </a:solidFill>
                            <a:latin typeface="Cambria Math"/>
                            <a:cs typeface="Arial" panose="020B0604020202020204" pitchFamily="34" charset="0"/>
                          </a:rPr>
                          <m:t>𝑩</m:t>
                        </m:r>
                        <m:d>
                          <m:dPr>
                            <m:ctrlPr>
                              <a:rPr lang="en-US" sz="2400" b="1" i="1" smtClean="0">
                                <a:solidFill>
                                  <a:schemeClr val="tx1"/>
                                </a:solidFill>
                                <a:latin typeface="Cambria Math" panose="02040503050406030204" pitchFamily="18" charset="0"/>
                                <a:cs typeface="Arial" panose="020B0604020202020204" pitchFamily="34" charset="0"/>
                              </a:rPr>
                            </m:ctrlPr>
                          </m:dPr>
                          <m:e>
                            <m:r>
                              <a:rPr lang="en-US" sz="2400" b="1" i="1" smtClean="0">
                                <a:solidFill>
                                  <a:schemeClr val="tx1"/>
                                </a:solidFill>
                                <a:latin typeface="Cambria Math" panose="02040503050406030204" pitchFamily="18" charset="0"/>
                                <a:cs typeface="Arial" panose="020B0604020202020204" pitchFamily="34" charset="0"/>
                              </a:rPr>
                              <m:t>𝟏</m:t>
                            </m:r>
                          </m:e>
                        </m:d>
                      </m:oMath>
                    </m:oMathPara>
                  </a14:m>
                  <a:endParaRPr lang="en-US" dirty="0"/>
                </a:p>
              </p:txBody>
            </p:sp>
          </mc:Choice>
          <mc:Fallback xmlns="">
            <p:sp>
              <p:nvSpPr>
                <p:cNvPr id="30" name="TextBox 29">
                  <a:extLst>
                    <a:ext uri="{FF2B5EF4-FFF2-40B4-BE49-F238E27FC236}">
                      <a16:creationId xmlns:a16="http://schemas.microsoft.com/office/drawing/2014/main" id="{2BE44CFA-F726-41B6-BA47-A422A4D3A3B6}"/>
                    </a:ext>
                  </a:extLst>
                </p:cNvPr>
                <p:cNvSpPr txBox="1">
                  <a:spLocks noRot="1" noChangeAspect="1" noMove="1" noResize="1" noEditPoints="1" noAdjustHandles="1" noChangeArrowheads="1" noChangeShapeType="1" noTextEdit="1"/>
                </p:cNvSpPr>
                <p:nvPr/>
              </p:nvSpPr>
              <p:spPr bwMode="auto">
                <a:xfrm>
                  <a:off x="1833239" y="3757820"/>
                  <a:ext cx="714652" cy="461665"/>
                </a:xfrm>
                <a:prstGeom prst="rect">
                  <a:avLst/>
                </a:prstGeom>
                <a:blipFill>
                  <a:blip r:embed="rId3"/>
                  <a:stretch>
                    <a:fillRect/>
                  </a:stretch>
                </a:blipFill>
                <a:ln w="76200">
                  <a:noFill/>
                  <a:miter lim="800000"/>
                  <a:headEnd/>
                  <a:tailEnd/>
                </a:ln>
                <a:effectLst>
                  <a:outerShdw blurRad="50800" dist="38100" dir="2700000" algn="tl" rotWithShape="0">
                    <a:prstClr val="black">
                      <a:alpha val="40000"/>
                    </a:prstClr>
                  </a:outerShdw>
                </a:effectLst>
              </p:spPr>
              <p:txBody>
                <a:bodyPr/>
                <a:lstStyle/>
                <a:p>
                  <a:r>
                    <a:rPr lang="en-US">
                      <a:noFill/>
                    </a:rPr>
                    <a:t> </a:t>
                  </a:r>
                </a:p>
              </p:txBody>
            </p:sp>
          </mc:Fallback>
        </mc:AlternateContent>
        <p:cxnSp>
          <p:nvCxnSpPr>
            <p:cNvPr id="31" name="Straight Connector 30">
              <a:extLst>
                <a:ext uri="{FF2B5EF4-FFF2-40B4-BE49-F238E27FC236}">
                  <a16:creationId xmlns:a16="http://schemas.microsoft.com/office/drawing/2014/main" id="{1D2C7202-242A-5D64-7EA5-A5845F0BC6FF}"/>
                </a:ext>
              </a:extLst>
            </p:cNvPr>
            <p:cNvCxnSpPr>
              <a:cxnSpLocks/>
            </p:cNvCxnSpPr>
            <p:nvPr/>
          </p:nvCxnSpPr>
          <p:spPr bwMode="auto">
            <a:xfrm>
              <a:off x="2190565" y="3429000"/>
              <a:ext cx="0" cy="399495"/>
            </a:xfrm>
            <a:prstGeom prst="line">
              <a:avLst/>
            </a:prstGeom>
            <a:solidFill>
              <a:srgbClr val="FFFFCC"/>
            </a:solidFill>
            <a:ln w="38100" cap="flat" cmpd="sng" algn="ctr">
              <a:solidFill>
                <a:schemeClr val="accent3"/>
              </a:solidFill>
              <a:prstDash val="solid"/>
              <a:round/>
              <a:headEnd type="triangle" w="med" len="med"/>
              <a:tailEnd type="none" w="med" len="med"/>
            </a:ln>
            <a:effectLst/>
          </p:spPr>
        </p:cxnSp>
      </p:grpSp>
      <p:grpSp>
        <p:nvGrpSpPr>
          <p:cNvPr id="32" name="Group 31">
            <a:extLst>
              <a:ext uri="{FF2B5EF4-FFF2-40B4-BE49-F238E27FC236}">
                <a16:creationId xmlns:a16="http://schemas.microsoft.com/office/drawing/2014/main" id="{0FD0C1BA-754E-52DD-8C5D-79B67DA5C414}"/>
              </a:ext>
            </a:extLst>
          </p:cNvPr>
          <p:cNvGrpSpPr/>
          <p:nvPr/>
        </p:nvGrpSpPr>
        <p:grpSpPr>
          <a:xfrm>
            <a:off x="3729730" y="3498750"/>
            <a:ext cx="1562470" cy="761440"/>
            <a:chOff x="1809383" y="3429000"/>
            <a:chExt cx="714652" cy="761440"/>
          </a:xfrm>
        </p:grpSpPr>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4C464B45-1D03-DC81-74E2-4538EF325882}"/>
                    </a:ext>
                  </a:extLst>
                </p:cNvPr>
                <p:cNvSpPr txBox="1"/>
                <p:nvPr/>
              </p:nvSpPr>
              <p:spPr bwMode="auto">
                <a:xfrm>
                  <a:off x="1809383" y="3728775"/>
                  <a:ext cx="714652" cy="461665"/>
                </a:xfrm>
                <a:prstGeom prst="rect">
                  <a:avLst/>
                </a:prstGeom>
                <a:solidFill>
                  <a:schemeClr val="bg1"/>
                </a:solidFill>
                <a:ln w="76200">
                  <a:noFill/>
                  <a:miter lim="800000"/>
                  <a:headEnd/>
                  <a:tailEnd/>
                </a:ln>
                <a:effectLst>
                  <a:outerShdw blurRad="50800" dist="38100" dir="2700000" algn="tl" rotWithShape="0">
                    <a:prstClr val="black">
                      <a:alpha val="40000"/>
                    </a:prstClr>
                  </a:outerShdw>
                </a:effectLst>
              </p:spPr>
              <p:txBody>
                <a:bodyPr wrap="square">
                  <a:spAutoFit/>
                </a:bodyPr>
                <a:lstStyle/>
                <a:p>
                  <a:pPr/>
                  <a14:m>
                    <m:oMathPara xmlns:m="http://schemas.openxmlformats.org/officeDocument/2006/math">
                      <m:oMathParaPr>
                        <m:jc m:val="centerGroup"/>
                      </m:oMathParaPr>
                      <m:oMath xmlns:m="http://schemas.openxmlformats.org/officeDocument/2006/math">
                        <m:r>
                          <a:rPr lang="en-US" sz="2400" b="1" i="1" smtClean="0">
                            <a:solidFill>
                              <a:schemeClr val="tx1"/>
                            </a:solidFill>
                            <a:latin typeface="Cambria Math"/>
                            <a:cs typeface="Arial" panose="020B0604020202020204" pitchFamily="34" charset="0"/>
                          </a:rPr>
                          <m:t>𝑩</m:t>
                        </m:r>
                        <m:d>
                          <m:dPr>
                            <m:ctrlPr>
                              <a:rPr lang="en-US" sz="2400" b="1" i="1" smtClean="0">
                                <a:solidFill>
                                  <a:schemeClr val="tx1"/>
                                </a:solidFill>
                                <a:latin typeface="Cambria Math" panose="02040503050406030204" pitchFamily="18" charset="0"/>
                                <a:cs typeface="Arial" panose="020B0604020202020204" pitchFamily="34" charset="0"/>
                              </a:rPr>
                            </m:ctrlPr>
                          </m:dPr>
                          <m:e>
                            <m:r>
                              <a:rPr lang="en-US" sz="2400" b="1" i="1" smtClean="0">
                                <a:solidFill>
                                  <a:schemeClr val="tx1"/>
                                </a:solidFill>
                                <a:latin typeface="Cambria Math" panose="02040503050406030204" pitchFamily="18" charset="0"/>
                                <a:cs typeface="Arial" panose="020B0604020202020204" pitchFamily="34" charset="0"/>
                              </a:rPr>
                              <m:t>𝒌</m:t>
                            </m:r>
                            <m:r>
                              <a:rPr lang="en-US" sz="2400" b="1" i="1" smtClean="0">
                                <a:solidFill>
                                  <a:schemeClr val="tx1"/>
                                </a:solidFill>
                                <a:latin typeface="Cambria Math" panose="02040503050406030204" pitchFamily="18" charset="0"/>
                                <a:cs typeface="Arial" panose="020B0604020202020204" pitchFamily="34" charset="0"/>
                              </a:rPr>
                              <m:t>−</m:t>
                            </m:r>
                            <m:r>
                              <a:rPr lang="en-US" sz="2400" b="1" i="1" smtClean="0">
                                <a:solidFill>
                                  <a:schemeClr val="tx1"/>
                                </a:solidFill>
                                <a:latin typeface="Cambria Math" panose="02040503050406030204" pitchFamily="18" charset="0"/>
                                <a:cs typeface="Arial" panose="020B0604020202020204" pitchFamily="34" charset="0"/>
                              </a:rPr>
                              <m:t>𝟏</m:t>
                            </m:r>
                          </m:e>
                        </m:d>
                      </m:oMath>
                    </m:oMathPara>
                  </a14:m>
                  <a:endParaRPr lang="en-US" dirty="0"/>
                </a:p>
              </p:txBody>
            </p:sp>
          </mc:Choice>
          <mc:Fallback xmlns="">
            <p:sp>
              <p:nvSpPr>
                <p:cNvPr id="33" name="TextBox 32">
                  <a:extLst>
                    <a:ext uri="{FF2B5EF4-FFF2-40B4-BE49-F238E27FC236}">
                      <a16:creationId xmlns:a16="http://schemas.microsoft.com/office/drawing/2014/main" id="{4C464B45-1D03-DC81-74E2-4538EF325882}"/>
                    </a:ext>
                  </a:extLst>
                </p:cNvPr>
                <p:cNvSpPr txBox="1">
                  <a:spLocks noRot="1" noChangeAspect="1" noMove="1" noResize="1" noEditPoints="1" noAdjustHandles="1" noChangeArrowheads="1" noChangeShapeType="1" noTextEdit="1"/>
                </p:cNvSpPr>
                <p:nvPr/>
              </p:nvSpPr>
              <p:spPr bwMode="auto">
                <a:xfrm>
                  <a:off x="1809383" y="3728775"/>
                  <a:ext cx="714652" cy="461665"/>
                </a:xfrm>
                <a:prstGeom prst="rect">
                  <a:avLst/>
                </a:prstGeom>
                <a:blipFill>
                  <a:blip r:embed="rId4"/>
                  <a:stretch>
                    <a:fillRect/>
                  </a:stretch>
                </a:blipFill>
                <a:ln w="76200">
                  <a:noFill/>
                  <a:miter lim="800000"/>
                  <a:headEnd/>
                  <a:tailEnd/>
                </a:ln>
                <a:effectLst>
                  <a:outerShdw blurRad="50800" dist="38100" dir="2700000" algn="tl" rotWithShape="0">
                    <a:prstClr val="black">
                      <a:alpha val="40000"/>
                    </a:prstClr>
                  </a:outerShdw>
                </a:effectLst>
              </p:spPr>
              <p:txBody>
                <a:bodyPr/>
                <a:lstStyle/>
                <a:p>
                  <a:r>
                    <a:rPr lang="en-US">
                      <a:noFill/>
                    </a:rPr>
                    <a:t> </a:t>
                  </a:r>
                </a:p>
              </p:txBody>
            </p:sp>
          </mc:Fallback>
        </mc:AlternateContent>
        <p:cxnSp>
          <p:nvCxnSpPr>
            <p:cNvPr id="34" name="Straight Connector 33">
              <a:extLst>
                <a:ext uri="{FF2B5EF4-FFF2-40B4-BE49-F238E27FC236}">
                  <a16:creationId xmlns:a16="http://schemas.microsoft.com/office/drawing/2014/main" id="{A501EC1E-3442-3F6F-FA04-D83A941B7665}"/>
                </a:ext>
              </a:extLst>
            </p:cNvPr>
            <p:cNvCxnSpPr>
              <a:cxnSpLocks/>
            </p:cNvCxnSpPr>
            <p:nvPr/>
          </p:nvCxnSpPr>
          <p:spPr bwMode="auto">
            <a:xfrm>
              <a:off x="2190565" y="3429000"/>
              <a:ext cx="0" cy="399495"/>
            </a:xfrm>
            <a:prstGeom prst="line">
              <a:avLst/>
            </a:prstGeom>
            <a:solidFill>
              <a:srgbClr val="FFFFCC"/>
            </a:solidFill>
            <a:ln w="38100" cap="flat" cmpd="sng" algn="ctr">
              <a:solidFill>
                <a:schemeClr val="accent3"/>
              </a:solidFill>
              <a:prstDash val="solid"/>
              <a:round/>
              <a:headEnd type="triangle" w="med" len="med"/>
              <a:tailEnd type="none" w="med" len="med"/>
            </a:ln>
            <a:effectLst/>
          </p:spPr>
        </p:cxnSp>
      </p:grpSp>
      <p:grpSp>
        <p:nvGrpSpPr>
          <p:cNvPr id="35" name="Group 34">
            <a:extLst>
              <a:ext uri="{FF2B5EF4-FFF2-40B4-BE49-F238E27FC236}">
                <a16:creationId xmlns:a16="http://schemas.microsoft.com/office/drawing/2014/main" id="{4F0744CC-8B72-5BE1-CA20-8F31B68D0F55}"/>
              </a:ext>
            </a:extLst>
          </p:cNvPr>
          <p:cNvGrpSpPr/>
          <p:nvPr/>
        </p:nvGrpSpPr>
        <p:grpSpPr>
          <a:xfrm>
            <a:off x="4920447" y="3469705"/>
            <a:ext cx="1562470" cy="790485"/>
            <a:chOff x="1833239" y="3429000"/>
            <a:chExt cx="714652" cy="790485"/>
          </a:xfrm>
          <a:noFill/>
        </p:grpSpPr>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F4F4DBA8-4219-26AE-24BF-41DC9506A2F6}"/>
                    </a:ext>
                  </a:extLst>
                </p:cNvPr>
                <p:cNvSpPr txBox="1"/>
                <p:nvPr/>
              </p:nvSpPr>
              <p:spPr bwMode="auto">
                <a:xfrm>
                  <a:off x="1833239" y="3757820"/>
                  <a:ext cx="714652" cy="461665"/>
                </a:xfrm>
                <a:prstGeom prst="rect">
                  <a:avLst/>
                </a:prstGeom>
                <a:grpFill/>
                <a:ln w="76200">
                  <a:noFill/>
                  <a:miter lim="800000"/>
                  <a:headEnd/>
                  <a:tailEnd/>
                </a:ln>
                <a:effectLst>
                  <a:outerShdw blurRad="50800" dist="38100" dir="2700000" algn="tl" rotWithShape="0">
                    <a:prstClr val="black">
                      <a:alpha val="40000"/>
                    </a:prstClr>
                  </a:outerShdw>
                </a:effectLst>
              </p:spPr>
              <p:txBody>
                <a:bodyPr wrap="square">
                  <a:spAutoFit/>
                </a:bodyPr>
                <a:lstStyle/>
                <a:p>
                  <a:pPr/>
                  <a14:m>
                    <m:oMathPara xmlns:m="http://schemas.openxmlformats.org/officeDocument/2006/math">
                      <m:oMathParaPr>
                        <m:jc m:val="centerGroup"/>
                      </m:oMathParaPr>
                      <m:oMath xmlns:m="http://schemas.openxmlformats.org/officeDocument/2006/math">
                        <m:r>
                          <a:rPr lang="en-US" sz="2400" b="1" i="1" smtClean="0">
                            <a:solidFill>
                              <a:schemeClr val="tx1"/>
                            </a:solidFill>
                            <a:latin typeface="Cambria Math"/>
                            <a:cs typeface="Arial" panose="020B0604020202020204" pitchFamily="34" charset="0"/>
                          </a:rPr>
                          <m:t>𝑩</m:t>
                        </m:r>
                        <m:d>
                          <m:dPr>
                            <m:ctrlPr>
                              <a:rPr lang="en-US" sz="2400" b="1" i="1" smtClean="0">
                                <a:solidFill>
                                  <a:schemeClr val="tx1"/>
                                </a:solidFill>
                                <a:latin typeface="Cambria Math" panose="02040503050406030204" pitchFamily="18" charset="0"/>
                                <a:cs typeface="Arial" panose="020B0604020202020204" pitchFamily="34" charset="0"/>
                              </a:rPr>
                            </m:ctrlPr>
                          </m:dPr>
                          <m:e>
                            <m:r>
                              <a:rPr lang="en-US" sz="2400" b="1" i="1" smtClean="0">
                                <a:solidFill>
                                  <a:schemeClr val="tx1"/>
                                </a:solidFill>
                                <a:latin typeface="Cambria Math" panose="02040503050406030204" pitchFamily="18" charset="0"/>
                                <a:cs typeface="Arial" panose="020B0604020202020204" pitchFamily="34" charset="0"/>
                              </a:rPr>
                              <m:t>𝒌</m:t>
                            </m:r>
                          </m:e>
                        </m:d>
                      </m:oMath>
                    </m:oMathPara>
                  </a14:m>
                  <a:endParaRPr lang="en-US" dirty="0"/>
                </a:p>
              </p:txBody>
            </p:sp>
          </mc:Choice>
          <mc:Fallback xmlns="">
            <p:sp>
              <p:nvSpPr>
                <p:cNvPr id="36" name="TextBox 35">
                  <a:extLst>
                    <a:ext uri="{FF2B5EF4-FFF2-40B4-BE49-F238E27FC236}">
                      <a16:creationId xmlns:a16="http://schemas.microsoft.com/office/drawing/2014/main" id="{F4F4DBA8-4219-26AE-24BF-41DC9506A2F6}"/>
                    </a:ext>
                  </a:extLst>
                </p:cNvPr>
                <p:cNvSpPr txBox="1">
                  <a:spLocks noRot="1" noChangeAspect="1" noMove="1" noResize="1" noEditPoints="1" noAdjustHandles="1" noChangeArrowheads="1" noChangeShapeType="1" noTextEdit="1"/>
                </p:cNvSpPr>
                <p:nvPr/>
              </p:nvSpPr>
              <p:spPr bwMode="auto">
                <a:xfrm>
                  <a:off x="1833239" y="3757820"/>
                  <a:ext cx="714652" cy="461665"/>
                </a:xfrm>
                <a:prstGeom prst="rect">
                  <a:avLst/>
                </a:prstGeom>
                <a:blipFill>
                  <a:blip r:embed="rId5"/>
                  <a:stretch>
                    <a:fillRect/>
                  </a:stretch>
                </a:blipFill>
                <a:ln w="76200">
                  <a:noFill/>
                  <a:miter lim="800000"/>
                  <a:headEnd/>
                  <a:tailEnd/>
                </a:ln>
                <a:effectLst>
                  <a:outerShdw blurRad="50800" dist="38100" dir="2700000" algn="tl" rotWithShape="0">
                    <a:prstClr val="black">
                      <a:alpha val="40000"/>
                    </a:prstClr>
                  </a:outerShdw>
                </a:effectLst>
              </p:spPr>
              <p:txBody>
                <a:bodyPr/>
                <a:lstStyle/>
                <a:p>
                  <a:r>
                    <a:rPr lang="en-US">
                      <a:noFill/>
                    </a:rPr>
                    <a:t> </a:t>
                  </a:r>
                </a:p>
              </p:txBody>
            </p:sp>
          </mc:Fallback>
        </mc:AlternateContent>
        <p:cxnSp>
          <p:nvCxnSpPr>
            <p:cNvPr id="37" name="Straight Connector 36">
              <a:extLst>
                <a:ext uri="{FF2B5EF4-FFF2-40B4-BE49-F238E27FC236}">
                  <a16:creationId xmlns:a16="http://schemas.microsoft.com/office/drawing/2014/main" id="{168C8F2C-E7D3-2232-640E-4EE2F1F41DEB}"/>
                </a:ext>
              </a:extLst>
            </p:cNvPr>
            <p:cNvCxnSpPr>
              <a:cxnSpLocks/>
            </p:cNvCxnSpPr>
            <p:nvPr/>
          </p:nvCxnSpPr>
          <p:spPr bwMode="auto">
            <a:xfrm>
              <a:off x="2190565" y="3429000"/>
              <a:ext cx="0" cy="399495"/>
            </a:xfrm>
            <a:prstGeom prst="line">
              <a:avLst/>
            </a:prstGeom>
            <a:grpFill/>
            <a:ln w="38100" cap="flat" cmpd="sng" algn="ctr">
              <a:solidFill>
                <a:schemeClr val="accent3"/>
              </a:solidFill>
              <a:prstDash val="solid"/>
              <a:round/>
              <a:headEnd type="triangle" w="med" len="med"/>
              <a:tailEnd type="none" w="med" len="med"/>
            </a:ln>
            <a:effectLst/>
          </p:spPr>
        </p:cxnSp>
      </p:grpSp>
      <p:sp>
        <p:nvSpPr>
          <p:cNvPr id="38" name="TextBox 37">
            <a:extLst>
              <a:ext uri="{FF2B5EF4-FFF2-40B4-BE49-F238E27FC236}">
                <a16:creationId xmlns:a16="http://schemas.microsoft.com/office/drawing/2014/main" id="{EFF9A43B-E871-88DA-0861-9CA17F0342D0}"/>
              </a:ext>
            </a:extLst>
          </p:cNvPr>
          <p:cNvSpPr txBox="1"/>
          <p:nvPr/>
        </p:nvSpPr>
        <p:spPr bwMode="auto">
          <a:xfrm>
            <a:off x="3317456" y="3607590"/>
            <a:ext cx="543739" cy="523220"/>
          </a:xfrm>
          <a:prstGeom prst="rect">
            <a:avLst/>
          </a:prstGeom>
          <a:noFill/>
          <a:ln w="76200">
            <a:no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b="1" dirty="0">
                <a:solidFill>
                  <a:srgbClr val="CCECFF"/>
                </a:solidFill>
                <a:latin typeface="Arial" panose="020B0604020202020204" pitchFamily="34" charset="0"/>
                <a:cs typeface="Arial" panose="020B0604020202020204" pitchFamily="34" charset="0"/>
              </a:rPr>
              <a:t>…</a:t>
            </a:r>
          </a:p>
        </p:txBody>
      </p:sp>
      <p:sp>
        <p:nvSpPr>
          <p:cNvPr id="8" name="Rounded Rectangular Callout 5">
            <a:extLst>
              <a:ext uri="{FF2B5EF4-FFF2-40B4-BE49-F238E27FC236}">
                <a16:creationId xmlns:a16="http://schemas.microsoft.com/office/drawing/2014/main" id="{E4201837-E52B-F323-7E8F-22CAC26CB85B}"/>
              </a:ext>
            </a:extLst>
          </p:cNvPr>
          <p:cNvSpPr/>
          <p:nvPr/>
        </p:nvSpPr>
        <p:spPr bwMode="auto">
          <a:xfrm>
            <a:off x="4510965" y="3136804"/>
            <a:ext cx="1259442" cy="424157"/>
          </a:xfrm>
          <a:prstGeom prst="wedgeRoundRectCallout">
            <a:avLst>
              <a:gd name="adj1" fmla="val 7639"/>
              <a:gd name="adj2" fmla="val -164077"/>
              <a:gd name="adj3" fmla="val 16667"/>
            </a:avLst>
          </a:prstGeom>
          <a:noFill/>
          <a:ln w="57150" cap="flat" cmpd="sng" algn="ctr">
            <a:solidFill>
              <a:srgbClr val="FF0000"/>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1" forceAA="0" compatLnSpc="1">
            <a:prstTxWarp prst="textNoShape">
              <a:avLst/>
            </a:prstTxWarp>
            <a:noAutofit/>
          </a:bodyPr>
          <a:lstStyle/>
          <a:p>
            <a:pPr algn="l"/>
            <a:r>
              <a:rPr kumimoji="0" lang="en-US" sz="24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 </a:t>
            </a:r>
            <a:endParaRPr kumimoji="0" lang="en-US" sz="2400" b="0" i="1"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9358955A-3E36-EFC7-E032-710FE895BCBA}"/>
              </a:ext>
            </a:extLst>
          </p:cNvPr>
          <p:cNvSpPr txBox="1"/>
          <p:nvPr/>
        </p:nvSpPr>
        <p:spPr bwMode="auto">
          <a:xfrm>
            <a:off x="681352" y="1996677"/>
            <a:ext cx="7781297" cy="523220"/>
          </a:xfrm>
          <a:prstGeom prst="rect">
            <a:avLst/>
          </a:prstGeom>
          <a:solidFill>
            <a:schemeClr val="bg1"/>
          </a:solidFill>
          <a:ln w="76200">
            <a:solidFill>
              <a:srgbClr val="FF0000"/>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a:solidFill>
                  <a:srgbClr val="FFFF00"/>
                </a:solidFill>
                <a:latin typeface="Arial" panose="020B0604020202020204" pitchFamily="34" charset="0"/>
                <a:cs typeface="Arial" panose="020B0604020202020204" pitchFamily="34" charset="0"/>
              </a:rPr>
              <a:t>The probability of VRF landing in this interval …</a:t>
            </a:r>
          </a:p>
        </p:txBody>
      </p:sp>
      <p:sp>
        <p:nvSpPr>
          <p:cNvPr id="10" name="TextBox 9">
            <a:extLst>
              <a:ext uri="{FF2B5EF4-FFF2-40B4-BE49-F238E27FC236}">
                <a16:creationId xmlns:a16="http://schemas.microsoft.com/office/drawing/2014/main" id="{CBE42864-A0B8-55FC-60AA-843B6EA8DBC5}"/>
              </a:ext>
            </a:extLst>
          </p:cNvPr>
          <p:cNvSpPr txBox="1"/>
          <p:nvPr/>
        </p:nvSpPr>
        <p:spPr bwMode="auto">
          <a:xfrm>
            <a:off x="1506450" y="4638596"/>
            <a:ext cx="6131100" cy="954107"/>
          </a:xfrm>
          <a:prstGeom prst="rect">
            <a:avLst/>
          </a:prstGeom>
          <a:solidFill>
            <a:schemeClr val="bg1"/>
          </a:solidFill>
          <a:ln w="76200">
            <a:solidFill>
              <a:srgbClr val="FF0000"/>
            </a:solidFill>
            <a:miter lim="800000"/>
            <a:headEnd/>
            <a:tailEnd/>
          </a:ln>
          <a:effectLst>
            <a:outerShdw blurRad="50800" dist="38100" dir="2700000" algn="tl" rotWithShape="0">
              <a:prstClr val="black">
                <a:alpha val="40000"/>
              </a:prstClr>
            </a:outerShdw>
          </a:effectLst>
        </p:spPr>
        <p:txBody>
          <a:bodyPr wrap="square" rtlCol="0">
            <a:spAutoFit/>
          </a:bodyPr>
          <a:lstStyle/>
          <a:p>
            <a:pPr algn="ctr"/>
            <a:r>
              <a:rPr lang="en-US" sz="2800" dirty="0">
                <a:solidFill>
                  <a:srgbClr val="FFFF00"/>
                </a:solidFill>
                <a:latin typeface="Arial" panose="020B0604020202020204" pitchFamily="34" charset="0"/>
                <a:cs typeface="Arial" panose="020B0604020202020204" pitchFamily="34" charset="0"/>
              </a:rPr>
              <a:t>Is the probability of choosing exactly </a:t>
            </a:r>
            <a:r>
              <a:rPr lang="en-US" sz="2800" i="1" dirty="0">
                <a:solidFill>
                  <a:schemeClr val="tx1"/>
                </a:solidFill>
                <a:latin typeface="Arial" panose="020B0604020202020204" pitchFamily="34" charset="0"/>
                <a:cs typeface="Arial" panose="020B0604020202020204" pitchFamily="34" charset="0"/>
              </a:rPr>
              <a:t>k</a:t>
            </a:r>
            <a:r>
              <a:rPr lang="en-US" sz="2800" dirty="0">
                <a:solidFill>
                  <a:srgbClr val="FFFF00"/>
                </a:solidFill>
                <a:latin typeface="Arial" panose="020B0604020202020204" pitchFamily="34" charset="0"/>
                <a:cs typeface="Arial" panose="020B0604020202020204" pitchFamily="34" charset="0"/>
              </a:rPr>
              <a:t> out of </a:t>
            </a:r>
            <a:r>
              <a:rPr lang="en-US" sz="2800" i="1" dirty="0">
                <a:solidFill>
                  <a:schemeClr val="tx1"/>
                </a:solidFill>
                <a:latin typeface="Arial" panose="020B0604020202020204" pitchFamily="34" charset="0"/>
                <a:cs typeface="Arial" panose="020B0604020202020204" pitchFamily="34" charset="0"/>
              </a:rPr>
              <a:t>w</a:t>
            </a:r>
            <a:r>
              <a:rPr lang="en-US" sz="2800" dirty="0">
                <a:solidFill>
                  <a:srgbClr val="FFFF00"/>
                </a:solidFill>
                <a:latin typeface="Arial" panose="020B0604020202020204" pitchFamily="34" charset="0"/>
                <a:cs typeface="Arial" panose="020B0604020202020204" pitchFamily="34" charset="0"/>
              </a:rPr>
              <a:t> coins</a:t>
            </a:r>
          </a:p>
        </p:txBody>
      </p:sp>
    </p:spTree>
    <p:extLst>
      <p:ext uri="{BB962C8B-B14F-4D97-AF65-F5344CB8AC3E}">
        <p14:creationId xmlns:p14="http://schemas.microsoft.com/office/powerpoint/2010/main" val="878451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A0702-6BDE-3B85-3774-1BEAA2D326E2}"/>
              </a:ext>
            </a:extLst>
          </p:cNvPr>
          <p:cNvSpPr>
            <a:spLocks noGrp="1"/>
          </p:cNvSpPr>
          <p:nvPr>
            <p:ph type="title"/>
          </p:nvPr>
        </p:nvSpPr>
        <p:spPr/>
        <p:txBody>
          <a:bodyPr/>
          <a:lstStyle/>
          <a:p>
            <a:r>
              <a:rPr lang="en-US" dirty="0">
                <a:solidFill>
                  <a:srgbClr val="FFFF00"/>
                </a:solidFill>
              </a:rPr>
              <a:t>1 VRF for million algos</a:t>
            </a:r>
          </a:p>
        </p:txBody>
      </p:sp>
      <p:sp>
        <p:nvSpPr>
          <p:cNvPr id="3" name="Slide Number Placeholder 2">
            <a:extLst>
              <a:ext uri="{FF2B5EF4-FFF2-40B4-BE49-F238E27FC236}">
                <a16:creationId xmlns:a16="http://schemas.microsoft.com/office/drawing/2014/main" id="{90128627-DBEA-D2FF-A2CB-3D6B2EC932CC}"/>
              </a:ext>
            </a:extLst>
          </p:cNvPr>
          <p:cNvSpPr>
            <a:spLocks noGrp="1"/>
          </p:cNvSpPr>
          <p:nvPr>
            <p:ph type="sldNum" sz="quarter" idx="11"/>
          </p:nvPr>
        </p:nvSpPr>
        <p:spPr/>
        <p:txBody>
          <a:bodyPr/>
          <a:lstStyle/>
          <a:p>
            <a:pPr>
              <a:defRPr/>
            </a:pPr>
            <a:fld id="{D65C4E5D-DA99-460E-9E68-E8A28959880C}" type="slidenum">
              <a:rPr lang="x-none" smtClean="0"/>
              <a:pPr>
                <a:defRPr/>
              </a:pPr>
              <a:t>39</a:t>
            </a:fld>
            <a:endParaRPr lang="en-US" dirty="0"/>
          </a:p>
        </p:txBody>
      </p:sp>
      <p:pic>
        <p:nvPicPr>
          <p:cNvPr id="4" name="Picture 10" descr="Image result for hacker hoodie">
            <a:extLst>
              <a:ext uri="{FF2B5EF4-FFF2-40B4-BE49-F238E27FC236}">
                <a16:creationId xmlns:a16="http://schemas.microsoft.com/office/drawing/2014/main" id="{D80077DD-9277-3FFE-6DF7-D77F08366D8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29836" y="3600802"/>
            <a:ext cx="1399495" cy="1232091"/>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50">
            <a:extLst>
              <a:ext uri="{FF2B5EF4-FFF2-40B4-BE49-F238E27FC236}">
                <a16:creationId xmlns:a16="http://schemas.microsoft.com/office/drawing/2014/main" id="{DEFD3D52-1A5E-50F5-1ED2-A7850A1E7EA4}"/>
              </a:ext>
            </a:extLst>
          </p:cNvPr>
          <p:cNvGrpSpPr>
            <a:grpSpLocks/>
          </p:cNvGrpSpPr>
          <p:nvPr/>
        </p:nvGrpSpPr>
        <p:grpSpPr bwMode="auto">
          <a:xfrm>
            <a:off x="821283" y="3569147"/>
            <a:ext cx="1447800" cy="1295400"/>
            <a:chOff x="3168" y="1824"/>
            <a:chExt cx="912" cy="816"/>
          </a:xfrm>
          <a:effectLst>
            <a:glow rad="101600">
              <a:schemeClr val="accent3">
                <a:satMod val="175000"/>
                <a:alpha val="40000"/>
              </a:schemeClr>
            </a:glow>
          </a:effectLst>
        </p:grpSpPr>
        <p:sp>
          <p:nvSpPr>
            <p:cNvPr id="6" name="Freeform 51">
              <a:extLst>
                <a:ext uri="{FF2B5EF4-FFF2-40B4-BE49-F238E27FC236}">
                  <a16:creationId xmlns:a16="http://schemas.microsoft.com/office/drawing/2014/main" id="{25FBB45B-5AAC-C8F0-5243-7F5317469884}"/>
                </a:ext>
              </a:extLst>
            </p:cNvPr>
            <p:cNvSpPr>
              <a:spLocks/>
            </p:cNvSpPr>
            <p:nvPr/>
          </p:nvSpPr>
          <p:spPr bwMode="auto">
            <a:xfrm>
              <a:off x="3936" y="2064"/>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1"/>
            </a:solidFill>
            <a:ln w="9525">
              <a:solidFill>
                <a:schemeClr val="bg2"/>
              </a:solidFill>
              <a:round/>
              <a:headEnd/>
              <a:tailEnd/>
            </a:ln>
          </p:spPr>
          <p:txBody>
            <a:bodyPr wrap="none" anchor="ctr"/>
            <a:lstStyle/>
            <a:p>
              <a:endParaRPr lang="en-US" dirty="0"/>
            </a:p>
          </p:txBody>
        </p:sp>
        <p:sp>
          <p:nvSpPr>
            <p:cNvPr id="7" name="Freeform 52">
              <a:extLst>
                <a:ext uri="{FF2B5EF4-FFF2-40B4-BE49-F238E27FC236}">
                  <a16:creationId xmlns:a16="http://schemas.microsoft.com/office/drawing/2014/main" id="{9D8FB336-8932-7305-09A2-73253473D545}"/>
                </a:ext>
              </a:extLst>
            </p:cNvPr>
            <p:cNvSpPr>
              <a:spLocks/>
            </p:cNvSpPr>
            <p:nvPr/>
          </p:nvSpPr>
          <p:spPr bwMode="auto">
            <a:xfrm>
              <a:off x="3728" y="1920"/>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1"/>
            </a:solidFill>
            <a:ln w="9525">
              <a:solidFill>
                <a:schemeClr val="bg2"/>
              </a:solidFill>
              <a:round/>
              <a:headEnd/>
              <a:tailEnd/>
            </a:ln>
          </p:spPr>
          <p:txBody>
            <a:bodyPr wrap="none" anchor="ctr"/>
            <a:lstStyle/>
            <a:p>
              <a:endParaRPr lang="en-US" dirty="0"/>
            </a:p>
          </p:txBody>
        </p:sp>
        <p:sp>
          <p:nvSpPr>
            <p:cNvPr id="8" name="Freeform 53">
              <a:extLst>
                <a:ext uri="{FF2B5EF4-FFF2-40B4-BE49-F238E27FC236}">
                  <a16:creationId xmlns:a16="http://schemas.microsoft.com/office/drawing/2014/main" id="{0A643A79-FC14-3960-8227-84953EBB564C}"/>
                </a:ext>
              </a:extLst>
            </p:cNvPr>
            <p:cNvSpPr>
              <a:spLocks/>
            </p:cNvSpPr>
            <p:nvPr/>
          </p:nvSpPr>
          <p:spPr bwMode="auto">
            <a:xfrm>
              <a:off x="3504" y="1824"/>
              <a:ext cx="144" cy="288"/>
            </a:xfrm>
            <a:custGeom>
              <a:avLst/>
              <a:gdLst>
                <a:gd name="T0" fmla="*/ 0 w 144"/>
                <a:gd name="T1" fmla="*/ 41 h 336"/>
                <a:gd name="T2" fmla="*/ 96 w 144"/>
                <a:gd name="T3" fmla="*/ 0 h 336"/>
                <a:gd name="T4" fmla="*/ 144 w 144"/>
                <a:gd name="T5" fmla="*/ 41 h 336"/>
                <a:gd name="T6" fmla="*/ 144 w 144"/>
                <a:gd name="T7" fmla="*/ 288 h 336"/>
                <a:gd name="T8" fmla="*/ 96 w 144"/>
                <a:gd name="T9" fmla="*/ 247 h 336"/>
                <a:gd name="T10" fmla="*/ 96 w 144"/>
                <a:gd name="T11" fmla="*/ 82 h 336"/>
                <a:gd name="T12" fmla="*/ 0 w 144"/>
                <a:gd name="T13" fmla="*/ 123 h 336"/>
                <a:gd name="T14" fmla="*/ 0 w 144"/>
                <a:gd name="T15" fmla="*/ 41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1"/>
            </a:solidFill>
            <a:ln w="9525">
              <a:solidFill>
                <a:schemeClr val="bg2"/>
              </a:solidFill>
              <a:round/>
              <a:headEnd/>
              <a:tailEnd/>
            </a:ln>
          </p:spPr>
          <p:txBody>
            <a:bodyPr wrap="none" anchor="ctr"/>
            <a:lstStyle/>
            <a:p>
              <a:endParaRPr lang="en-US" dirty="0"/>
            </a:p>
          </p:txBody>
        </p:sp>
        <p:sp>
          <p:nvSpPr>
            <p:cNvPr id="9" name="Freeform 54">
              <a:extLst>
                <a:ext uri="{FF2B5EF4-FFF2-40B4-BE49-F238E27FC236}">
                  <a16:creationId xmlns:a16="http://schemas.microsoft.com/office/drawing/2014/main" id="{7FC1CC66-E108-4B40-9885-B2A7554FBA47}"/>
                </a:ext>
              </a:extLst>
            </p:cNvPr>
            <p:cNvSpPr>
              <a:spLocks/>
            </p:cNvSpPr>
            <p:nvPr/>
          </p:nvSpPr>
          <p:spPr bwMode="auto">
            <a:xfrm>
              <a:off x="3243" y="1824"/>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 name="T10" fmla="*/ 0 60000 65536"/>
                <a:gd name="T11" fmla="*/ 0 60000 65536"/>
                <a:gd name="T12" fmla="*/ 0 60000 65536"/>
                <a:gd name="T13" fmla="*/ 0 60000 65536"/>
                <a:gd name="T14" fmla="*/ 0 60000 65536"/>
                <a:gd name="T15" fmla="*/ 0 w 789"/>
                <a:gd name="T16" fmla="*/ 0 h 535"/>
                <a:gd name="T17" fmla="*/ 789 w 789"/>
                <a:gd name="T18" fmla="*/ 535 h 535"/>
              </a:gdLst>
              <a:ahLst/>
              <a:cxnLst>
                <a:cxn ang="T10">
                  <a:pos x="T0" y="T1"/>
                </a:cxn>
                <a:cxn ang="T11">
                  <a:pos x="T2" y="T3"/>
                </a:cxn>
                <a:cxn ang="T12">
                  <a:pos x="T4" y="T5"/>
                </a:cxn>
                <a:cxn ang="T13">
                  <a:pos x="T6" y="T7"/>
                </a:cxn>
                <a:cxn ang="T14">
                  <a:pos x="T8" y="T9"/>
                </a:cxn>
              </a:cxnLst>
              <a:rect l="T15" t="T16" r="T17" b="T18"/>
              <a:pathLst>
                <a:path w="789" h="535">
                  <a:moveTo>
                    <a:pt x="261" y="0"/>
                  </a:moveTo>
                  <a:lnTo>
                    <a:pt x="789" y="336"/>
                  </a:lnTo>
                  <a:lnTo>
                    <a:pt x="494" y="535"/>
                  </a:lnTo>
                  <a:lnTo>
                    <a:pt x="0" y="96"/>
                  </a:lnTo>
                  <a:lnTo>
                    <a:pt x="261" y="0"/>
                  </a:lnTo>
                  <a:close/>
                </a:path>
              </a:pathLst>
            </a:custGeom>
            <a:solidFill>
              <a:srgbClr val="FF0000"/>
            </a:solidFill>
            <a:ln w="38100">
              <a:solidFill>
                <a:schemeClr val="bg2"/>
              </a:solidFill>
              <a:round/>
              <a:headEnd/>
              <a:tailEnd/>
            </a:ln>
          </p:spPr>
          <p:txBody>
            <a:bodyPr wrap="none" anchor="ctr"/>
            <a:lstStyle/>
            <a:p>
              <a:endParaRPr lang="en-US" dirty="0"/>
            </a:p>
          </p:txBody>
        </p:sp>
        <p:sp>
          <p:nvSpPr>
            <p:cNvPr id="10" name="Freeform 55">
              <a:extLst>
                <a:ext uri="{FF2B5EF4-FFF2-40B4-BE49-F238E27FC236}">
                  <a16:creationId xmlns:a16="http://schemas.microsoft.com/office/drawing/2014/main" id="{53C29694-1B13-DEE7-3285-566770B62676}"/>
                </a:ext>
              </a:extLst>
            </p:cNvPr>
            <p:cNvSpPr>
              <a:spLocks/>
            </p:cNvSpPr>
            <p:nvPr/>
          </p:nvSpPr>
          <p:spPr bwMode="auto">
            <a:xfrm>
              <a:off x="3253" y="1920"/>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 name="T10" fmla="*/ 0 60000 65536"/>
                <a:gd name="T11" fmla="*/ 0 60000 65536"/>
                <a:gd name="T12" fmla="*/ 0 60000 65536"/>
                <a:gd name="T13" fmla="*/ 0 60000 65536"/>
                <a:gd name="T14" fmla="*/ 0 60000 65536"/>
                <a:gd name="T15" fmla="*/ 0 w 491"/>
                <a:gd name="T16" fmla="*/ 0 h 567"/>
                <a:gd name="T17" fmla="*/ 491 w 491"/>
                <a:gd name="T18" fmla="*/ 567 h 567"/>
              </a:gdLst>
              <a:ahLst/>
              <a:cxnLst>
                <a:cxn ang="T10">
                  <a:pos x="T0" y="T1"/>
                </a:cxn>
                <a:cxn ang="T11">
                  <a:pos x="T2" y="T3"/>
                </a:cxn>
                <a:cxn ang="T12">
                  <a:pos x="T4" y="T5"/>
                </a:cxn>
                <a:cxn ang="T13">
                  <a:pos x="T6" y="T7"/>
                </a:cxn>
                <a:cxn ang="T14">
                  <a:pos x="T8" y="T9"/>
                </a:cxn>
              </a:cxnLst>
              <a:rect l="T15" t="T16" r="T17" b="T18"/>
              <a:pathLst>
                <a:path w="491" h="567">
                  <a:moveTo>
                    <a:pt x="11" y="0"/>
                  </a:moveTo>
                  <a:lnTo>
                    <a:pt x="491" y="432"/>
                  </a:lnTo>
                  <a:lnTo>
                    <a:pt x="484" y="567"/>
                  </a:lnTo>
                  <a:lnTo>
                    <a:pt x="0" y="119"/>
                  </a:lnTo>
                  <a:lnTo>
                    <a:pt x="11" y="0"/>
                  </a:lnTo>
                  <a:close/>
                </a:path>
              </a:pathLst>
            </a:custGeom>
            <a:solidFill>
              <a:srgbClr val="FF0000"/>
            </a:solidFill>
            <a:ln w="38100">
              <a:solidFill>
                <a:schemeClr val="bg2"/>
              </a:solidFill>
              <a:round/>
              <a:headEnd/>
              <a:tailEnd/>
            </a:ln>
          </p:spPr>
          <p:txBody>
            <a:bodyPr wrap="none" anchor="ctr"/>
            <a:lstStyle/>
            <a:p>
              <a:endParaRPr lang="en-US" dirty="0"/>
            </a:p>
          </p:txBody>
        </p:sp>
        <p:sp>
          <p:nvSpPr>
            <p:cNvPr id="11" name="Freeform 56">
              <a:extLst>
                <a:ext uri="{FF2B5EF4-FFF2-40B4-BE49-F238E27FC236}">
                  <a16:creationId xmlns:a16="http://schemas.microsoft.com/office/drawing/2014/main" id="{8130F039-8D06-456F-B7C1-18C2E564A5DC}"/>
                </a:ext>
              </a:extLst>
            </p:cNvPr>
            <p:cNvSpPr>
              <a:spLocks/>
            </p:cNvSpPr>
            <p:nvPr/>
          </p:nvSpPr>
          <p:spPr bwMode="auto">
            <a:xfrm>
              <a:off x="3728" y="2160"/>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 name="T10" fmla="*/ 0 60000 65536"/>
                <a:gd name="T11" fmla="*/ 0 60000 65536"/>
                <a:gd name="T12" fmla="*/ 0 60000 65536"/>
                <a:gd name="T13" fmla="*/ 0 60000 65536"/>
                <a:gd name="T14" fmla="*/ 0 60000 65536"/>
                <a:gd name="T15" fmla="*/ 0 w 304"/>
                <a:gd name="T16" fmla="*/ 0 h 327"/>
                <a:gd name="T17" fmla="*/ 304 w 304"/>
                <a:gd name="T18" fmla="*/ 327 h 327"/>
              </a:gdLst>
              <a:ahLst/>
              <a:cxnLst>
                <a:cxn ang="T10">
                  <a:pos x="T0" y="T1"/>
                </a:cxn>
                <a:cxn ang="T11">
                  <a:pos x="T2" y="T3"/>
                </a:cxn>
                <a:cxn ang="T12">
                  <a:pos x="T4" y="T5"/>
                </a:cxn>
                <a:cxn ang="T13">
                  <a:pos x="T6" y="T7"/>
                </a:cxn>
                <a:cxn ang="T14">
                  <a:pos x="T8" y="T9"/>
                </a:cxn>
              </a:cxnLst>
              <a:rect l="T15" t="T16" r="T17" b="T18"/>
              <a:pathLst>
                <a:path w="304" h="327">
                  <a:moveTo>
                    <a:pt x="304" y="0"/>
                  </a:moveTo>
                  <a:lnTo>
                    <a:pt x="304" y="96"/>
                  </a:lnTo>
                  <a:lnTo>
                    <a:pt x="0" y="327"/>
                  </a:lnTo>
                  <a:lnTo>
                    <a:pt x="18" y="181"/>
                  </a:lnTo>
                  <a:lnTo>
                    <a:pt x="304" y="0"/>
                  </a:lnTo>
                  <a:close/>
                </a:path>
              </a:pathLst>
            </a:custGeom>
            <a:solidFill>
              <a:srgbClr val="FF0000"/>
            </a:solidFill>
            <a:ln w="38100">
              <a:solidFill>
                <a:schemeClr val="bg2"/>
              </a:solidFill>
              <a:round/>
              <a:headEnd/>
              <a:tailEnd/>
            </a:ln>
          </p:spPr>
          <p:txBody>
            <a:bodyPr wrap="none" anchor="ctr"/>
            <a:lstStyle/>
            <a:p>
              <a:endParaRPr lang="en-US" dirty="0"/>
            </a:p>
          </p:txBody>
        </p:sp>
        <p:sp>
          <p:nvSpPr>
            <p:cNvPr id="12" name="Freeform 57">
              <a:extLst>
                <a:ext uri="{FF2B5EF4-FFF2-40B4-BE49-F238E27FC236}">
                  <a16:creationId xmlns:a16="http://schemas.microsoft.com/office/drawing/2014/main" id="{9D95C8FC-02EA-8803-FFC0-EC0243CEB8E1}"/>
                </a:ext>
              </a:extLst>
            </p:cNvPr>
            <p:cNvSpPr>
              <a:spLocks/>
            </p:cNvSpPr>
            <p:nvPr/>
          </p:nvSpPr>
          <p:spPr bwMode="auto">
            <a:xfrm>
              <a:off x="3504" y="2304"/>
              <a:ext cx="240" cy="336"/>
            </a:xfrm>
            <a:custGeom>
              <a:avLst/>
              <a:gdLst>
                <a:gd name="T0" fmla="*/ 137 w 336"/>
                <a:gd name="T1" fmla="*/ 0 h 432"/>
                <a:gd name="T2" fmla="*/ 240 w 336"/>
                <a:gd name="T3" fmla="*/ 75 h 432"/>
                <a:gd name="T4" fmla="*/ 69 w 336"/>
                <a:gd name="T5" fmla="*/ 112 h 432"/>
                <a:gd name="T6" fmla="*/ 69 w 336"/>
                <a:gd name="T7" fmla="*/ 336 h 432"/>
                <a:gd name="T8" fmla="*/ 0 w 336"/>
                <a:gd name="T9" fmla="*/ 261 h 432"/>
                <a:gd name="T10" fmla="*/ 0 w 336"/>
                <a:gd name="T11" fmla="*/ 37 h 432"/>
                <a:gd name="T12" fmla="*/ 137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1"/>
            </a:solidFill>
            <a:ln w="9525">
              <a:solidFill>
                <a:schemeClr val="bg2"/>
              </a:solidFill>
              <a:round/>
              <a:headEnd/>
              <a:tailEnd/>
            </a:ln>
          </p:spPr>
          <p:txBody>
            <a:bodyPr wrap="none" anchor="ctr"/>
            <a:lstStyle/>
            <a:p>
              <a:endParaRPr lang="en-US" dirty="0"/>
            </a:p>
          </p:txBody>
        </p:sp>
        <p:sp>
          <p:nvSpPr>
            <p:cNvPr id="13" name="Freeform 58">
              <a:extLst>
                <a:ext uri="{FF2B5EF4-FFF2-40B4-BE49-F238E27FC236}">
                  <a16:creationId xmlns:a16="http://schemas.microsoft.com/office/drawing/2014/main" id="{30961777-FA70-B6A3-62AE-A463FDECAFDB}"/>
                </a:ext>
              </a:extLst>
            </p:cNvPr>
            <p:cNvSpPr>
              <a:spLocks/>
            </p:cNvSpPr>
            <p:nvPr/>
          </p:nvSpPr>
          <p:spPr bwMode="auto">
            <a:xfrm>
              <a:off x="3312" y="2160"/>
              <a:ext cx="240" cy="288"/>
            </a:xfrm>
            <a:custGeom>
              <a:avLst/>
              <a:gdLst>
                <a:gd name="T0" fmla="*/ 137 w 336"/>
                <a:gd name="T1" fmla="*/ 0 h 432"/>
                <a:gd name="T2" fmla="*/ 240 w 336"/>
                <a:gd name="T3" fmla="*/ 64 h 432"/>
                <a:gd name="T4" fmla="*/ 69 w 336"/>
                <a:gd name="T5" fmla="*/ 96 h 432"/>
                <a:gd name="T6" fmla="*/ 69 w 336"/>
                <a:gd name="T7" fmla="*/ 288 h 432"/>
                <a:gd name="T8" fmla="*/ 0 w 336"/>
                <a:gd name="T9" fmla="*/ 224 h 432"/>
                <a:gd name="T10" fmla="*/ 0 w 336"/>
                <a:gd name="T11" fmla="*/ 32 h 432"/>
                <a:gd name="T12" fmla="*/ 137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1"/>
            </a:solidFill>
            <a:ln w="9525">
              <a:solidFill>
                <a:schemeClr val="bg2"/>
              </a:solidFill>
              <a:round/>
              <a:headEnd/>
              <a:tailEnd/>
            </a:ln>
          </p:spPr>
          <p:txBody>
            <a:bodyPr wrap="none" anchor="ctr"/>
            <a:lstStyle/>
            <a:p>
              <a:endParaRPr lang="en-US" dirty="0"/>
            </a:p>
          </p:txBody>
        </p:sp>
        <p:sp>
          <p:nvSpPr>
            <p:cNvPr id="14" name="Freeform 59">
              <a:extLst>
                <a:ext uri="{FF2B5EF4-FFF2-40B4-BE49-F238E27FC236}">
                  <a16:creationId xmlns:a16="http://schemas.microsoft.com/office/drawing/2014/main" id="{36368C61-3C22-7D9D-A4CA-4FCCC73662F9}"/>
                </a:ext>
              </a:extLst>
            </p:cNvPr>
            <p:cNvSpPr>
              <a:spLocks/>
            </p:cNvSpPr>
            <p:nvPr/>
          </p:nvSpPr>
          <p:spPr bwMode="auto">
            <a:xfrm>
              <a:off x="3168" y="2016"/>
              <a:ext cx="192" cy="288"/>
            </a:xfrm>
            <a:custGeom>
              <a:avLst/>
              <a:gdLst>
                <a:gd name="T0" fmla="*/ 110 w 336"/>
                <a:gd name="T1" fmla="*/ 0 h 432"/>
                <a:gd name="T2" fmla="*/ 192 w 336"/>
                <a:gd name="T3" fmla="*/ 64 h 432"/>
                <a:gd name="T4" fmla="*/ 55 w 336"/>
                <a:gd name="T5" fmla="*/ 96 h 432"/>
                <a:gd name="T6" fmla="*/ 55 w 336"/>
                <a:gd name="T7" fmla="*/ 288 h 432"/>
                <a:gd name="T8" fmla="*/ 0 w 336"/>
                <a:gd name="T9" fmla="*/ 224 h 432"/>
                <a:gd name="T10" fmla="*/ 0 w 336"/>
                <a:gd name="T11" fmla="*/ 32 h 432"/>
                <a:gd name="T12" fmla="*/ 110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1"/>
            </a:solidFill>
            <a:ln w="9525">
              <a:solidFill>
                <a:schemeClr val="bg2"/>
              </a:solidFill>
              <a:round/>
              <a:headEnd/>
              <a:tailEnd/>
            </a:ln>
          </p:spPr>
          <p:txBody>
            <a:bodyPr wrap="none" anchor="ctr"/>
            <a:lstStyle/>
            <a:p>
              <a:endParaRPr lang="en-US" dirty="0"/>
            </a:p>
          </p:txBody>
        </p:sp>
      </p:grpSp>
      <p:sp>
        <p:nvSpPr>
          <p:cNvPr id="35" name="Rounded Rectangular Callout 5">
            <a:extLst>
              <a:ext uri="{FF2B5EF4-FFF2-40B4-BE49-F238E27FC236}">
                <a16:creationId xmlns:a16="http://schemas.microsoft.com/office/drawing/2014/main" id="{CA679882-09E6-C5FE-49B0-B4FA50F95249}"/>
              </a:ext>
            </a:extLst>
          </p:cNvPr>
          <p:cNvSpPr/>
          <p:nvPr/>
        </p:nvSpPr>
        <p:spPr bwMode="auto">
          <a:xfrm>
            <a:off x="4816038" y="2787998"/>
            <a:ext cx="3298151" cy="510778"/>
          </a:xfrm>
          <a:prstGeom prst="wedgeRoundRectCallout">
            <a:avLst>
              <a:gd name="adj1" fmla="val -2838"/>
              <a:gd name="adj2" fmla="val 144890"/>
              <a:gd name="adj3" fmla="val 16667"/>
            </a:avLst>
          </a:prstGeom>
          <a:solidFill>
            <a:schemeClr val="bg1"/>
          </a:solidFill>
          <a:ln w="57150" cap="flat" cmpd="sng" algn="ctr">
            <a:solidFill>
              <a:srgbClr val="FFFF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algn="l"/>
            <a:r>
              <a:rPr kumimoji="0" lang="en-US" sz="24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Here is your </a:t>
            </a:r>
            <a:r>
              <a:rPr kumimoji="0" lang="en-US" sz="2400" b="0" i="1" u="none" strike="noStrike" cap="none" normalizeH="0" baseline="0" dirty="0">
                <a:ln>
                  <a:noFill/>
                </a:ln>
                <a:solidFill>
                  <a:schemeClr val="tx1">
                    <a:lumMod val="95000"/>
                  </a:schemeClr>
                </a:solidFill>
                <a:effectLst/>
                <a:latin typeface="Arial" panose="020B0604020202020204" pitchFamily="34" charset="0"/>
                <a:cs typeface="Arial" panose="020B0604020202020204" pitchFamily="34" charset="0"/>
              </a:rPr>
              <a:t>r</a:t>
            </a:r>
            <a:r>
              <a:rPr kumimoji="0" lang="en-US" sz="24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 </a:t>
            </a:r>
            <a:r>
              <a:rPr kumimoji="0" lang="en-US" sz="2400" b="0" i="0" u="none" strike="noStrike" cap="none" normalizeH="0" baseline="0" dirty="0">
                <a:ln>
                  <a:noFill/>
                </a:ln>
                <a:solidFill>
                  <a:srgbClr val="FFFF00"/>
                </a:solidFill>
                <a:effectLst/>
                <a:latin typeface="Arial" panose="020B0604020202020204" pitchFamily="34" charset="0"/>
                <a:cs typeface="Arial" panose="020B0604020202020204" pitchFamily="34" charset="0"/>
                <a:sym typeface="Symbol" panose="05050102010706020507" pitchFamily="18" charset="2"/>
              </a:rPr>
              <a:t></a:t>
            </a:r>
            <a:r>
              <a:rPr kumimoji="0" lang="en-US" sz="24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 [0,2</a:t>
            </a:r>
            <a:r>
              <a:rPr kumimoji="0" lang="en-US" sz="2400" b="0" i="0" u="none" strike="noStrike" cap="none" normalizeH="0" baseline="30000" dirty="0">
                <a:ln>
                  <a:noFill/>
                </a:ln>
                <a:solidFill>
                  <a:srgbClr val="FFFF00"/>
                </a:solidFill>
                <a:effectLst/>
                <a:latin typeface="Arial" panose="020B0604020202020204" pitchFamily="34" charset="0"/>
                <a:cs typeface="Arial" panose="020B0604020202020204" pitchFamily="34" charset="0"/>
              </a:rPr>
              <a:t>m</a:t>
            </a:r>
            <a:r>
              <a:rPr lang="en-US" dirty="0">
                <a:solidFill>
                  <a:srgbClr val="FFFF00"/>
                </a:solidFill>
                <a:latin typeface="Arial" panose="020B0604020202020204" pitchFamily="34" charset="0"/>
                <a:cs typeface="Arial" panose="020B0604020202020204" pitchFamily="34" charset="0"/>
              </a:rPr>
              <a:t>]</a:t>
            </a:r>
            <a:endParaRPr kumimoji="0" lang="en-US" sz="2400" b="0" i="1" u="none" strike="noStrike" cap="none" normalizeH="0" baseline="30000" dirty="0">
              <a:ln>
                <a:noFill/>
              </a:ln>
              <a:solidFill>
                <a:schemeClr val="tx1"/>
              </a:solidFill>
              <a:effectLst/>
              <a:latin typeface="Arial" panose="020B0604020202020204" pitchFamily="34" charset="0"/>
              <a:cs typeface="Arial" panose="020B0604020202020204" pitchFamily="34" charset="0"/>
            </a:endParaRPr>
          </a:p>
        </p:txBody>
      </p:sp>
      <p:sp>
        <p:nvSpPr>
          <p:cNvPr id="37" name="Rounded Rectangular Callout 5">
            <a:extLst>
              <a:ext uri="{FF2B5EF4-FFF2-40B4-BE49-F238E27FC236}">
                <a16:creationId xmlns:a16="http://schemas.microsoft.com/office/drawing/2014/main" id="{4D91F4E1-3DAB-9DD7-A70B-F3BA38F8202C}"/>
              </a:ext>
            </a:extLst>
          </p:cNvPr>
          <p:cNvSpPr/>
          <p:nvPr/>
        </p:nvSpPr>
        <p:spPr bwMode="auto">
          <a:xfrm>
            <a:off x="1735683" y="2421311"/>
            <a:ext cx="2592279" cy="510778"/>
          </a:xfrm>
          <a:prstGeom prst="wedgeRoundRectCallout">
            <a:avLst>
              <a:gd name="adj1" fmla="val -52885"/>
              <a:gd name="adj2" fmla="val 149405"/>
              <a:gd name="adj3" fmla="val 16667"/>
            </a:avLst>
          </a:prstGeom>
          <a:solidFill>
            <a:schemeClr val="bg1"/>
          </a:solidFill>
          <a:ln w="57150" cap="flat" cmpd="sng" algn="ctr">
            <a:solidFill>
              <a:srgbClr val="FFFF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algn="l"/>
            <a:r>
              <a:rPr lang="en-US" dirty="0">
                <a:solidFill>
                  <a:srgbClr val="FFFF00"/>
                </a:solidFill>
                <a:latin typeface="Arial" panose="020B0604020202020204" pitchFamily="34" charset="0"/>
                <a:cs typeface="Arial" panose="020B0604020202020204" pitchFamily="34" charset="0"/>
              </a:rPr>
              <a:t>My </a:t>
            </a:r>
            <a:r>
              <a:rPr lang="en-US" i="1" dirty="0">
                <a:solidFill>
                  <a:schemeClr val="tx1">
                    <a:lumMod val="95000"/>
                  </a:schemeClr>
                </a:solidFill>
                <a:latin typeface="Arial" panose="020B0604020202020204" pitchFamily="34" charset="0"/>
                <a:cs typeface="Arial" panose="020B0604020202020204" pitchFamily="34" charset="0"/>
              </a:rPr>
              <a:t>r / </a:t>
            </a:r>
            <a:r>
              <a:rPr lang="en-US" dirty="0">
                <a:solidFill>
                  <a:schemeClr val="tx1">
                    <a:lumMod val="95000"/>
                  </a:schemeClr>
                </a:solidFill>
                <a:latin typeface="Arial" panose="020B0604020202020204" pitchFamily="34" charset="0"/>
                <a:cs typeface="Arial" panose="020B0604020202020204" pitchFamily="34" charset="0"/>
              </a:rPr>
              <a:t>2</a:t>
            </a:r>
            <a:r>
              <a:rPr lang="en-US" baseline="30000" dirty="0">
                <a:solidFill>
                  <a:schemeClr val="tx1">
                    <a:lumMod val="95000"/>
                  </a:schemeClr>
                </a:solidFill>
                <a:latin typeface="Arial" panose="020B0604020202020204" pitchFamily="34" charset="0"/>
                <a:cs typeface="Arial" panose="020B0604020202020204" pitchFamily="34" charset="0"/>
              </a:rPr>
              <a:t>m</a:t>
            </a:r>
            <a:r>
              <a:rPr lang="en-US" dirty="0">
                <a:solidFill>
                  <a:srgbClr val="FFFF00"/>
                </a:solidFill>
                <a:latin typeface="Arial" panose="020B0604020202020204" pitchFamily="34" charset="0"/>
                <a:cs typeface="Arial" panose="020B0604020202020204" pitchFamily="34" charset="0"/>
              </a:rPr>
              <a:t> </a:t>
            </a:r>
            <a:r>
              <a:rPr lang="en-US" dirty="0">
                <a:solidFill>
                  <a:srgbClr val="FFFF00"/>
                </a:solidFill>
                <a:latin typeface="Arial" panose="020B0604020202020204" pitchFamily="34" charset="0"/>
                <a:cs typeface="Arial" panose="020B0604020202020204" pitchFamily="34" charset="0"/>
                <a:sym typeface="Symbol" panose="05050102010706020507" pitchFamily="18" charset="2"/>
              </a:rPr>
              <a:t></a:t>
            </a:r>
            <a:r>
              <a:rPr lang="en-US" dirty="0">
                <a:solidFill>
                  <a:srgbClr val="FFFF00"/>
                </a:solidFill>
                <a:latin typeface="Arial" panose="020B0604020202020204" pitchFamily="34" charset="0"/>
                <a:cs typeface="Arial" panose="020B0604020202020204" pitchFamily="34" charset="0"/>
              </a:rPr>
              <a:t> [0,1]</a:t>
            </a:r>
            <a:endParaRPr lang="en-US" i="1" baseline="30000" dirty="0">
              <a:solidFill>
                <a:schemeClr val="tx1"/>
              </a:solidFill>
              <a:latin typeface="Arial" panose="020B0604020202020204" pitchFamily="34" charset="0"/>
              <a:cs typeface="Arial" panose="020B0604020202020204" pitchFamily="34" charset="0"/>
            </a:endParaRPr>
          </a:p>
        </p:txBody>
      </p:sp>
      <p:sp>
        <p:nvSpPr>
          <p:cNvPr id="38" name="Thought Bubble: Cloud 37">
            <a:extLst>
              <a:ext uri="{FF2B5EF4-FFF2-40B4-BE49-F238E27FC236}">
                <a16:creationId xmlns:a16="http://schemas.microsoft.com/office/drawing/2014/main" id="{E495D212-4B37-9273-4D73-DEC5E470811B}"/>
              </a:ext>
            </a:extLst>
          </p:cNvPr>
          <p:cNvSpPr/>
          <p:nvPr/>
        </p:nvSpPr>
        <p:spPr bwMode="auto">
          <a:xfrm>
            <a:off x="7543800" y="3446364"/>
            <a:ext cx="914400" cy="702766"/>
          </a:xfrm>
          <a:prstGeom prst="cloudCallout">
            <a:avLst>
              <a:gd name="adj1" fmla="val -109183"/>
              <a:gd name="adj2" fmla="val 25866"/>
            </a:avLst>
          </a:prstGeom>
          <a:solidFill>
            <a:schemeClr val="bg1"/>
          </a:solidFill>
          <a:ln w="38100" cap="flat" cmpd="sng" algn="ctr">
            <a:solidFill>
              <a:srgbClr val="FFFF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err="1">
                <a:ln>
                  <a:noFill/>
                </a:ln>
                <a:solidFill>
                  <a:srgbClr val="FF0066"/>
                </a:solidFill>
                <a:effectLst/>
                <a:latin typeface="Lucida Console" pitchFamily="49" charset="0"/>
              </a:rPr>
              <a:t>sk</a:t>
            </a:r>
            <a:endParaRPr kumimoji="0" lang="en-US" sz="2400" b="0" i="0" u="none" strike="noStrike" cap="none" normalizeH="0" baseline="0" dirty="0">
              <a:ln>
                <a:noFill/>
              </a:ln>
              <a:solidFill>
                <a:srgbClr val="FF0066"/>
              </a:solidFill>
              <a:effectLst/>
              <a:latin typeface="Lucida Console" pitchFamily="49" charset="0"/>
            </a:endParaRPr>
          </a:p>
        </p:txBody>
      </p:sp>
      <p:grpSp>
        <p:nvGrpSpPr>
          <p:cNvPr id="15" name="Group 14">
            <a:extLst>
              <a:ext uri="{FF2B5EF4-FFF2-40B4-BE49-F238E27FC236}">
                <a16:creationId xmlns:a16="http://schemas.microsoft.com/office/drawing/2014/main" id="{7D38FA05-D708-C443-D00B-93910E95868F}"/>
              </a:ext>
            </a:extLst>
          </p:cNvPr>
          <p:cNvGrpSpPr/>
          <p:nvPr/>
        </p:nvGrpSpPr>
        <p:grpSpPr>
          <a:xfrm>
            <a:off x="740373" y="5023609"/>
            <a:ext cx="6765327" cy="769441"/>
            <a:chOff x="940490" y="5244682"/>
            <a:chExt cx="6765327" cy="769441"/>
          </a:xfrm>
        </p:grpSpPr>
        <p:sp>
          <p:nvSpPr>
            <p:cNvPr id="16" name="TextBox 15">
              <a:extLst>
                <a:ext uri="{FF2B5EF4-FFF2-40B4-BE49-F238E27FC236}">
                  <a16:creationId xmlns:a16="http://schemas.microsoft.com/office/drawing/2014/main" id="{A1C38548-B552-6B92-FD40-585056582A86}"/>
                </a:ext>
              </a:extLst>
            </p:cNvPr>
            <p:cNvSpPr txBox="1"/>
            <p:nvPr/>
          </p:nvSpPr>
          <p:spPr bwMode="auto">
            <a:xfrm>
              <a:off x="7206962" y="5244682"/>
              <a:ext cx="498855" cy="769441"/>
            </a:xfrm>
            <a:prstGeom prst="rect">
              <a:avLst/>
            </a:prstGeom>
            <a:noFill/>
            <a:ln w="76200">
              <a:no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4400" b="1" dirty="0">
                  <a:solidFill>
                    <a:srgbClr val="0099FF"/>
                  </a:solidFill>
                  <a:latin typeface="Arial" panose="020B0604020202020204" pitchFamily="34" charset="0"/>
                  <a:cs typeface="Arial" panose="020B0604020202020204" pitchFamily="34" charset="0"/>
                </a:rPr>
                <a:t>1</a:t>
              </a:r>
            </a:p>
          </p:txBody>
        </p:sp>
        <p:sp>
          <p:nvSpPr>
            <p:cNvPr id="17" name="TextBox 16">
              <a:extLst>
                <a:ext uri="{FF2B5EF4-FFF2-40B4-BE49-F238E27FC236}">
                  <a16:creationId xmlns:a16="http://schemas.microsoft.com/office/drawing/2014/main" id="{0E4F770E-B64B-0BBC-985B-F936E7FB5AAC}"/>
                </a:ext>
              </a:extLst>
            </p:cNvPr>
            <p:cNvSpPr txBox="1"/>
            <p:nvPr/>
          </p:nvSpPr>
          <p:spPr bwMode="auto">
            <a:xfrm>
              <a:off x="940490" y="5244682"/>
              <a:ext cx="498855" cy="769441"/>
            </a:xfrm>
            <a:prstGeom prst="rect">
              <a:avLst/>
            </a:prstGeom>
            <a:noFill/>
            <a:ln w="76200">
              <a:no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4400" b="1" dirty="0">
                  <a:solidFill>
                    <a:srgbClr val="0099FF"/>
                  </a:solidFill>
                  <a:latin typeface="Arial" panose="020B0604020202020204" pitchFamily="34" charset="0"/>
                  <a:cs typeface="Arial" panose="020B0604020202020204" pitchFamily="34" charset="0"/>
                </a:rPr>
                <a:t>0</a:t>
              </a:r>
            </a:p>
          </p:txBody>
        </p:sp>
        <p:cxnSp>
          <p:nvCxnSpPr>
            <p:cNvPr id="18" name="Straight Connector 17">
              <a:extLst>
                <a:ext uri="{FF2B5EF4-FFF2-40B4-BE49-F238E27FC236}">
                  <a16:creationId xmlns:a16="http://schemas.microsoft.com/office/drawing/2014/main" id="{FC72FD22-501E-057E-8FE6-424559C57ADD}"/>
                </a:ext>
              </a:extLst>
            </p:cNvPr>
            <p:cNvCxnSpPr>
              <a:cxnSpLocks/>
            </p:cNvCxnSpPr>
            <p:nvPr/>
          </p:nvCxnSpPr>
          <p:spPr bwMode="auto">
            <a:xfrm>
              <a:off x="1438183" y="5629402"/>
              <a:ext cx="5788240" cy="0"/>
            </a:xfrm>
            <a:prstGeom prst="line">
              <a:avLst/>
            </a:prstGeom>
            <a:solidFill>
              <a:srgbClr val="FFFFCC"/>
            </a:solidFill>
            <a:ln w="76200" cap="flat" cmpd="sng" algn="ctr">
              <a:solidFill>
                <a:srgbClr val="0099FF"/>
              </a:solidFill>
              <a:prstDash val="solid"/>
              <a:round/>
              <a:headEnd type="triangle" w="med" len="med"/>
              <a:tailEnd type="triangle" w="med" len="med"/>
            </a:ln>
            <a:effectLst/>
          </p:spPr>
        </p:cxnSp>
      </p:grpSp>
      <p:grpSp>
        <p:nvGrpSpPr>
          <p:cNvPr id="19" name="Group 18">
            <a:extLst>
              <a:ext uri="{FF2B5EF4-FFF2-40B4-BE49-F238E27FC236}">
                <a16:creationId xmlns:a16="http://schemas.microsoft.com/office/drawing/2014/main" id="{4CC54794-E9E7-145D-83B1-1ECB93A9EC29}"/>
              </a:ext>
            </a:extLst>
          </p:cNvPr>
          <p:cNvGrpSpPr/>
          <p:nvPr/>
        </p:nvGrpSpPr>
        <p:grpSpPr>
          <a:xfrm>
            <a:off x="1633122" y="5457915"/>
            <a:ext cx="714652" cy="790485"/>
            <a:chOff x="1833239" y="3429000"/>
            <a:chExt cx="714652" cy="790485"/>
          </a:xfrm>
        </p:grpSpPr>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FBFA4665-9AEB-F25E-1EDE-144B30BEF6B9}"/>
                    </a:ext>
                  </a:extLst>
                </p:cNvPr>
                <p:cNvSpPr txBox="1"/>
                <p:nvPr/>
              </p:nvSpPr>
              <p:spPr bwMode="auto">
                <a:xfrm>
                  <a:off x="1833239" y="3757820"/>
                  <a:ext cx="714652" cy="461665"/>
                </a:xfrm>
                <a:prstGeom prst="rect">
                  <a:avLst/>
                </a:prstGeom>
                <a:solidFill>
                  <a:schemeClr val="bg1"/>
                </a:solidFill>
                <a:ln w="76200">
                  <a:noFill/>
                  <a:miter lim="800000"/>
                  <a:headEnd/>
                  <a:tailEnd/>
                </a:ln>
                <a:effectLst>
                  <a:outerShdw blurRad="50800" dist="38100" dir="2700000" algn="tl" rotWithShape="0">
                    <a:prstClr val="black">
                      <a:alpha val="40000"/>
                    </a:prstClr>
                  </a:outerShdw>
                </a:effectLst>
              </p:spPr>
              <p:txBody>
                <a:bodyPr wrap="square">
                  <a:spAutoFit/>
                </a:bodyPr>
                <a:lstStyle/>
                <a:p>
                  <a:pPr/>
                  <a14:m>
                    <m:oMathPara xmlns:m="http://schemas.openxmlformats.org/officeDocument/2006/math">
                      <m:oMathParaPr>
                        <m:jc m:val="centerGroup"/>
                      </m:oMathParaPr>
                      <m:oMath xmlns:m="http://schemas.openxmlformats.org/officeDocument/2006/math">
                        <m:r>
                          <a:rPr lang="en-US" sz="2400" b="1" i="1" smtClean="0">
                            <a:solidFill>
                              <a:schemeClr val="tx1"/>
                            </a:solidFill>
                            <a:latin typeface="Cambria Math"/>
                            <a:cs typeface="Arial" panose="020B0604020202020204" pitchFamily="34" charset="0"/>
                          </a:rPr>
                          <m:t>𝑩</m:t>
                        </m:r>
                        <m:d>
                          <m:dPr>
                            <m:ctrlPr>
                              <a:rPr lang="en-US" sz="2400" b="1" i="1" smtClean="0">
                                <a:solidFill>
                                  <a:schemeClr val="tx1"/>
                                </a:solidFill>
                                <a:latin typeface="Cambria Math" panose="02040503050406030204" pitchFamily="18" charset="0"/>
                                <a:cs typeface="Arial" panose="020B0604020202020204" pitchFamily="34" charset="0"/>
                              </a:rPr>
                            </m:ctrlPr>
                          </m:dPr>
                          <m:e>
                            <m:r>
                              <a:rPr lang="en-US" sz="2400" b="1" i="1" smtClean="0">
                                <a:solidFill>
                                  <a:schemeClr val="tx1"/>
                                </a:solidFill>
                                <a:latin typeface="Cambria Math" panose="02040503050406030204" pitchFamily="18" charset="0"/>
                                <a:cs typeface="Arial" panose="020B0604020202020204" pitchFamily="34" charset="0"/>
                              </a:rPr>
                              <m:t>𝟎</m:t>
                            </m:r>
                          </m:e>
                        </m:d>
                      </m:oMath>
                    </m:oMathPara>
                  </a14:m>
                  <a:endParaRPr lang="en-US" dirty="0"/>
                </a:p>
              </p:txBody>
            </p:sp>
          </mc:Choice>
          <mc:Fallback xmlns="">
            <p:sp>
              <p:nvSpPr>
                <p:cNvPr id="20" name="TextBox 19">
                  <a:extLst>
                    <a:ext uri="{FF2B5EF4-FFF2-40B4-BE49-F238E27FC236}">
                      <a16:creationId xmlns:a16="http://schemas.microsoft.com/office/drawing/2014/main" id="{FBFA4665-9AEB-F25E-1EDE-144B30BEF6B9}"/>
                    </a:ext>
                  </a:extLst>
                </p:cNvPr>
                <p:cNvSpPr txBox="1">
                  <a:spLocks noRot="1" noChangeAspect="1" noMove="1" noResize="1" noEditPoints="1" noAdjustHandles="1" noChangeArrowheads="1" noChangeShapeType="1" noTextEdit="1"/>
                </p:cNvSpPr>
                <p:nvPr/>
              </p:nvSpPr>
              <p:spPr bwMode="auto">
                <a:xfrm>
                  <a:off x="1833239" y="3757820"/>
                  <a:ext cx="714652" cy="461665"/>
                </a:xfrm>
                <a:prstGeom prst="rect">
                  <a:avLst/>
                </a:prstGeom>
                <a:blipFill>
                  <a:blip r:embed="rId3"/>
                  <a:stretch>
                    <a:fillRect/>
                  </a:stretch>
                </a:blipFill>
                <a:ln w="76200">
                  <a:noFill/>
                  <a:miter lim="800000"/>
                  <a:headEnd/>
                  <a:tailEnd/>
                </a:ln>
                <a:effectLst>
                  <a:outerShdw blurRad="50800" dist="38100" dir="2700000" algn="tl" rotWithShape="0">
                    <a:prstClr val="black">
                      <a:alpha val="40000"/>
                    </a:prstClr>
                  </a:outerShdw>
                </a:effectLst>
              </p:spPr>
              <p:txBody>
                <a:bodyPr/>
                <a:lstStyle/>
                <a:p>
                  <a:r>
                    <a:rPr lang="en-US">
                      <a:noFill/>
                    </a:rPr>
                    <a:t> </a:t>
                  </a:r>
                </a:p>
              </p:txBody>
            </p:sp>
          </mc:Fallback>
        </mc:AlternateContent>
        <p:cxnSp>
          <p:nvCxnSpPr>
            <p:cNvPr id="21" name="Straight Connector 20">
              <a:extLst>
                <a:ext uri="{FF2B5EF4-FFF2-40B4-BE49-F238E27FC236}">
                  <a16:creationId xmlns:a16="http://schemas.microsoft.com/office/drawing/2014/main" id="{05C7B34D-8398-1960-9157-55A4A4DF8975}"/>
                </a:ext>
              </a:extLst>
            </p:cNvPr>
            <p:cNvCxnSpPr>
              <a:cxnSpLocks/>
            </p:cNvCxnSpPr>
            <p:nvPr/>
          </p:nvCxnSpPr>
          <p:spPr bwMode="auto">
            <a:xfrm>
              <a:off x="2190565" y="3429000"/>
              <a:ext cx="0" cy="399495"/>
            </a:xfrm>
            <a:prstGeom prst="line">
              <a:avLst/>
            </a:prstGeom>
            <a:solidFill>
              <a:srgbClr val="FFFFCC"/>
            </a:solidFill>
            <a:ln w="38100" cap="flat" cmpd="sng" algn="ctr">
              <a:solidFill>
                <a:schemeClr val="accent3"/>
              </a:solidFill>
              <a:prstDash val="solid"/>
              <a:round/>
              <a:headEnd type="triangle" w="med" len="med"/>
              <a:tailEnd type="none" w="med" len="med"/>
            </a:ln>
            <a:effectLst/>
          </p:spPr>
        </p:cxnSp>
      </p:grpSp>
      <p:grpSp>
        <p:nvGrpSpPr>
          <p:cNvPr id="22" name="Group 21">
            <a:extLst>
              <a:ext uri="{FF2B5EF4-FFF2-40B4-BE49-F238E27FC236}">
                <a16:creationId xmlns:a16="http://schemas.microsoft.com/office/drawing/2014/main" id="{50B4BBB6-39FB-5ADF-DA40-84CD50B003BE}"/>
              </a:ext>
            </a:extLst>
          </p:cNvPr>
          <p:cNvGrpSpPr/>
          <p:nvPr/>
        </p:nvGrpSpPr>
        <p:grpSpPr>
          <a:xfrm>
            <a:off x="2402097" y="5457915"/>
            <a:ext cx="714652" cy="790485"/>
            <a:chOff x="1833239" y="3429000"/>
            <a:chExt cx="714652" cy="790485"/>
          </a:xfrm>
        </p:grpSpPr>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34F22D50-C515-110B-3BE4-9C664F4A78EF}"/>
                    </a:ext>
                  </a:extLst>
                </p:cNvPr>
                <p:cNvSpPr txBox="1"/>
                <p:nvPr/>
              </p:nvSpPr>
              <p:spPr bwMode="auto">
                <a:xfrm>
                  <a:off x="1833239" y="3757820"/>
                  <a:ext cx="714652" cy="461665"/>
                </a:xfrm>
                <a:prstGeom prst="rect">
                  <a:avLst/>
                </a:prstGeom>
                <a:solidFill>
                  <a:schemeClr val="bg1"/>
                </a:solidFill>
                <a:ln w="76200">
                  <a:noFill/>
                  <a:miter lim="800000"/>
                  <a:headEnd/>
                  <a:tailEnd/>
                </a:ln>
                <a:effectLst>
                  <a:outerShdw blurRad="50800" dist="38100" dir="2700000" algn="tl" rotWithShape="0">
                    <a:prstClr val="black">
                      <a:alpha val="40000"/>
                    </a:prstClr>
                  </a:outerShdw>
                </a:effectLst>
              </p:spPr>
              <p:txBody>
                <a:bodyPr wrap="square">
                  <a:spAutoFit/>
                </a:bodyPr>
                <a:lstStyle/>
                <a:p>
                  <a:pPr/>
                  <a14:m>
                    <m:oMathPara xmlns:m="http://schemas.openxmlformats.org/officeDocument/2006/math">
                      <m:oMathParaPr>
                        <m:jc m:val="centerGroup"/>
                      </m:oMathParaPr>
                      <m:oMath xmlns:m="http://schemas.openxmlformats.org/officeDocument/2006/math">
                        <m:r>
                          <a:rPr lang="en-US" sz="2400" b="1" i="1" smtClean="0">
                            <a:solidFill>
                              <a:schemeClr val="tx1"/>
                            </a:solidFill>
                            <a:latin typeface="Cambria Math"/>
                            <a:cs typeface="Arial" panose="020B0604020202020204" pitchFamily="34" charset="0"/>
                          </a:rPr>
                          <m:t>𝑩</m:t>
                        </m:r>
                        <m:d>
                          <m:dPr>
                            <m:ctrlPr>
                              <a:rPr lang="en-US" sz="2400" b="1" i="1" smtClean="0">
                                <a:solidFill>
                                  <a:schemeClr val="tx1"/>
                                </a:solidFill>
                                <a:latin typeface="Cambria Math" panose="02040503050406030204" pitchFamily="18" charset="0"/>
                                <a:cs typeface="Arial" panose="020B0604020202020204" pitchFamily="34" charset="0"/>
                              </a:rPr>
                            </m:ctrlPr>
                          </m:dPr>
                          <m:e>
                            <m:r>
                              <a:rPr lang="en-US" sz="2400" b="1" i="1" smtClean="0">
                                <a:solidFill>
                                  <a:schemeClr val="tx1"/>
                                </a:solidFill>
                                <a:latin typeface="Cambria Math" panose="02040503050406030204" pitchFamily="18" charset="0"/>
                                <a:cs typeface="Arial" panose="020B0604020202020204" pitchFamily="34" charset="0"/>
                              </a:rPr>
                              <m:t>𝟏</m:t>
                            </m:r>
                          </m:e>
                        </m:d>
                      </m:oMath>
                    </m:oMathPara>
                  </a14:m>
                  <a:endParaRPr lang="en-US" dirty="0"/>
                </a:p>
              </p:txBody>
            </p:sp>
          </mc:Choice>
          <mc:Fallback xmlns="">
            <p:sp>
              <p:nvSpPr>
                <p:cNvPr id="23" name="TextBox 22">
                  <a:extLst>
                    <a:ext uri="{FF2B5EF4-FFF2-40B4-BE49-F238E27FC236}">
                      <a16:creationId xmlns:a16="http://schemas.microsoft.com/office/drawing/2014/main" id="{34F22D50-C515-110B-3BE4-9C664F4A78EF}"/>
                    </a:ext>
                  </a:extLst>
                </p:cNvPr>
                <p:cNvSpPr txBox="1">
                  <a:spLocks noRot="1" noChangeAspect="1" noMove="1" noResize="1" noEditPoints="1" noAdjustHandles="1" noChangeArrowheads="1" noChangeShapeType="1" noTextEdit="1"/>
                </p:cNvSpPr>
                <p:nvPr/>
              </p:nvSpPr>
              <p:spPr bwMode="auto">
                <a:xfrm>
                  <a:off x="1833239" y="3757820"/>
                  <a:ext cx="714652" cy="461665"/>
                </a:xfrm>
                <a:prstGeom prst="rect">
                  <a:avLst/>
                </a:prstGeom>
                <a:blipFill>
                  <a:blip r:embed="rId4"/>
                  <a:stretch>
                    <a:fillRect/>
                  </a:stretch>
                </a:blipFill>
                <a:ln w="76200">
                  <a:noFill/>
                  <a:miter lim="800000"/>
                  <a:headEnd/>
                  <a:tailEnd/>
                </a:ln>
                <a:effectLst>
                  <a:outerShdw blurRad="50800" dist="38100" dir="2700000" algn="tl" rotWithShape="0">
                    <a:prstClr val="black">
                      <a:alpha val="40000"/>
                    </a:prstClr>
                  </a:outerShdw>
                </a:effectLst>
              </p:spPr>
              <p:txBody>
                <a:bodyPr/>
                <a:lstStyle/>
                <a:p>
                  <a:r>
                    <a:rPr lang="en-US">
                      <a:noFill/>
                    </a:rPr>
                    <a:t> </a:t>
                  </a:r>
                </a:p>
              </p:txBody>
            </p:sp>
          </mc:Fallback>
        </mc:AlternateContent>
        <p:cxnSp>
          <p:nvCxnSpPr>
            <p:cNvPr id="24" name="Straight Connector 23">
              <a:extLst>
                <a:ext uri="{FF2B5EF4-FFF2-40B4-BE49-F238E27FC236}">
                  <a16:creationId xmlns:a16="http://schemas.microsoft.com/office/drawing/2014/main" id="{2313B33C-54B8-E4CF-E7A0-677538E79A1A}"/>
                </a:ext>
              </a:extLst>
            </p:cNvPr>
            <p:cNvCxnSpPr>
              <a:cxnSpLocks/>
            </p:cNvCxnSpPr>
            <p:nvPr/>
          </p:nvCxnSpPr>
          <p:spPr bwMode="auto">
            <a:xfrm>
              <a:off x="2190565" y="3429000"/>
              <a:ext cx="0" cy="399495"/>
            </a:xfrm>
            <a:prstGeom prst="line">
              <a:avLst/>
            </a:prstGeom>
            <a:solidFill>
              <a:srgbClr val="FFFFCC"/>
            </a:solidFill>
            <a:ln w="38100" cap="flat" cmpd="sng" algn="ctr">
              <a:solidFill>
                <a:schemeClr val="accent3"/>
              </a:solidFill>
              <a:prstDash val="solid"/>
              <a:round/>
              <a:headEnd type="triangle" w="med" len="med"/>
              <a:tailEnd type="none" w="med" len="med"/>
            </a:ln>
            <a:effectLst/>
          </p:spPr>
        </p:cxnSp>
      </p:grpSp>
      <p:grpSp>
        <p:nvGrpSpPr>
          <p:cNvPr id="25" name="Group 24">
            <a:extLst>
              <a:ext uri="{FF2B5EF4-FFF2-40B4-BE49-F238E27FC236}">
                <a16:creationId xmlns:a16="http://schemas.microsoft.com/office/drawing/2014/main" id="{BB81BA79-B89B-30D3-C42D-E05C3ECE6820}"/>
              </a:ext>
            </a:extLst>
          </p:cNvPr>
          <p:cNvGrpSpPr/>
          <p:nvPr/>
        </p:nvGrpSpPr>
        <p:grpSpPr>
          <a:xfrm>
            <a:off x="3538491" y="5486960"/>
            <a:ext cx="1562470" cy="761440"/>
            <a:chOff x="1809383" y="3429000"/>
            <a:chExt cx="714652" cy="761440"/>
          </a:xfrm>
        </p:grpSpPr>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2515FCE0-5B7C-6302-8968-AA9222647F68}"/>
                    </a:ext>
                  </a:extLst>
                </p:cNvPr>
                <p:cNvSpPr txBox="1"/>
                <p:nvPr/>
              </p:nvSpPr>
              <p:spPr bwMode="auto">
                <a:xfrm>
                  <a:off x="1809383" y="3728775"/>
                  <a:ext cx="714652" cy="461665"/>
                </a:xfrm>
                <a:prstGeom prst="rect">
                  <a:avLst/>
                </a:prstGeom>
                <a:solidFill>
                  <a:schemeClr val="bg1"/>
                </a:solidFill>
                <a:ln w="76200">
                  <a:noFill/>
                  <a:miter lim="800000"/>
                  <a:headEnd/>
                  <a:tailEnd/>
                </a:ln>
                <a:effectLst>
                  <a:outerShdw blurRad="50800" dist="38100" dir="2700000" algn="tl" rotWithShape="0">
                    <a:prstClr val="black">
                      <a:alpha val="40000"/>
                    </a:prstClr>
                  </a:outerShdw>
                </a:effectLst>
              </p:spPr>
              <p:txBody>
                <a:bodyPr wrap="square">
                  <a:spAutoFit/>
                </a:bodyPr>
                <a:lstStyle/>
                <a:p>
                  <a:pPr/>
                  <a14:m>
                    <m:oMathPara xmlns:m="http://schemas.openxmlformats.org/officeDocument/2006/math">
                      <m:oMathParaPr>
                        <m:jc m:val="centerGroup"/>
                      </m:oMathParaPr>
                      <m:oMath xmlns:m="http://schemas.openxmlformats.org/officeDocument/2006/math">
                        <m:r>
                          <a:rPr lang="en-US" sz="2400" b="1" i="1" smtClean="0">
                            <a:solidFill>
                              <a:schemeClr val="tx1"/>
                            </a:solidFill>
                            <a:latin typeface="Cambria Math"/>
                            <a:cs typeface="Arial" panose="020B0604020202020204" pitchFamily="34" charset="0"/>
                          </a:rPr>
                          <m:t>𝑩</m:t>
                        </m:r>
                        <m:d>
                          <m:dPr>
                            <m:ctrlPr>
                              <a:rPr lang="en-US" sz="2400" b="1" i="1" smtClean="0">
                                <a:solidFill>
                                  <a:schemeClr val="tx1"/>
                                </a:solidFill>
                                <a:latin typeface="Cambria Math" panose="02040503050406030204" pitchFamily="18" charset="0"/>
                                <a:cs typeface="Arial" panose="020B0604020202020204" pitchFamily="34" charset="0"/>
                              </a:rPr>
                            </m:ctrlPr>
                          </m:dPr>
                          <m:e>
                            <m:r>
                              <a:rPr lang="en-US" sz="2400" b="1" i="1" smtClean="0">
                                <a:solidFill>
                                  <a:schemeClr val="tx1"/>
                                </a:solidFill>
                                <a:latin typeface="Cambria Math" panose="02040503050406030204" pitchFamily="18" charset="0"/>
                                <a:cs typeface="Arial" panose="020B0604020202020204" pitchFamily="34" charset="0"/>
                              </a:rPr>
                              <m:t>𝒌</m:t>
                            </m:r>
                            <m:r>
                              <a:rPr lang="en-US" sz="2400" b="1" i="1" smtClean="0">
                                <a:solidFill>
                                  <a:schemeClr val="tx1"/>
                                </a:solidFill>
                                <a:latin typeface="Cambria Math" panose="02040503050406030204" pitchFamily="18" charset="0"/>
                                <a:cs typeface="Arial" panose="020B0604020202020204" pitchFamily="34" charset="0"/>
                              </a:rPr>
                              <m:t>−</m:t>
                            </m:r>
                            <m:r>
                              <a:rPr lang="en-US" sz="2400" b="1" i="1" smtClean="0">
                                <a:solidFill>
                                  <a:schemeClr val="tx1"/>
                                </a:solidFill>
                                <a:latin typeface="Cambria Math" panose="02040503050406030204" pitchFamily="18" charset="0"/>
                                <a:cs typeface="Arial" panose="020B0604020202020204" pitchFamily="34" charset="0"/>
                              </a:rPr>
                              <m:t>𝟏</m:t>
                            </m:r>
                          </m:e>
                        </m:d>
                      </m:oMath>
                    </m:oMathPara>
                  </a14:m>
                  <a:endParaRPr lang="en-US" dirty="0"/>
                </a:p>
              </p:txBody>
            </p:sp>
          </mc:Choice>
          <mc:Fallback xmlns="">
            <p:sp>
              <p:nvSpPr>
                <p:cNvPr id="26" name="TextBox 25">
                  <a:extLst>
                    <a:ext uri="{FF2B5EF4-FFF2-40B4-BE49-F238E27FC236}">
                      <a16:creationId xmlns:a16="http://schemas.microsoft.com/office/drawing/2014/main" id="{2515FCE0-5B7C-6302-8968-AA9222647F68}"/>
                    </a:ext>
                  </a:extLst>
                </p:cNvPr>
                <p:cNvSpPr txBox="1">
                  <a:spLocks noRot="1" noChangeAspect="1" noMove="1" noResize="1" noEditPoints="1" noAdjustHandles="1" noChangeArrowheads="1" noChangeShapeType="1" noTextEdit="1"/>
                </p:cNvSpPr>
                <p:nvPr/>
              </p:nvSpPr>
              <p:spPr bwMode="auto">
                <a:xfrm>
                  <a:off x="1809383" y="3728775"/>
                  <a:ext cx="714652" cy="461665"/>
                </a:xfrm>
                <a:prstGeom prst="rect">
                  <a:avLst/>
                </a:prstGeom>
                <a:blipFill>
                  <a:blip r:embed="rId5"/>
                  <a:stretch>
                    <a:fillRect/>
                  </a:stretch>
                </a:blipFill>
                <a:ln w="76200">
                  <a:noFill/>
                  <a:miter lim="800000"/>
                  <a:headEnd/>
                  <a:tailEnd/>
                </a:ln>
                <a:effectLst>
                  <a:outerShdw blurRad="50800" dist="38100" dir="2700000" algn="tl" rotWithShape="0">
                    <a:prstClr val="black">
                      <a:alpha val="40000"/>
                    </a:prstClr>
                  </a:outerShdw>
                </a:effectLst>
              </p:spPr>
              <p:txBody>
                <a:bodyPr/>
                <a:lstStyle/>
                <a:p>
                  <a:r>
                    <a:rPr lang="en-US">
                      <a:noFill/>
                    </a:rPr>
                    <a:t> </a:t>
                  </a:r>
                </a:p>
              </p:txBody>
            </p:sp>
          </mc:Fallback>
        </mc:AlternateContent>
        <p:cxnSp>
          <p:nvCxnSpPr>
            <p:cNvPr id="27" name="Straight Connector 26">
              <a:extLst>
                <a:ext uri="{FF2B5EF4-FFF2-40B4-BE49-F238E27FC236}">
                  <a16:creationId xmlns:a16="http://schemas.microsoft.com/office/drawing/2014/main" id="{C861103F-A93C-5253-6BA2-63290541D5A5}"/>
                </a:ext>
              </a:extLst>
            </p:cNvPr>
            <p:cNvCxnSpPr>
              <a:cxnSpLocks/>
            </p:cNvCxnSpPr>
            <p:nvPr/>
          </p:nvCxnSpPr>
          <p:spPr bwMode="auto">
            <a:xfrm>
              <a:off x="2190565" y="3429000"/>
              <a:ext cx="0" cy="399495"/>
            </a:xfrm>
            <a:prstGeom prst="line">
              <a:avLst/>
            </a:prstGeom>
            <a:solidFill>
              <a:srgbClr val="FFFFCC"/>
            </a:solidFill>
            <a:ln w="38100" cap="flat" cmpd="sng" algn="ctr">
              <a:solidFill>
                <a:schemeClr val="accent3"/>
              </a:solidFill>
              <a:prstDash val="solid"/>
              <a:round/>
              <a:headEnd type="triangle" w="med" len="med"/>
              <a:tailEnd type="none" w="med" len="med"/>
            </a:ln>
            <a:effectLst/>
          </p:spPr>
        </p:cxnSp>
      </p:grpSp>
      <p:grpSp>
        <p:nvGrpSpPr>
          <p:cNvPr id="28" name="Group 27">
            <a:extLst>
              <a:ext uri="{FF2B5EF4-FFF2-40B4-BE49-F238E27FC236}">
                <a16:creationId xmlns:a16="http://schemas.microsoft.com/office/drawing/2014/main" id="{2DD998B4-4994-08FD-E278-A6E82FED57B0}"/>
              </a:ext>
            </a:extLst>
          </p:cNvPr>
          <p:cNvGrpSpPr/>
          <p:nvPr/>
        </p:nvGrpSpPr>
        <p:grpSpPr>
          <a:xfrm>
            <a:off x="4729208" y="5457915"/>
            <a:ext cx="1562470" cy="790485"/>
            <a:chOff x="1833239" y="3429000"/>
            <a:chExt cx="714652" cy="790485"/>
          </a:xfrm>
          <a:noFill/>
        </p:grpSpPr>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95138916-C52C-10AE-0EEF-014F205244AA}"/>
                    </a:ext>
                  </a:extLst>
                </p:cNvPr>
                <p:cNvSpPr txBox="1"/>
                <p:nvPr/>
              </p:nvSpPr>
              <p:spPr bwMode="auto">
                <a:xfrm>
                  <a:off x="1833239" y="3757820"/>
                  <a:ext cx="714652" cy="461665"/>
                </a:xfrm>
                <a:prstGeom prst="rect">
                  <a:avLst/>
                </a:prstGeom>
                <a:grpFill/>
                <a:ln w="76200">
                  <a:noFill/>
                  <a:miter lim="800000"/>
                  <a:headEnd/>
                  <a:tailEnd/>
                </a:ln>
                <a:effectLst>
                  <a:outerShdw blurRad="50800" dist="38100" dir="2700000" algn="tl" rotWithShape="0">
                    <a:prstClr val="black">
                      <a:alpha val="40000"/>
                    </a:prstClr>
                  </a:outerShdw>
                </a:effectLst>
              </p:spPr>
              <p:txBody>
                <a:bodyPr wrap="square">
                  <a:spAutoFit/>
                </a:bodyPr>
                <a:lstStyle/>
                <a:p>
                  <a:pPr/>
                  <a14:m>
                    <m:oMathPara xmlns:m="http://schemas.openxmlformats.org/officeDocument/2006/math">
                      <m:oMathParaPr>
                        <m:jc m:val="centerGroup"/>
                      </m:oMathParaPr>
                      <m:oMath xmlns:m="http://schemas.openxmlformats.org/officeDocument/2006/math">
                        <m:r>
                          <a:rPr lang="en-US" sz="2400" b="1" i="1" smtClean="0">
                            <a:solidFill>
                              <a:schemeClr val="tx1"/>
                            </a:solidFill>
                            <a:latin typeface="Cambria Math"/>
                            <a:cs typeface="Arial" panose="020B0604020202020204" pitchFamily="34" charset="0"/>
                          </a:rPr>
                          <m:t>𝑩</m:t>
                        </m:r>
                        <m:d>
                          <m:dPr>
                            <m:ctrlPr>
                              <a:rPr lang="en-US" sz="2400" b="1" i="1" smtClean="0">
                                <a:solidFill>
                                  <a:schemeClr val="tx1"/>
                                </a:solidFill>
                                <a:latin typeface="Cambria Math" panose="02040503050406030204" pitchFamily="18" charset="0"/>
                                <a:cs typeface="Arial" panose="020B0604020202020204" pitchFamily="34" charset="0"/>
                              </a:rPr>
                            </m:ctrlPr>
                          </m:dPr>
                          <m:e>
                            <m:r>
                              <a:rPr lang="en-US" sz="2400" b="1" i="1" smtClean="0">
                                <a:solidFill>
                                  <a:schemeClr val="tx1"/>
                                </a:solidFill>
                                <a:latin typeface="Cambria Math" panose="02040503050406030204" pitchFamily="18" charset="0"/>
                                <a:cs typeface="Arial" panose="020B0604020202020204" pitchFamily="34" charset="0"/>
                              </a:rPr>
                              <m:t>𝒌</m:t>
                            </m:r>
                          </m:e>
                        </m:d>
                      </m:oMath>
                    </m:oMathPara>
                  </a14:m>
                  <a:endParaRPr lang="en-US" dirty="0"/>
                </a:p>
              </p:txBody>
            </p:sp>
          </mc:Choice>
          <mc:Fallback xmlns="">
            <p:sp>
              <p:nvSpPr>
                <p:cNvPr id="29" name="TextBox 28">
                  <a:extLst>
                    <a:ext uri="{FF2B5EF4-FFF2-40B4-BE49-F238E27FC236}">
                      <a16:creationId xmlns:a16="http://schemas.microsoft.com/office/drawing/2014/main" id="{95138916-C52C-10AE-0EEF-014F205244AA}"/>
                    </a:ext>
                  </a:extLst>
                </p:cNvPr>
                <p:cNvSpPr txBox="1">
                  <a:spLocks noRot="1" noChangeAspect="1" noMove="1" noResize="1" noEditPoints="1" noAdjustHandles="1" noChangeArrowheads="1" noChangeShapeType="1" noTextEdit="1"/>
                </p:cNvSpPr>
                <p:nvPr/>
              </p:nvSpPr>
              <p:spPr bwMode="auto">
                <a:xfrm>
                  <a:off x="1833239" y="3757820"/>
                  <a:ext cx="714652" cy="461665"/>
                </a:xfrm>
                <a:prstGeom prst="rect">
                  <a:avLst/>
                </a:prstGeom>
                <a:blipFill>
                  <a:blip r:embed="rId6"/>
                  <a:stretch>
                    <a:fillRect/>
                  </a:stretch>
                </a:blipFill>
                <a:ln w="76200">
                  <a:noFill/>
                  <a:miter lim="800000"/>
                  <a:headEnd/>
                  <a:tailEnd/>
                </a:ln>
                <a:effectLst>
                  <a:outerShdw blurRad="50800" dist="38100" dir="2700000" algn="tl" rotWithShape="0">
                    <a:prstClr val="black">
                      <a:alpha val="40000"/>
                    </a:prstClr>
                  </a:outerShdw>
                </a:effectLst>
              </p:spPr>
              <p:txBody>
                <a:bodyPr/>
                <a:lstStyle/>
                <a:p>
                  <a:r>
                    <a:rPr lang="en-US">
                      <a:noFill/>
                    </a:rPr>
                    <a:t> </a:t>
                  </a:r>
                </a:p>
              </p:txBody>
            </p:sp>
          </mc:Fallback>
        </mc:AlternateContent>
        <p:cxnSp>
          <p:nvCxnSpPr>
            <p:cNvPr id="30" name="Straight Connector 29">
              <a:extLst>
                <a:ext uri="{FF2B5EF4-FFF2-40B4-BE49-F238E27FC236}">
                  <a16:creationId xmlns:a16="http://schemas.microsoft.com/office/drawing/2014/main" id="{44E29D6A-4152-1DAF-2A6F-11103D9A27D8}"/>
                </a:ext>
              </a:extLst>
            </p:cNvPr>
            <p:cNvCxnSpPr>
              <a:cxnSpLocks/>
            </p:cNvCxnSpPr>
            <p:nvPr/>
          </p:nvCxnSpPr>
          <p:spPr bwMode="auto">
            <a:xfrm>
              <a:off x="2190565" y="3429000"/>
              <a:ext cx="0" cy="399495"/>
            </a:xfrm>
            <a:prstGeom prst="line">
              <a:avLst/>
            </a:prstGeom>
            <a:grpFill/>
            <a:ln w="38100" cap="flat" cmpd="sng" algn="ctr">
              <a:solidFill>
                <a:schemeClr val="accent3"/>
              </a:solidFill>
              <a:prstDash val="solid"/>
              <a:round/>
              <a:headEnd type="triangle" w="med" len="med"/>
              <a:tailEnd type="none" w="med" len="med"/>
            </a:ln>
            <a:effectLst/>
          </p:spPr>
        </p:cxnSp>
      </p:grpSp>
      <p:sp>
        <p:nvSpPr>
          <p:cNvPr id="31" name="TextBox 30">
            <a:extLst>
              <a:ext uri="{FF2B5EF4-FFF2-40B4-BE49-F238E27FC236}">
                <a16:creationId xmlns:a16="http://schemas.microsoft.com/office/drawing/2014/main" id="{D131394E-6C09-FFD6-7BC7-23605376460C}"/>
              </a:ext>
            </a:extLst>
          </p:cNvPr>
          <p:cNvSpPr txBox="1"/>
          <p:nvPr/>
        </p:nvSpPr>
        <p:spPr bwMode="auto">
          <a:xfrm>
            <a:off x="3126217" y="5595800"/>
            <a:ext cx="543739" cy="523220"/>
          </a:xfrm>
          <a:prstGeom prst="rect">
            <a:avLst/>
          </a:prstGeom>
          <a:noFill/>
          <a:ln w="76200">
            <a:no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b="1" dirty="0">
                <a:solidFill>
                  <a:srgbClr val="CCECFF"/>
                </a:solidFill>
                <a:latin typeface="Arial" panose="020B0604020202020204" pitchFamily="34" charset="0"/>
                <a:cs typeface="Arial" panose="020B0604020202020204" pitchFamily="34" charset="0"/>
              </a:rPr>
              <a:t>…</a:t>
            </a:r>
          </a:p>
        </p:txBody>
      </p:sp>
      <p:sp>
        <p:nvSpPr>
          <p:cNvPr id="39" name="Freeform: Shape 38">
            <a:extLst>
              <a:ext uri="{FF2B5EF4-FFF2-40B4-BE49-F238E27FC236}">
                <a16:creationId xmlns:a16="http://schemas.microsoft.com/office/drawing/2014/main" id="{5388EBEC-45D1-3AC6-521C-51A9BC43B3AC}"/>
              </a:ext>
            </a:extLst>
          </p:cNvPr>
          <p:cNvSpPr/>
          <p:nvPr/>
        </p:nvSpPr>
        <p:spPr bwMode="auto">
          <a:xfrm>
            <a:off x="2636668" y="4021584"/>
            <a:ext cx="2098645" cy="1145220"/>
          </a:xfrm>
          <a:custGeom>
            <a:avLst/>
            <a:gdLst>
              <a:gd name="connsiteX0" fmla="*/ 0 w 2098645"/>
              <a:gd name="connsiteY0" fmla="*/ 0 h 1145220"/>
              <a:gd name="connsiteX1" fmla="*/ 1766656 w 2098645"/>
              <a:gd name="connsiteY1" fmla="*/ 284086 h 1145220"/>
              <a:gd name="connsiteX2" fmla="*/ 2095130 w 2098645"/>
              <a:gd name="connsiteY2" fmla="*/ 1145220 h 1145220"/>
            </a:gdLst>
            <a:ahLst/>
            <a:cxnLst>
              <a:cxn ang="0">
                <a:pos x="connsiteX0" y="connsiteY0"/>
              </a:cxn>
              <a:cxn ang="0">
                <a:pos x="connsiteX1" y="connsiteY1"/>
              </a:cxn>
              <a:cxn ang="0">
                <a:pos x="connsiteX2" y="connsiteY2"/>
              </a:cxn>
            </a:cxnLst>
            <a:rect l="l" t="t" r="r" b="b"/>
            <a:pathLst>
              <a:path w="2098645" h="1145220">
                <a:moveTo>
                  <a:pt x="0" y="0"/>
                </a:moveTo>
                <a:cubicBezTo>
                  <a:pt x="708734" y="46608"/>
                  <a:pt x="1417468" y="93216"/>
                  <a:pt x="1766656" y="284086"/>
                </a:cubicBezTo>
                <a:cubicBezTo>
                  <a:pt x="2115844" y="474956"/>
                  <a:pt x="2105487" y="810088"/>
                  <a:pt x="2095130" y="1145220"/>
                </a:cubicBezTo>
              </a:path>
            </a:pathLst>
          </a:custGeom>
          <a:noFill/>
          <a:ln w="76200" cap="flat" cmpd="sng" algn="ctr">
            <a:solidFill>
              <a:srgbClr val="FFFF00"/>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FF"/>
              </a:solidFill>
              <a:effectLst/>
              <a:latin typeface="Lucida Console" pitchFamily="49" charset="0"/>
            </a:endParaRPr>
          </a:p>
        </p:txBody>
      </p:sp>
      <p:sp>
        <p:nvSpPr>
          <p:cNvPr id="40" name="Rounded Rectangular Callout 5">
            <a:extLst>
              <a:ext uri="{FF2B5EF4-FFF2-40B4-BE49-F238E27FC236}">
                <a16:creationId xmlns:a16="http://schemas.microsoft.com/office/drawing/2014/main" id="{ED6FCDAA-4279-E2DC-380D-EA4A932DB52A}"/>
              </a:ext>
            </a:extLst>
          </p:cNvPr>
          <p:cNvSpPr/>
          <p:nvPr/>
        </p:nvSpPr>
        <p:spPr bwMode="auto">
          <a:xfrm>
            <a:off x="2659602" y="3415339"/>
            <a:ext cx="2389079" cy="510778"/>
          </a:xfrm>
          <a:prstGeom prst="wedgeRoundRectCallout">
            <a:avLst>
              <a:gd name="adj1" fmla="val -65891"/>
              <a:gd name="adj2" fmla="val 26002"/>
              <a:gd name="adj3" fmla="val 16667"/>
            </a:avLst>
          </a:prstGeom>
          <a:solidFill>
            <a:schemeClr val="bg1"/>
          </a:solidFill>
          <a:ln w="57150" cap="flat" cmpd="sng" algn="ctr">
            <a:solidFill>
              <a:srgbClr val="FFFF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algn="l"/>
            <a:r>
              <a:rPr lang="en-US" dirty="0">
                <a:solidFill>
                  <a:srgbClr val="FFFF00"/>
                </a:solidFill>
                <a:latin typeface="Arial" panose="020B0604020202020204" pitchFamily="34" charset="0"/>
                <a:cs typeface="Arial" panose="020B0604020202020204" pitchFamily="34" charset="0"/>
              </a:rPr>
              <a:t>I have </a:t>
            </a:r>
            <a:r>
              <a:rPr lang="en-US" dirty="0">
                <a:solidFill>
                  <a:schemeClr val="tx1"/>
                </a:solidFill>
                <a:latin typeface="Arial" panose="020B0604020202020204" pitchFamily="34" charset="0"/>
                <a:cs typeface="Arial" panose="020B0604020202020204" pitchFamily="34" charset="0"/>
              </a:rPr>
              <a:t>k</a:t>
            </a:r>
            <a:r>
              <a:rPr lang="en-US" dirty="0">
                <a:solidFill>
                  <a:srgbClr val="FFFF00"/>
                </a:solidFill>
                <a:latin typeface="Arial" panose="020B0604020202020204" pitchFamily="34" charset="0"/>
                <a:cs typeface="Arial" panose="020B0604020202020204" pitchFamily="34" charset="0"/>
              </a:rPr>
              <a:t> votes!</a:t>
            </a:r>
            <a:endParaRPr lang="en-US" i="1" baseline="300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38629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7" grpId="0" animBg="1"/>
      <p:bldP spid="39" grpId="0" animBg="1"/>
      <p:bldP spid="40"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2" name="Picture 4" descr="Image result for medieval disputa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7360" y="641604"/>
            <a:ext cx="5669280" cy="5574793"/>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p:cNvSpPr>
            <a:spLocks noGrp="1"/>
          </p:cNvSpPr>
          <p:nvPr>
            <p:ph type="sldNum" sz="quarter" idx="11"/>
          </p:nvPr>
        </p:nvSpPr>
        <p:spPr/>
        <p:txBody>
          <a:bodyPr/>
          <a:lstStyle/>
          <a:p>
            <a:pPr algn="ctr">
              <a:defRPr/>
            </a:pPr>
            <a:fld id="{FA8C595A-3CE5-48A7-A55E-633D7D1DD01A}" type="slidenum">
              <a:rPr lang="x-none" smtClean="0"/>
              <a:pPr algn="ctr">
                <a:defRPr/>
              </a:pPr>
              <a:t>4</a:t>
            </a:fld>
            <a:endParaRPr lang="en-US" dirty="0"/>
          </a:p>
        </p:txBody>
      </p:sp>
      <p:sp>
        <p:nvSpPr>
          <p:cNvPr id="8" name="Rounded Rectangular Callout 7"/>
          <p:cNvSpPr/>
          <p:nvPr/>
        </p:nvSpPr>
        <p:spPr bwMode="auto">
          <a:xfrm>
            <a:off x="456369" y="2905880"/>
            <a:ext cx="2561981" cy="1328023"/>
          </a:xfrm>
          <a:prstGeom prst="wedgeRoundRectCallout">
            <a:avLst>
              <a:gd name="adj1" fmla="val 45495"/>
              <a:gd name="adj2" fmla="val -108258"/>
              <a:gd name="adj3" fmla="val 16667"/>
            </a:avLst>
          </a:prstGeom>
          <a:solidFill>
            <a:schemeClr val="bg1"/>
          </a:solidFill>
          <a:ln w="38100" cap="flat" cmpd="sng" algn="ctr">
            <a:solidFill>
              <a:schemeClr val="tx1">
                <a:lumMod val="75000"/>
              </a:schemeClr>
            </a:solidFill>
            <a:prstDash val="solid"/>
            <a:round/>
            <a:headEnd type="none" w="med" len="med"/>
            <a:tailEnd type="none" w="med" len="med"/>
          </a:ln>
          <a:effectLst>
            <a:glow rad="228600">
              <a:srgbClr val="FFFF00">
                <a:alpha val="40000"/>
              </a:srgbClr>
            </a:glow>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algn="ctr"/>
            <a:r>
              <a:rPr lang="en-US" b="1" dirty="0">
                <a:solidFill>
                  <a:srgbClr val="FFFF00"/>
                </a:solidFill>
                <a:latin typeface="Arial" panose="020B0604020202020204" pitchFamily="34" charset="0"/>
                <a:cs typeface="Arial" panose="020B0604020202020204" pitchFamily="34" charset="0"/>
              </a:rPr>
              <a:t>Our block is permanently on the chain!</a:t>
            </a:r>
            <a:endParaRPr kumimoji="0" lang="en-US" b="1" i="0" u="none" strike="noStrike" cap="none" normalizeH="0" baseline="0" dirty="0">
              <a:ln>
                <a:noFill/>
              </a:ln>
              <a:solidFill>
                <a:srgbClr val="FFFF00"/>
              </a:solidFill>
              <a:effectLst/>
              <a:latin typeface="Arial" panose="020B0604020202020204" pitchFamily="34" charset="0"/>
              <a:cs typeface="Arial" panose="020B0604020202020204" pitchFamily="34" charset="0"/>
            </a:endParaRPr>
          </a:p>
        </p:txBody>
      </p:sp>
      <p:sp>
        <p:nvSpPr>
          <p:cNvPr id="6" name="Rounded Rectangular Callout 5"/>
          <p:cNvSpPr/>
          <p:nvPr/>
        </p:nvSpPr>
        <p:spPr bwMode="auto">
          <a:xfrm>
            <a:off x="5989772" y="3614333"/>
            <a:ext cx="2180007" cy="919401"/>
          </a:xfrm>
          <a:prstGeom prst="wedgeRoundRectCallout">
            <a:avLst>
              <a:gd name="adj1" fmla="val -25489"/>
              <a:gd name="adj2" fmla="val -176026"/>
              <a:gd name="adj3" fmla="val 16667"/>
            </a:avLst>
          </a:prstGeom>
          <a:solidFill>
            <a:schemeClr val="bg1"/>
          </a:solidFill>
          <a:ln w="38100" cap="flat" cmpd="sng" algn="ctr">
            <a:solidFill>
              <a:schemeClr val="tx1">
                <a:lumMod val="75000"/>
              </a:schemeClr>
            </a:solidFill>
            <a:prstDash val="solid"/>
            <a:round/>
            <a:headEnd type="none" w="med" len="med"/>
            <a:tailEnd type="none" w="med" len="med"/>
          </a:ln>
          <a:effectLst>
            <a:glow rad="228600">
              <a:srgbClr val="FFFF00">
                <a:alpha val="40000"/>
              </a:srgbClr>
            </a:glow>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algn="ctr"/>
            <a:r>
              <a:rPr lang="en-US" b="1" dirty="0">
                <a:solidFill>
                  <a:srgbClr val="FFFF00"/>
                </a:solidFill>
                <a:latin typeface="Arial" panose="020B0604020202020204" pitchFamily="34" charset="0"/>
                <a:cs typeface="Arial" panose="020B0604020202020204" pitchFamily="34" charset="0"/>
              </a:rPr>
              <a:t>We are not so sure!</a:t>
            </a:r>
            <a:endParaRPr kumimoji="0" lang="en-US" b="1" i="0" u="none" strike="noStrike" cap="none" normalizeH="0" baseline="0" dirty="0">
              <a:ln>
                <a:noFill/>
              </a:ln>
              <a:solidFill>
                <a:srgbClr val="FFFF00"/>
              </a:solidFill>
              <a:effectLst/>
              <a:latin typeface="Arial" panose="020B0604020202020204" pitchFamily="34" charset="0"/>
              <a:cs typeface="Arial" panose="020B0604020202020204" pitchFamily="34" charset="0"/>
            </a:endParaRPr>
          </a:p>
        </p:txBody>
      </p:sp>
      <p:sp>
        <p:nvSpPr>
          <p:cNvPr id="2" name="TextBox 3">
            <a:extLst>
              <a:ext uri="{FF2B5EF4-FFF2-40B4-BE49-F238E27FC236}">
                <a16:creationId xmlns:a16="http://schemas.microsoft.com/office/drawing/2014/main" id="{EE250A59-861A-A969-4C66-EB1D89CC13B1}"/>
              </a:ext>
            </a:extLst>
          </p:cNvPr>
          <p:cNvSpPr txBox="1"/>
          <p:nvPr/>
        </p:nvSpPr>
        <p:spPr bwMode="auto">
          <a:xfrm>
            <a:off x="3753771" y="5889383"/>
            <a:ext cx="1524776" cy="523220"/>
          </a:xfrm>
          <a:prstGeom prst="rect">
            <a:avLst/>
          </a:prstGeom>
          <a:solidFill>
            <a:schemeClr val="bg1"/>
          </a:solidFill>
          <a:ln w="76200">
            <a:solidFill>
              <a:schemeClr val="accent1"/>
            </a:solidFill>
            <a:miter lim="800000"/>
            <a:headEnd/>
            <a:tailEnd/>
          </a:ln>
          <a:effectLst>
            <a:glow rad="101600">
              <a:schemeClr val="accent3">
                <a:satMod val="175000"/>
                <a:alpha val="40000"/>
              </a:schemeClr>
            </a:glow>
            <a:outerShdw blurRad="50800" dist="38100" dir="2700000" algn="tl" rotWithShape="0">
              <a:prstClr val="black">
                <a:alpha val="40000"/>
              </a:prstClr>
            </a:outerShdw>
          </a:effectLst>
        </p:spPr>
        <p:txBody>
          <a:bodyPr wrap="non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dirty="0">
                <a:solidFill>
                  <a:srgbClr val="FFFF00"/>
                </a:solidFill>
                <a:latin typeface="Arial" panose="020B0604020202020204" pitchFamily="34" charset="0"/>
                <a:cs typeface="Arial" panose="020B0604020202020204" pitchFamily="34" charset="0"/>
              </a:rPr>
              <a:t>Finality?</a:t>
            </a:r>
          </a:p>
        </p:txBody>
      </p:sp>
    </p:spTree>
    <p:extLst>
      <p:ext uri="{BB962C8B-B14F-4D97-AF65-F5344CB8AC3E}">
        <p14:creationId xmlns:p14="http://schemas.microsoft.com/office/powerpoint/2010/main" val="419140633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A0702-6BDE-3B85-3774-1BEAA2D326E2}"/>
              </a:ext>
            </a:extLst>
          </p:cNvPr>
          <p:cNvSpPr>
            <a:spLocks noGrp="1"/>
          </p:cNvSpPr>
          <p:nvPr>
            <p:ph type="title"/>
          </p:nvPr>
        </p:nvSpPr>
        <p:spPr/>
        <p:txBody>
          <a:bodyPr/>
          <a:lstStyle/>
          <a:p>
            <a:r>
              <a:rPr lang="en-US" dirty="0">
                <a:solidFill>
                  <a:srgbClr val="FFFF00"/>
                </a:solidFill>
              </a:rPr>
              <a:t>1 VRF for million algos</a:t>
            </a:r>
          </a:p>
        </p:txBody>
      </p:sp>
      <p:sp>
        <p:nvSpPr>
          <p:cNvPr id="3" name="Slide Number Placeholder 2">
            <a:extLst>
              <a:ext uri="{FF2B5EF4-FFF2-40B4-BE49-F238E27FC236}">
                <a16:creationId xmlns:a16="http://schemas.microsoft.com/office/drawing/2014/main" id="{90128627-DBEA-D2FF-A2CB-3D6B2EC932CC}"/>
              </a:ext>
            </a:extLst>
          </p:cNvPr>
          <p:cNvSpPr>
            <a:spLocks noGrp="1"/>
          </p:cNvSpPr>
          <p:nvPr>
            <p:ph type="sldNum" sz="quarter" idx="11"/>
          </p:nvPr>
        </p:nvSpPr>
        <p:spPr/>
        <p:txBody>
          <a:bodyPr/>
          <a:lstStyle/>
          <a:p>
            <a:pPr>
              <a:defRPr/>
            </a:pPr>
            <a:fld id="{D65C4E5D-DA99-460E-9E68-E8A28959880C}" type="slidenum">
              <a:rPr lang="x-none" smtClean="0"/>
              <a:pPr>
                <a:defRPr/>
              </a:pPr>
              <a:t>40</a:t>
            </a:fld>
            <a:endParaRPr lang="en-US" dirty="0"/>
          </a:p>
        </p:txBody>
      </p:sp>
      <p:pic>
        <p:nvPicPr>
          <p:cNvPr id="4" name="Picture 10" descr="Image result for hacker hoodie">
            <a:extLst>
              <a:ext uri="{FF2B5EF4-FFF2-40B4-BE49-F238E27FC236}">
                <a16:creationId xmlns:a16="http://schemas.microsoft.com/office/drawing/2014/main" id="{D80077DD-9277-3FFE-6DF7-D77F08366D8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29836" y="3600802"/>
            <a:ext cx="1399495" cy="1232091"/>
          </a:xfrm>
          <a:prstGeom prst="rect">
            <a:avLst/>
          </a:prstGeom>
          <a:noFill/>
          <a:extLst>
            <a:ext uri="{909E8E84-426E-40DD-AFC4-6F175D3DCCD1}">
              <a14:hiddenFill xmlns:a14="http://schemas.microsoft.com/office/drawing/2010/main">
                <a:solidFill>
                  <a:srgbClr val="FFFFFF"/>
                </a:solidFill>
              </a14:hiddenFill>
            </a:ext>
          </a:extLst>
        </p:spPr>
      </p:pic>
      <p:sp>
        <p:nvSpPr>
          <p:cNvPr id="35" name="Rounded Rectangular Callout 5">
            <a:extLst>
              <a:ext uri="{FF2B5EF4-FFF2-40B4-BE49-F238E27FC236}">
                <a16:creationId xmlns:a16="http://schemas.microsoft.com/office/drawing/2014/main" id="{CA679882-09E6-C5FE-49B0-B4FA50F95249}"/>
              </a:ext>
            </a:extLst>
          </p:cNvPr>
          <p:cNvSpPr/>
          <p:nvPr/>
        </p:nvSpPr>
        <p:spPr bwMode="auto">
          <a:xfrm>
            <a:off x="4816038" y="2787998"/>
            <a:ext cx="3298151" cy="510778"/>
          </a:xfrm>
          <a:prstGeom prst="wedgeRoundRectCallout">
            <a:avLst>
              <a:gd name="adj1" fmla="val -2838"/>
              <a:gd name="adj2" fmla="val 144890"/>
              <a:gd name="adj3" fmla="val 16667"/>
            </a:avLst>
          </a:prstGeom>
          <a:solidFill>
            <a:schemeClr val="bg1"/>
          </a:solidFill>
          <a:ln w="57150" cap="flat" cmpd="sng" algn="ctr">
            <a:solidFill>
              <a:srgbClr val="FFFF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algn="l"/>
            <a:r>
              <a:rPr kumimoji="0" lang="en-US" sz="24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Here is your </a:t>
            </a:r>
            <a:r>
              <a:rPr kumimoji="0" lang="en-US" sz="2400" b="0" i="1" u="none" strike="noStrike" cap="none" normalizeH="0" baseline="0" dirty="0">
                <a:ln>
                  <a:noFill/>
                </a:ln>
                <a:solidFill>
                  <a:schemeClr val="tx1">
                    <a:lumMod val="95000"/>
                  </a:schemeClr>
                </a:solidFill>
                <a:effectLst/>
                <a:latin typeface="Arial" panose="020B0604020202020204" pitchFamily="34" charset="0"/>
                <a:cs typeface="Arial" panose="020B0604020202020204" pitchFamily="34" charset="0"/>
              </a:rPr>
              <a:t>proof </a:t>
            </a:r>
            <a:r>
              <a:rPr kumimoji="0" lang="el-GR" sz="2400" b="0" i="1" u="none" strike="noStrike" cap="none" normalizeH="0" baseline="0" dirty="0">
                <a:ln>
                  <a:noFill/>
                </a:ln>
                <a:solidFill>
                  <a:schemeClr val="tx1">
                    <a:lumMod val="95000"/>
                  </a:schemeClr>
                </a:solidFill>
                <a:effectLst/>
                <a:latin typeface="Arial" panose="020B0604020202020204" pitchFamily="34" charset="0"/>
                <a:cs typeface="Arial" panose="020B0604020202020204" pitchFamily="34" charset="0"/>
              </a:rPr>
              <a:t>π</a:t>
            </a:r>
            <a:r>
              <a:rPr kumimoji="0" lang="en-US" sz="2400" b="0" i="1" u="none" strike="noStrike" cap="none" normalizeH="0" baseline="0" dirty="0">
                <a:ln>
                  <a:noFill/>
                </a:ln>
                <a:solidFill>
                  <a:schemeClr val="tx1">
                    <a:lumMod val="95000"/>
                  </a:schemeClr>
                </a:solidFill>
                <a:effectLst/>
                <a:latin typeface="Arial" panose="020B0604020202020204" pitchFamily="34" charset="0"/>
                <a:cs typeface="Arial" panose="020B0604020202020204" pitchFamily="34" charset="0"/>
              </a:rPr>
              <a:t> </a:t>
            </a:r>
            <a:endParaRPr kumimoji="0" lang="en-US" sz="2400" b="0" i="1" u="none" strike="noStrike" cap="none" normalizeH="0" baseline="30000" dirty="0">
              <a:ln>
                <a:noFill/>
              </a:ln>
              <a:solidFill>
                <a:schemeClr val="tx1"/>
              </a:solidFill>
              <a:effectLst/>
              <a:latin typeface="Arial" panose="020B0604020202020204" pitchFamily="34" charset="0"/>
              <a:cs typeface="Arial" panose="020B0604020202020204" pitchFamily="34" charset="0"/>
            </a:endParaRPr>
          </a:p>
        </p:txBody>
      </p:sp>
      <p:sp>
        <p:nvSpPr>
          <p:cNvPr id="38" name="Thought Bubble: Cloud 37">
            <a:extLst>
              <a:ext uri="{FF2B5EF4-FFF2-40B4-BE49-F238E27FC236}">
                <a16:creationId xmlns:a16="http://schemas.microsoft.com/office/drawing/2014/main" id="{E495D212-4B37-9273-4D73-DEC5E470811B}"/>
              </a:ext>
            </a:extLst>
          </p:cNvPr>
          <p:cNvSpPr/>
          <p:nvPr/>
        </p:nvSpPr>
        <p:spPr bwMode="auto">
          <a:xfrm>
            <a:off x="7543800" y="3446364"/>
            <a:ext cx="914400" cy="702766"/>
          </a:xfrm>
          <a:prstGeom prst="cloudCallout">
            <a:avLst>
              <a:gd name="adj1" fmla="val -109183"/>
              <a:gd name="adj2" fmla="val 25866"/>
            </a:avLst>
          </a:prstGeom>
          <a:solidFill>
            <a:schemeClr val="bg1"/>
          </a:solidFill>
          <a:ln w="38100" cap="flat" cmpd="sng" algn="ctr">
            <a:solidFill>
              <a:srgbClr val="FFFF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err="1">
                <a:ln>
                  <a:noFill/>
                </a:ln>
                <a:solidFill>
                  <a:srgbClr val="FF0066"/>
                </a:solidFill>
                <a:effectLst/>
                <a:latin typeface="Lucida Console" pitchFamily="49" charset="0"/>
              </a:rPr>
              <a:t>sk</a:t>
            </a:r>
            <a:endParaRPr kumimoji="0" lang="en-US" sz="2400" b="0" i="0" u="none" strike="noStrike" cap="none" normalizeH="0" baseline="0" dirty="0">
              <a:ln>
                <a:noFill/>
              </a:ln>
              <a:solidFill>
                <a:srgbClr val="FF0066"/>
              </a:solidFill>
              <a:effectLst/>
              <a:latin typeface="Lucida Console" pitchFamily="49" charset="0"/>
            </a:endParaRPr>
          </a:p>
        </p:txBody>
      </p:sp>
      <p:grpSp>
        <p:nvGrpSpPr>
          <p:cNvPr id="15" name="Group 14">
            <a:extLst>
              <a:ext uri="{FF2B5EF4-FFF2-40B4-BE49-F238E27FC236}">
                <a16:creationId xmlns:a16="http://schemas.microsoft.com/office/drawing/2014/main" id="{7D38FA05-D708-C443-D00B-93910E95868F}"/>
              </a:ext>
            </a:extLst>
          </p:cNvPr>
          <p:cNvGrpSpPr/>
          <p:nvPr/>
        </p:nvGrpSpPr>
        <p:grpSpPr>
          <a:xfrm>
            <a:off x="740373" y="5023609"/>
            <a:ext cx="6765327" cy="769441"/>
            <a:chOff x="940490" y="5244682"/>
            <a:chExt cx="6765327" cy="769441"/>
          </a:xfrm>
        </p:grpSpPr>
        <p:sp>
          <p:nvSpPr>
            <p:cNvPr id="16" name="TextBox 15">
              <a:extLst>
                <a:ext uri="{FF2B5EF4-FFF2-40B4-BE49-F238E27FC236}">
                  <a16:creationId xmlns:a16="http://schemas.microsoft.com/office/drawing/2014/main" id="{A1C38548-B552-6B92-FD40-585056582A86}"/>
                </a:ext>
              </a:extLst>
            </p:cNvPr>
            <p:cNvSpPr txBox="1"/>
            <p:nvPr/>
          </p:nvSpPr>
          <p:spPr bwMode="auto">
            <a:xfrm>
              <a:off x="7206962" y="5244682"/>
              <a:ext cx="498855" cy="769441"/>
            </a:xfrm>
            <a:prstGeom prst="rect">
              <a:avLst/>
            </a:prstGeom>
            <a:noFill/>
            <a:ln w="76200">
              <a:no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4400" b="1" dirty="0">
                  <a:solidFill>
                    <a:srgbClr val="0099FF"/>
                  </a:solidFill>
                  <a:latin typeface="Arial" panose="020B0604020202020204" pitchFamily="34" charset="0"/>
                  <a:cs typeface="Arial" panose="020B0604020202020204" pitchFamily="34" charset="0"/>
                </a:rPr>
                <a:t>1</a:t>
              </a:r>
            </a:p>
          </p:txBody>
        </p:sp>
        <p:sp>
          <p:nvSpPr>
            <p:cNvPr id="17" name="TextBox 16">
              <a:extLst>
                <a:ext uri="{FF2B5EF4-FFF2-40B4-BE49-F238E27FC236}">
                  <a16:creationId xmlns:a16="http://schemas.microsoft.com/office/drawing/2014/main" id="{0E4F770E-B64B-0BBC-985B-F936E7FB5AAC}"/>
                </a:ext>
              </a:extLst>
            </p:cNvPr>
            <p:cNvSpPr txBox="1"/>
            <p:nvPr/>
          </p:nvSpPr>
          <p:spPr bwMode="auto">
            <a:xfrm>
              <a:off x="940490" y="5244682"/>
              <a:ext cx="498855" cy="769441"/>
            </a:xfrm>
            <a:prstGeom prst="rect">
              <a:avLst/>
            </a:prstGeom>
            <a:noFill/>
            <a:ln w="76200">
              <a:no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4400" b="1" dirty="0">
                  <a:solidFill>
                    <a:srgbClr val="0099FF"/>
                  </a:solidFill>
                  <a:latin typeface="Arial" panose="020B0604020202020204" pitchFamily="34" charset="0"/>
                  <a:cs typeface="Arial" panose="020B0604020202020204" pitchFamily="34" charset="0"/>
                </a:rPr>
                <a:t>0</a:t>
              </a:r>
            </a:p>
          </p:txBody>
        </p:sp>
        <p:cxnSp>
          <p:nvCxnSpPr>
            <p:cNvPr id="18" name="Straight Connector 17">
              <a:extLst>
                <a:ext uri="{FF2B5EF4-FFF2-40B4-BE49-F238E27FC236}">
                  <a16:creationId xmlns:a16="http://schemas.microsoft.com/office/drawing/2014/main" id="{FC72FD22-501E-057E-8FE6-424559C57ADD}"/>
                </a:ext>
              </a:extLst>
            </p:cNvPr>
            <p:cNvCxnSpPr>
              <a:cxnSpLocks/>
            </p:cNvCxnSpPr>
            <p:nvPr/>
          </p:nvCxnSpPr>
          <p:spPr bwMode="auto">
            <a:xfrm>
              <a:off x="1438183" y="5629402"/>
              <a:ext cx="5788240" cy="0"/>
            </a:xfrm>
            <a:prstGeom prst="line">
              <a:avLst/>
            </a:prstGeom>
            <a:solidFill>
              <a:srgbClr val="FFFFCC"/>
            </a:solidFill>
            <a:ln w="76200" cap="flat" cmpd="sng" algn="ctr">
              <a:solidFill>
                <a:srgbClr val="0099FF"/>
              </a:solidFill>
              <a:prstDash val="solid"/>
              <a:round/>
              <a:headEnd type="triangle" w="med" len="med"/>
              <a:tailEnd type="triangle" w="med" len="med"/>
            </a:ln>
            <a:effectLst/>
          </p:spPr>
        </p:cxnSp>
      </p:grpSp>
      <p:grpSp>
        <p:nvGrpSpPr>
          <p:cNvPr id="19" name="Group 18">
            <a:extLst>
              <a:ext uri="{FF2B5EF4-FFF2-40B4-BE49-F238E27FC236}">
                <a16:creationId xmlns:a16="http://schemas.microsoft.com/office/drawing/2014/main" id="{4CC54794-E9E7-145D-83B1-1ECB93A9EC29}"/>
              </a:ext>
            </a:extLst>
          </p:cNvPr>
          <p:cNvGrpSpPr/>
          <p:nvPr/>
        </p:nvGrpSpPr>
        <p:grpSpPr>
          <a:xfrm>
            <a:off x="1633122" y="5457915"/>
            <a:ext cx="714652" cy="790485"/>
            <a:chOff x="1833239" y="3429000"/>
            <a:chExt cx="714652" cy="790485"/>
          </a:xfrm>
        </p:grpSpPr>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FBFA4665-9AEB-F25E-1EDE-144B30BEF6B9}"/>
                    </a:ext>
                  </a:extLst>
                </p:cNvPr>
                <p:cNvSpPr txBox="1"/>
                <p:nvPr/>
              </p:nvSpPr>
              <p:spPr bwMode="auto">
                <a:xfrm>
                  <a:off x="1833239" y="3757820"/>
                  <a:ext cx="714652" cy="461665"/>
                </a:xfrm>
                <a:prstGeom prst="rect">
                  <a:avLst/>
                </a:prstGeom>
                <a:solidFill>
                  <a:schemeClr val="bg1"/>
                </a:solidFill>
                <a:ln w="76200">
                  <a:noFill/>
                  <a:miter lim="800000"/>
                  <a:headEnd/>
                  <a:tailEnd/>
                </a:ln>
                <a:effectLst>
                  <a:outerShdw blurRad="50800" dist="38100" dir="2700000" algn="tl" rotWithShape="0">
                    <a:prstClr val="black">
                      <a:alpha val="40000"/>
                    </a:prstClr>
                  </a:outerShdw>
                </a:effectLst>
              </p:spPr>
              <p:txBody>
                <a:bodyPr wrap="square">
                  <a:spAutoFit/>
                </a:bodyPr>
                <a:lstStyle/>
                <a:p>
                  <a:pPr/>
                  <a14:m>
                    <m:oMathPara xmlns:m="http://schemas.openxmlformats.org/officeDocument/2006/math">
                      <m:oMathParaPr>
                        <m:jc m:val="centerGroup"/>
                      </m:oMathParaPr>
                      <m:oMath xmlns:m="http://schemas.openxmlformats.org/officeDocument/2006/math">
                        <m:r>
                          <a:rPr lang="en-US" sz="2400" b="1" i="1" smtClean="0">
                            <a:solidFill>
                              <a:schemeClr val="tx1"/>
                            </a:solidFill>
                            <a:latin typeface="Cambria Math"/>
                            <a:cs typeface="Arial" panose="020B0604020202020204" pitchFamily="34" charset="0"/>
                          </a:rPr>
                          <m:t>𝑩</m:t>
                        </m:r>
                        <m:d>
                          <m:dPr>
                            <m:ctrlPr>
                              <a:rPr lang="en-US" sz="2400" b="1" i="1" smtClean="0">
                                <a:solidFill>
                                  <a:schemeClr val="tx1"/>
                                </a:solidFill>
                                <a:latin typeface="Cambria Math" panose="02040503050406030204" pitchFamily="18" charset="0"/>
                                <a:cs typeface="Arial" panose="020B0604020202020204" pitchFamily="34" charset="0"/>
                              </a:rPr>
                            </m:ctrlPr>
                          </m:dPr>
                          <m:e>
                            <m:r>
                              <a:rPr lang="en-US" sz="2400" b="1" i="1" smtClean="0">
                                <a:solidFill>
                                  <a:schemeClr val="tx1"/>
                                </a:solidFill>
                                <a:latin typeface="Cambria Math" panose="02040503050406030204" pitchFamily="18" charset="0"/>
                                <a:cs typeface="Arial" panose="020B0604020202020204" pitchFamily="34" charset="0"/>
                              </a:rPr>
                              <m:t>𝟎</m:t>
                            </m:r>
                          </m:e>
                        </m:d>
                      </m:oMath>
                    </m:oMathPara>
                  </a14:m>
                  <a:endParaRPr lang="en-US" dirty="0"/>
                </a:p>
              </p:txBody>
            </p:sp>
          </mc:Choice>
          <mc:Fallback xmlns="">
            <p:sp>
              <p:nvSpPr>
                <p:cNvPr id="20" name="TextBox 19">
                  <a:extLst>
                    <a:ext uri="{FF2B5EF4-FFF2-40B4-BE49-F238E27FC236}">
                      <a16:creationId xmlns:a16="http://schemas.microsoft.com/office/drawing/2014/main" id="{FBFA4665-9AEB-F25E-1EDE-144B30BEF6B9}"/>
                    </a:ext>
                  </a:extLst>
                </p:cNvPr>
                <p:cNvSpPr txBox="1">
                  <a:spLocks noRot="1" noChangeAspect="1" noMove="1" noResize="1" noEditPoints="1" noAdjustHandles="1" noChangeArrowheads="1" noChangeShapeType="1" noTextEdit="1"/>
                </p:cNvSpPr>
                <p:nvPr/>
              </p:nvSpPr>
              <p:spPr bwMode="auto">
                <a:xfrm>
                  <a:off x="1833239" y="3757820"/>
                  <a:ext cx="714652" cy="461665"/>
                </a:xfrm>
                <a:prstGeom prst="rect">
                  <a:avLst/>
                </a:prstGeom>
                <a:blipFill>
                  <a:blip r:embed="rId3"/>
                  <a:stretch>
                    <a:fillRect/>
                  </a:stretch>
                </a:blipFill>
                <a:ln w="76200">
                  <a:noFill/>
                  <a:miter lim="800000"/>
                  <a:headEnd/>
                  <a:tailEnd/>
                </a:ln>
                <a:effectLst>
                  <a:outerShdw blurRad="50800" dist="38100" dir="2700000" algn="tl" rotWithShape="0">
                    <a:prstClr val="black">
                      <a:alpha val="40000"/>
                    </a:prstClr>
                  </a:outerShdw>
                </a:effectLst>
              </p:spPr>
              <p:txBody>
                <a:bodyPr/>
                <a:lstStyle/>
                <a:p>
                  <a:r>
                    <a:rPr lang="en-US">
                      <a:noFill/>
                    </a:rPr>
                    <a:t> </a:t>
                  </a:r>
                </a:p>
              </p:txBody>
            </p:sp>
          </mc:Fallback>
        </mc:AlternateContent>
        <p:cxnSp>
          <p:nvCxnSpPr>
            <p:cNvPr id="21" name="Straight Connector 20">
              <a:extLst>
                <a:ext uri="{FF2B5EF4-FFF2-40B4-BE49-F238E27FC236}">
                  <a16:creationId xmlns:a16="http://schemas.microsoft.com/office/drawing/2014/main" id="{05C7B34D-8398-1960-9157-55A4A4DF8975}"/>
                </a:ext>
              </a:extLst>
            </p:cNvPr>
            <p:cNvCxnSpPr>
              <a:cxnSpLocks/>
            </p:cNvCxnSpPr>
            <p:nvPr/>
          </p:nvCxnSpPr>
          <p:spPr bwMode="auto">
            <a:xfrm>
              <a:off x="2190565" y="3429000"/>
              <a:ext cx="0" cy="399495"/>
            </a:xfrm>
            <a:prstGeom prst="line">
              <a:avLst/>
            </a:prstGeom>
            <a:solidFill>
              <a:srgbClr val="FFFFCC"/>
            </a:solidFill>
            <a:ln w="38100" cap="flat" cmpd="sng" algn="ctr">
              <a:solidFill>
                <a:schemeClr val="accent3"/>
              </a:solidFill>
              <a:prstDash val="solid"/>
              <a:round/>
              <a:headEnd type="triangle" w="med" len="med"/>
              <a:tailEnd type="none" w="med" len="med"/>
            </a:ln>
            <a:effectLst/>
          </p:spPr>
        </p:cxnSp>
      </p:grpSp>
      <p:grpSp>
        <p:nvGrpSpPr>
          <p:cNvPr id="22" name="Group 21">
            <a:extLst>
              <a:ext uri="{FF2B5EF4-FFF2-40B4-BE49-F238E27FC236}">
                <a16:creationId xmlns:a16="http://schemas.microsoft.com/office/drawing/2014/main" id="{50B4BBB6-39FB-5ADF-DA40-84CD50B003BE}"/>
              </a:ext>
            </a:extLst>
          </p:cNvPr>
          <p:cNvGrpSpPr/>
          <p:nvPr/>
        </p:nvGrpSpPr>
        <p:grpSpPr>
          <a:xfrm>
            <a:off x="2402097" y="5457915"/>
            <a:ext cx="714652" cy="790485"/>
            <a:chOff x="1833239" y="3429000"/>
            <a:chExt cx="714652" cy="790485"/>
          </a:xfrm>
        </p:grpSpPr>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34F22D50-C515-110B-3BE4-9C664F4A78EF}"/>
                    </a:ext>
                  </a:extLst>
                </p:cNvPr>
                <p:cNvSpPr txBox="1"/>
                <p:nvPr/>
              </p:nvSpPr>
              <p:spPr bwMode="auto">
                <a:xfrm>
                  <a:off x="1833239" y="3757820"/>
                  <a:ext cx="714652" cy="461665"/>
                </a:xfrm>
                <a:prstGeom prst="rect">
                  <a:avLst/>
                </a:prstGeom>
                <a:solidFill>
                  <a:schemeClr val="bg1"/>
                </a:solidFill>
                <a:ln w="76200">
                  <a:noFill/>
                  <a:miter lim="800000"/>
                  <a:headEnd/>
                  <a:tailEnd/>
                </a:ln>
                <a:effectLst>
                  <a:outerShdw blurRad="50800" dist="38100" dir="2700000" algn="tl" rotWithShape="0">
                    <a:prstClr val="black">
                      <a:alpha val="40000"/>
                    </a:prstClr>
                  </a:outerShdw>
                </a:effectLst>
              </p:spPr>
              <p:txBody>
                <a:bodyPr wrap="square">
                  <a:spAutoFit/>
                </a:bodyPr>
                <a:lstStyle/>
                <a:p>
                  <a:pPr/>
                  <a14:m>
                    <m:oMathPara xmlns:m="http://schemas.openxmlformats.org/officeDocument/2006/math">
                      <m:oMathParaPr>
                        <m:jc m:val="centerGroup"/>
                      </m:oMathParaPr>
                      <m:oMath xmlns:m="http://schemas.openxmlformats.org/officeDocument/2006/math">
                        <m:r>
                          <a:rPr lang="en-US" sz="2400" b="1" i="1" smtClean="0">
                            <a:solidFill>
                              <a:schemeClr val="tx1"/>
                            </a:solidFill>
                            <a:latin typeface="Cambria Math"/>
                            <a:cs typeface="Arial" panose="020B0604020202020204" pitchFamily="34" charset="0"/>
                          </a:rPr>
                          <m:t>𝑩</m:t>
                        </m:r>
                        <m:d>
                          <m:dPr>
                            <m:ctrlPr>
                              <a:rPr lang="en-US" sz="2400" b="1" i="1" smtClean="0">
                                <a:solidFill>
                                  <a:schemeClr val="tx1"/>
                                </a:solidFill>
                                <a:latin typeface="Cambria Math" panose="02040503050406030204" pitchFamily="18" charset="0"/>
                                <a:cs typeface="Arial" panose="020B0604020202020204" pitchFamily="34" charset="0"/>
                              </a:rPr>
                            </m:ctrlPr>
                          </m:dPr>
                          <m:e>
                            <m:r>
                              <a:rPr lang="en-US" sz="2400" b="1" i="1" smtClean="0">
                                <a:solidFill>
                                  <a:schemeClr val="tx1"/>
                                </a:solidFill>
                                <a:latin typeface="Cambria Math" panose="02040503050406030204" pitchFamily="18" charset="0"/>
                                <a:cs typeface="Arial" panose="020B0604020202020204" pitchFamily="34" charset="0"/>
                              </a:rPr>
                              <m:t>𝟏</m:t>
                            </m:r>
                          </m:e>
                        </m:d>
                      </m:oMath>
                    </m:oMathPara>
                  </a14:m>
                  <a:endParaRPr lang="en-US" dirty="0"/>
                </a:p>
              </p:txBody>
            </p:sp>
          </mc:Choice>
          <mc:Fallback xmlns="">
            <p:sp>
              <p:nvSpPr>
                <p:cNvPr id="23" name="TextBox 22">
                  <a:extLst>
                    <a:ext uri="{FF2B5EF4-FFF2-40B4-BE49-F238E27FC236}">
                      <a16:creationId xmlns:a16="http://schemas.microsoft.com/office/drawing/2014/main" id="{34F22D50-C515-110B-3BE4-9C664F4A78EF}"/>
                    </a:ext>
                  </a:extLst>
                </p:cNvPr>
                <p:cNvSpPr txBox="1">
                  <a:spLocks noRot="1" noChangeAspect="1" noMove="1" noResize="1" noEditPoints="1" noAdjustHandles="1" noChangeArrowheads="1" noChangeShapeType="1" noTextEdit="1"/>
                </p:cNvSpPr>
                <p:nvPr/>
              </p:nvSpPr>
              <p:spPr bwMode="auto">
                <a:xfrm>
                  <a:off x="1833239" y="3757820"/>
                  <a:ext cx="714652" cy="461665"/>
                </a:xfrm>
                <a:prstGeom prst="rect">
                  <a:avLst/>
                </a:prstGeom>
                <a:blipFill>
                  <a:blip r:embed="rId4"/>
                  <a:stretch>
                    <a:fillRect/>
                  </a:stretch>
                </a:blipFill>
                <a:ln w="76200">
                  <a:noFill/>
                  <a:miter lim="800000"/>
                  <a:headEnd/>
                  <a:tailEnd/>
                </a:ln>
                <a:effectLst>
                  <a:outerShdw blurRad="50800" dist="38100" dir="2700000" algn="tl" rotWithShape="0">
                    <a:prstClr val="black">
                      <a:alpha val="40000"/>
                    </a:prstClr>
                  </a:outerShdw>
                </a:effectLst>
              </p:spPr>
              <p:txBody>
                <a:bodyPr/>
                <a:lstStyle/>
                <a:p>
                  <a:r>
                    <a:rPr lang="en-US">
                      <a:noFill/>
                    </a:rPr>
                    <a:t> </a:t>
                  </a:r>
                </a:p>
              </p:txBody>
            </p:sp>
          </mc:Fallback>
        </mc:AlternateContent>
        <p:cxnSp>
          <p:nvCxnSpPr>
            <p:cNvPr id="24" name="Straight Connector 23">
              <a:extLst>
                <a:ext uri="{FF2B5EF4-FFF2-40B4-BE49-F238E27FC236}">
                  <a16:creationId xmlns:a16="http://schemas.microsoft.com/office/drawing/2014/main" id="{2313B33C-54B8-E4CF-E7A0-677538E79A1A}"/>
                </a:ext>
              </a:extLst>
            </p:cNvPr>
            <p:cNvCxnSpPr>
              <a:cxnSpLocks/>
            </p:cNvCxnSpPr>
            <p:nvPr/>
          </p:nvCxnSpPr>
          <p:spPr bwMode="auto">
            <a:xfrm>
              <a:off x="2190565" y="3429000"/>
              <a:ext cx="0" cy="399495"/>
            </a:xfrm>
            <a:prstGeom prst="line">
              <a:avLst/>
            </a:prstGeom>
            <a:solidFill>
              <a:srgbClr val="FFFFCC"/>
            </a:solidFill>
            <a:ln w="38100" cap="flat" cmpd="sng" algn="ctr">
              <a:solidFill>
                <a:schemeClr val="accent3"/>
              </a:solidFill>
              <a:prstDash val="solid"/>
              <a:round/>
              <a:headEnd type="triangle" w="med" len="med"/>
              <a:tailEnd type="none" w="med" len="med"/>
            </a:ln>
            <a:effectLst/>
          </p:spPr>
        </p:cxnSp>
      </p:grpSp>
      <p:grpSp>
        <p:nvGrpSpPr>
          <p:cNvPr id="25" name="Group 24">
            <a:extLst>
              <a:ext uri="{FF2B5EF4-FFF2-40B4-BE49-F238E27FC236}">
                <a16:creationId xmlns:a16="http://schemas.microsoft.com/office/drawing/2014/main" id="{BB81BA79-B89B-30D3-C42D-E05C3ECE6820}"/>
              </a:ext>
            </a:extLst>
          </p:cNvPr>
          <p:cNvGrpSpPr/>
          <p:nvPr/>
        </p:nvGrpSpPr>
        <p:grpSpPr>
          <a:xfrm>
            <a:off x="3538491" y="5486960"/>
            <a:ext cx="1562470" cy="761440"/>
            <a:chOff x="1809383" y="3429000"/>
            <a:chExt cx="714652" cy="761440"/>
          </a:xfrm>
        </p:grpSpPr>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2515FCE0-5B7C-6302-8968-AA9222647F68}"/>
                    </a:ext>
                  </a:extLst>
                </p:cNvPr>
                <p:cNvSpPr txBox="1"/>
                <p:nvPr/>
              </p:nvSpPr>
              <p:spPr bwMode="auto">
                <a:xfrm>
                  <a:off x="1809383" y="3728775"/>
                  <a:ext cx="714652" cy="461665"/>
                </a:xfrm>
                <a:prstGeom prst="rect">
                  <a:avLst/>
                </a:prstGeom>
                <a:solidFill>
                  <a:schemeClr val="bg1"/>
                </a:solidFill>
                <a:ln w="76200">
                  <a:noFill/>
                  <a:miter lim="800000"/>
                  <a:headEnd/>
                  <a:tailEnd/>
                </a:ln>
                <a:effectLst>
                  <a:outerShdw blurRad="50800" dist="38100" dir="2700000" algn="tl" rotWithShape="0">
                    <a:prstClr val="black">
                      <a:alpha val="40000"/>
                    </a:prstClr>
                  </a:outerShdw>
                </a:effectLst>
              </p:spPr>
              <p:txBody>
                <a:bodyPr wrap="square">
                  <a:spAutoFit/>
                </a:bodyPr>
                <a:lstStyle/>
                <a:p>
                  <a:pPr/>
                  <a14:m>
                    <m:oMathPara xmlns:m="http://schemas.openxmlformats.org/officeDocument/2006/math">
                      <m:oMathParaPr>
                        <m:jc m:val="centerGroup"/>
                      </m:oMathParaPr>
                      <m:oMath xmlns:m="http://schemas.openxmlformats.org/officeDocument/2006/math">
                        <m:r>
                          <a:rPr lang="en-US" sz="2400" b="1" i="1" smtClean="0">
                            <a:solidFill>
                              <a:schemeClr val="tx1"/>
                            </a:solidFill>
                            <a:latin typeface="Cambria Math"/>
                            <a:cs typeface="Arial" panose="020B0604020202020204" pitchFamily="34" charset="0"/>
                          </a:rPr>
                          <m:t>𝑩</m:t>
                        </m:r>
                        <m:d>
                          <m:dPr>
                            <m:ctrlPr>
                              <a:rPr lang="en-US" sz="2400" b="1" i="1" smtClean="0">
                                <a:solidFill>
                                  <a:schemeClr val="tx1"/>
                                </a:solidFill>
                                <a:latin typeface="Cambria Math" panose="02040503050406030204" pitchFamily="18" charset="0"/>
                                <a:cs typeface="Arial" panose="020B0604020202020204" pitchFamily="34" charset="0"/>
                              </a:rPr>
                            </m:ctrlPr>
                          </m:dPr>
                          <m:e>
                            <m:r>
                              <a:rPr lang="en-US" sz="2400" b="1" i="1" smtClean="0">
                                <a:solidFill>
                                  <a:schemeClr val="tx1"/>
                                </a:solidFill>
                                <a:latin typeface="Cambria Math" panose="02040503050406030204" pitchFamily="18" charset="0"/>
                                <a:cs typeface="Arial" panose="020B0604020202020204" pitchFamily="34" charset="0"/>
                              </a:rPr>
                              <m:t>𝒌</m:t>
                            </m:r>
                            <m:r>
                              <a:rPr lang="en-US" sz="2400" b="1" i="1" smtClean="0">
                                <a:solidFill>
                                  <a:schemeClr val="tx1"/>
                                </a:solidFill>
                                <a:latin typeface="Cambria Math" panose="02040503050406030204" pitchFamily="18" charset="0"/>
                                <a:cs typeface="Arial" panose="020B0604020202020204" pitchFamily="34" charset="0"/>
                              </a:rPr>
                              <m:t>−</m:t>
                            </m:r>
                            <m:r>
                              <a:rPr lang="en-US" sz="2400" b="1" i="1" smtClean="0">
                                <a:solidFill>
                                  <a:schemeClr val="tx1"/>
                                </a:solidFill>
                                <a:latin typeface="Cambria Math" panose="02040503050406030204" pitchFamily="18" charset="0"/>
                                <a:cs typeface="Arial" panose="020B0604020202020204" pitchFamily="34" charset="0"/>
                              </a:rPr>
                              <m:t>𝟏</m:t>
                            </m:r>
                          </m:e>
                        </m:d>
                      </m:oMath>
                    </m:oMathPara>
                  </a14:m>
                  <a:endParaRPr lang="en-US" dirty="0"/>
                </a:p>
              </p:txBody>
            </p:sp>
          </mc:Choice>
          <mc:Fallback xmlns="">
            <p:sp>
              <p:nvSpPr>
                <p:cNvPr id="26" name="TextBox 25">
                  <a:extLst>
                    <a:ext uri="{FF2B5EF4-FFF2-40B4-BE49-F238E27FC236}">
                      <a16:creationId xmlns:a16="http://schemas.microsoft.com/office/drawing/2014/main" id="{2515FCE0-5B7C-6302-8968-AA9222647F68}"/>
                    </a:ext>
                  </a:extLst>
                </p:cNvPr>
                <p:cNvSpPr txBox="1">
                  <a:spLocks noRot="1" noChangeAspect="1" noMove="1" noResize="1" noEditPoints="1" noAdjustHandles="1" noChangeArrowheads="1" noChangeShapeType="1" noTextEdit="1"/>
                </p:cNvSpPr>
                <p:nvPr/>
              </p:nvSpPr>
              <p:spPr bwMode="auto">
                <a:xfrm>
                  <a:off x="1809383" y="3728775"/>
                  <a:ext cx="714652" cy="461665"/>
                </a:xfrm>
                <a:prstGeom prst="rect">
                  <a:avLst/>
                </a:prstGeom>
                <a:blipFill>
                  <a:blip r:embed="rId5"/>
                  <a:stretch>
                    <a:fillRect/>
                  </a:stretch>
                </a:blipFill>
                <a:ln w="76200">
                  <a:noFill/>
                  <a:miter lim="800000"/>
                  <a:headEnd/>
                  <a:tailEnd/>
                </a:ln>
                <a:effectLst>
                  <a:outerShdw blurRad="50800" dist="38100" dir="2700000" algn="tl" rotWithShape="0">
                    <a:prstClr val="black">
                      <a:alpha val="40000"/>
                    </a:prstClr>
                  </a:outerShdw>
                </a:effectLst>
              </p:spPr>
              <p:txBody>
                <a:bodyPr/>
                <a:lstStyle/>
                <a:p>
                  <a:r>
                    <a:rPr lang="en-US">
                      <a:noFill/>
                    </a:rPr>
                    <a:t> </a:t>
                  </a:r>
                </a:p>
              </p:txBody>
            </p:sp>
          </mc:Fallback>
        </mc:AlternateContent>
        <p:cxnSp>
          <p:nvCxnSpPr>
            <p:cNvPr id="27" name="Straight Connector 26">
              <a:extLst>
                <a:ext uri="{FF2B5EF4-FFF2-40B4-BE49-F238E27FC236}">
                  <a16:creationId xmlns:a16="http://schemas.microsoft.com/office/drawing/2014/main" id="{C861103F-A93C-5253-6BA2-63290541D5A5}"/>
                </a:ext>
              </a:extLst>
            </p:cNvPr>
            <p:cNvCxnSpPr>
              <a:cxnSpLocks/>
            </p:cNvCxnSpPr>
            <p:nvPr/>
          </p:nvCxnSpPr>
          <p:spPr bwMode="auto">
            <a:xfrm>
              <a:off x="2190565" y="3429000"/>
              <a:ext cx="0" cy="399495"/>
            </a:xfrm>
            <a:prstGeom prst="line">
              <a:avLst/>
            </a:prstGeom>
            <a:solidFill>
              <a:srgbClr val="FFFFCC"/>
            </a:solidFill>
            <a:ln w="38100" cap="flat" cmpd="sng" algn="ctr">
              <a:solidFill>
                <a:schemeClr val="accent3"/>
              </a:solidFill>
              <a:prstDash val="solid"/>
              <a:round/>
              <a:headEnd type="triangle" w="med" len="med"/>
              <a:tailEnd type="none" w="med" len="med"/>
            </a:ln>
            <a:effectLst/>
          </p:spPr>
        </p:cxnSp>
      </p:grpSp>
      <p:grpSp>
        <p:nvGrpSpPr>
          <p:cNvPr id="28" name="Group 27">
            <a:extLst>
              <a:ext uri="{FF2B5EF4-FFF2-40B4-BE49-F238E27FC236}">
                <a16:creationId xmlns:a16="http://schemas.microsoft.com/office/drawing/2014/main" id="{2DD998B4-4994-08FD-E278-A6E82FED57B0}"/>
              </a:ext>
            </a:extLst>
          </p:cNvPr>
          <p:cNvGrpSpPr/>
          <p:nvPr/>
        </p:nvGrpSpPr>
        <p:grpSpPr>
          <a:xfrm>
            <a:off x="4729208" y="5457915"/>
            <a:ext cx="1562470" cy="790485"/>
            <a:chOff x="1833239" y="3429000"/>
            <a:chExt cx="714652" cy="790485"/>
          </a:xfrm>
          <a:noFill/>
        </p:grpSpPr>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95138916-C52C-10AE-0EEF-014F205244AA}"/>
                    </a:ext>
                  </a:extLst>
                </p:cNvPr>
                <p:cNvSpPr txBox="1"/>
                <p:nvPr/>
              </p:nvSpPr>
              <p:spPr bwMode="auto">
                <a:xfrm>
                  <a:off x="1833239" y="3757820"/>
                  <a:ext cx="714652" cy="461665"/>
                </a:xfrm>
                <a:prstGeom prst="rect">
                  <a:avLst/>
                </a:prstGeom>
                <a:grpFill/>
                <a:ln w="76200">
                  <a:noFill/>
                  <a:miter lim="800000"/>
                  <a:headEnd/>
                  <a:tailEnd/>
                </a:ln>
                <a:effectLst>
                  <a:outerShdw blurRad="50800" dist="38100" dir="2700000" algn="tl" rotWithShape="0">
                    <a:prstClr val="black">
                      <a:alpha val="40000"/>
                    </a:prstClr>
                  </a:outerShdw>
                </a:effectLst>
              </p:spPr>
              <p:txBody>
                <a:bodyPr wrap="square">
                  <a:spAutoFit/>
                </a:bodyPr>
                <a:lstStyle/>
                <a:p>
                  <a:pPr/>
                  <a14:m>
                    <m:oMathPara xmlns:m="http://schemas.openxmlformats.org/officeDocument/2006/math">
                      <m:oMathParaPr>
                        <m:jc m:val="centerGroup"/>
                      </m:oMathParaPr>
                      <m:oMath xmlns:m="http://schemas.openxmlformats.org/officeDocument/2006/math">
                        <m:r>
                          <a:rPr lang="en-US" sz="2400" b="1" i="1" smtClean="0">
                            <a:solidFill>
                              <a:schemeClr val="tx1"/>
                            </a:solidFill>
                            <a:latin typeface="Cambria Math"/>
                            <a:cs typeface="Arial" panose="020B0604020202020204" pitchFamily="34" charset="0"/>
                          </a:rPr>
                          <m:t>𝑩</m:t>
                        </m:r>
                        <m:d>
                          <m:dPr>
                            <m:ctrlPr>
                              <a:rPr lang="en-US" sz="2400" b="1" i="1" smtClean="0">
                                <a:solidFill>
                                  <a:schemeClr val="tx1"/>
                                </a:solidFill>
                                <a:latin typeface="Cambria Math" panose="02040503050406030204" pitchFamily="18" charset="0"/>
                                <a:cs typeface="Arial" panose="020B0604020202020204" pitchFamily="34" charset="0"/>
                              </a:rPr>
                            </m:ctrlPr>
                          </m:dPr>
                          <m:e>
                            <m:r>
                              <a:rPr lang="en-US" sz="2400" b="1" i="1" smtClean="0">
                                <a:solidFill>
                                  <a:schemeClr val="tx1"/>
                                </a:solidFill>
                                <a:latin typeface="Cambria Math" panose="02040503050406030204" pitchFamily="18" charset="0"/>
                                <a:cs typeface="Arial" panose="020B0604020202020204" pitchFamily="34" charset="0"/>
                              </a:rPr>
                              <m:t>𝒌</m:t>
                            </m:r>
                          </m:e>
                        </m:d>
                      </m:oMath>
                    </m:oMathPara>
                  </a14:m>
                  <a:endParaRPr lang="en-US" dirty="0"/>
                </a:p>
              </p:txBody>
            </p:sp>
          </mc:Choice>
          <mc:Fallback xmlns="">
            <p:sp>
              <p:nvSpPr>
                <p:cNvPr id="29" name="TextBox 28">
                  <a:extLst>
                    <a:ext uri="{FF2B5EF4-FFF2-40B4-BE49-F238E27FC236}">
                      <a16:creationId xmlns:a16="http://schemas.microsoft.com/office/drawing/2014/main" id="{95138916-C52C-10AE-0EEF-014F205244AA}"/>
                    </a:ext>
                  </a:extLst>
                </p:cNvPr>
                <p:cNvSpPr txBox="1">
                  <a:spLocks noRot="1" noChangeAspect="1" noMove="1" noResize="1" noEditPoints="1" noAdjustHandles="1" noChangeArrowheads="1" noChangeShapeType="1" noTextEdit="1"/>
                </p:cNvSpPr>
                <p:nvPr/>
              </p:nvSpPr>
              <p:spPr bwMode="auto">
                <a:xfrm>
                  <a:off x="1833239" y="3757820"/>
                  <a:ext cx="714652" cy="461665"/>
                </a:xfrm>
                <a:prstGeom prst="rect">
                  <a:avLst/>
                </a:prstGeom>
                <a:blipFill>
                  <a:blip r:embed="rId6"/>
                  <a:stretch>
                    <a:fillRect/>
                  </a:stretch>
                </a:blipFill>
                <a:ln w="76200">
                  <a:noFill/>
                  <a:miter lim="800000"/>
                  <a:headEnd/>
                  <a:tailEnd/>
                </a:ln>
                <a:effectLst>
                  <a:outerShdw blurRad="50800" dist="38100" dir="2700000" algn="tl" rotWithShape="0">
                    <a:prstClr val="black">
                      <a:alpha val="40000"/>
                    </a:prstClr>
                  </a:outerShdw>
                </a:effectLst>
              </p:spPr>
              <p:txBody>
                <a:bodyPr/>
                <a:lstStyle/>
                <a:p>
                  <a:r>
                    <a:rPr lang="en-US">
                      <a:noFill/>
                    </a:rPr>
                    <a:t> </a:t>
                  </a:r>
                </a:p>
              </p:txBody>
            </p:sp>
          </mc:Fallback>
        </mc:AlternateContent>
        <p:cxnSp>
          <p:nvCxnSpPr>
            <p:cNvPr id="30" name="Straight Connector 29">
              <a:extLst>
                <a:ext uri="{FF2B5EF4-FFF2-40B4-BE49-F238E27FC236}">
                  <a16:creationId xmlns:a16="http://schemas.microsoft.com/office/drawing/2014/main" id="{44E29D6A-4152-1DAF-2A6F-11103D9A27D8}"/>
                </a:ext>
              </a:extLst>
            </p:cNvPr>
            <p:cNvCxnSpPr>
              <a:cxnSpLocks/>
            </p:cNvCxnSpPr>
            <p:nvPr/>
          </p:nvCxnSpPr>
          <p:spPr bwMode="auto">
            <a:xfrm>
              <a:off x="2190565" y="3429000"/>
              <a:ext cx="0" cy="399495"/>
            </a:xfrm>
            <a:prstGeom prst="line">
              <a:avLst/>
            </a:prstGeom>
            <a:grpFill/>
            <a:ln w="38100" cap="flat" cmpd="sng" algn="ctr">
              <a:solidFill>
                <a:schemeClr val="accent3"/>
              </a:solidFill>
              <a:prstDash val="solid"/>
              <a:round/>
              <a:headEnd type="triangle" w="med" len="med"/>
              <a:tailEnd type="none" w="med" len="med"/>
            </a:ln>
            <a:effectLst/>
          </p:spPr>
        </p:cxnSp>
      </p:grpSp>
      <p:sp>
        <p:nvSpPr>
          <p:cNvPr id="31" name="TextBox 30">
            <a:extLst>
              <a:ext uri="{FF2B5EF4-FFF2-40B4-BE49-F238E27FC236}">
                <a16:creationId xmlns:a16="http://schemas.microsoft.com/office/drawing/2014/main" id="{D131394E-6C09-FFD6-7BC7-23605376460C}"/>
              </a:ext>
            </a:extLst>
          </p:cNvPr>
          <p:cNvSpPr txBox="1"/>
          <p:nvPr/>
        </p:nvSpPr>
        <p:spPr bwMode="auto">
          <a:xfrm>
            <a:off x="3126217" y="5595800"/>
            <a:ext cx="543739" cy="523220"/>
          </a:xfrm>
          <a:prstGeom prst="rect">
            <a:avLst/>
          </a:prstGeom>
          <a:noFill/>
          <a:ln w="76200">
            <a:no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b="1" dirty="0">
                <a:solidFill>
                  <a:srgbClr val="CCECFF"/>
                </a:solidFill>
                <a:latin typeface="Arial" panose="020B0604020202020204" pitchFamily="34" charset="0"/>
                <a:cs typeface="Arial" panose="020B0604020202020204" pitchFamily="34" charset="0"/>
              </a:rPr>
              <a:t>…</a:t>
            </a:r>
          </a:p>
        </p:txBody>
      </p:sp>
      <p:sp>
        <p:nvSpPr>
          <p:cNvPr id="39" name="Freeform: Shape 38">
            <a:extLst>
              <a:ext uri="{FF2B5EF4-FFF2-40B4-BE49-F238E27FC236}">
                <a16:creationId xmlns:a16="http://schemas.microsoft.com/office/drawing/2014/main" id="{5388EBEC-45D1-3AC6-521C-51A9BC43B3AC}"/>
              </a:ext>
            </a:extLst>
          </p:cNvPr>
          <p:cNvSpPr/>
          <p:nvPr/>
        </p:nvSpPr>
        <p:spPr bwMode="auto">
          <a:xfrm>
            <a:off x="2636668" y="4021584"/>
            <a:ext cx="2098645" cy="1145220"/>
          </a:xfrm>
          <a:custGeom>
            <a:avLst/>
            <a:gdLst>
              <a:gd name="connsiteX0" fmla="*/ 0 w 2098645"/>
              <a:gd name="connsiteY0" fmla="*/ 0 h 1145220"/>
              <a:gd name="connsiteX1" fmla="*/ 1766656 w 2098645"/>
              <a:gd name="connsiteY1" fmla="*/ 284086 h 1145220"/>
              <a:gd name="connsiteX2" fmla="*/ 2095130 w 2098645"/>
              <a:gd name="connsiteY2" fmla="*/ 1145220 h 1145220"/>
            </a:gdLst>
            <a:ahLst/>
            <a:cxnLst>
              <a:cxn ang="0">
                <a:pos x="connsiteX0" y="connsiteY0"/>
              </a:cxn>
              <a:cxn ang="0">
                <a:pos x="connsiteX1" y="connsiteY1"/>
              </a:cxn>
              <a:cxn ang="0">
                <a:pos x="connsiteX2" y="connsiteY2"/>
              </a:cxn>
            </a:cxnLst>
            <a:rect l="l" t="t" r="r" b="b"/>
            <a:pathLst>
              <a:path w="2098645" h="1145220">
                <a:moveTo>
                  <a:pt x="0" y="0"/>
                </a:moveTo>
                <a:cubicBezTo>
                  <a:pt x="708734" y="46608"/>
                  <a:pt x="1417468" y="93216"/>
                  <a:pt x="1766656" y="284086"/>
                </a:cubicBezTo>
                <a:cubicBezTo>
                  <a:pt x="2115844" y="474956"/>
                  <a:pt x="2105487" y="810088"/>
                  <a:pt x="2095130" y="1145220"/>
                </a:cubicBezTo>
              </a:path>
            </a:pathLst>
          </a:custGeom>
          <a:noFill/>
          <a:ln w="76200" cap="flat" cmpd="sng" algn="ctr">
            <a:solidFill>
              <a:srgbClr val="FFFF00"/>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FF"/>
              </a:solidFill>
              <a:effectLst/>
              <a:latin typeface="Lucida Console" pitchFamily="49" charset="0"/>
            </a:endParaRPr>
          </a:p>
        </p:txBody>
      </p:sp>
      <p:sp>
        <p:nvSpPr>
          <p:cNvPr id="40" name="Rounded Rectangular Callout 5">
            <a:extLst>
              <a:ext uri="{FF2B5EF4-FFF2-40B4-BE49-F238E27FC236}">
                <a16:creationId xmlns:a16="http://schemas.microsoft.com/office/drawing/2014/main" id="{ED6FCDAA-4279-E2DC-380D-EA4A932DB52A}"/>
              </a:ext>
            </a:extLst>
          </p:cNvPr>
          <p:cNvSpPr/>
          <p:nvPr/>
        </p:nvSpPr>
        <p:spPr bwMode="auto">
          <a:xfrm>
            <a:off x="1824583" y="2242696"/>
            <a:ext cx="2389079" cy="919401"/>
          </a:xfrm>
          <a:prstGeom prst="wedgeRoundRectCallout">
            <a:avLst>
              <a:gd name="adj1" fmla="val -46568"/>
              <a:gd name="adj2" fmla="val 89731"/>
              <a:gd name="adj3" fmla="val 16667"/>
            </a:avLst>
          </a:prstGeom>
          <a:solidFill>
            <a:schemeClr val="bg1"/>
          </a:solidFill>
          <a:ln w="57150" cap="flat" cmpd="sng" algn="ctr">
            <a:solidFill>
              <a:srgbClr val="FFFF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algn="l"/>
            <a:r>
              <a:rPr lang="el-GR" i="1" dirty="0">
                <a:solidFill>
                  <a:schemeClr val="tx1">
                    <a:lumMod val="95000"/>
                  </a:schemeClr>
                </a:solidFill>
                <a:latin typeface="Arial" panose="020B0604020202020204" pitchFamily="34" charset="0"/>
                <a:cs typeface="Arial" panose="020B0604020202020204" pitchFamily="34" charset="0"/>
              </a:rPr>
              <a:t>π </a:t>
            </a:r>
            <a:r>
              <a:rPr lang="en-US" i="1" dirty="0">
                <a:solidFill>
                  <a:schemeClr val="tx1">
                    <a:lumMod val="95000"/>
                  </a:schemeClr>
                </a:solidFill>
                <a:latin typeface="Arial" panose="020B0604020202020204" pitchFamily="34" charset="0"/>
                <a:cs typeface="Arial" panose="020B0604020202020204" pitchFamily="34" charset="0"/>
              </a:rPr>
              <a:t> </a:t>
            </a:r>
            <a:r>
              <a:rPr lang="en-US" i="1" dirty="0">
                <a:solidFill>
                  <a:srgbClr val="FFFF00"/>
                </a:solidFill>
                <a:latin typeface="Arial" panose="020B0604020202020204" pitchFamily="34" charset="0"/>
                <a:cs typeface="Arial" panose="020B0604020202020204" pitchFamily="34" charset="0"/>
              </a:rPr>
              <a:t>is proof  </a:t>
            </a:r>
            <a:r>
              <a:rPr lang="en-US" dirty="0">
                <a:solidFill>
                  <a:srgbClr val="FFFF00"/>
                </a:solidFill>
                <a:latin typeface="Arial" panose="020B0604020202020204" pitchFamily="34" charset="0"/>
                <a:cs typeface="Arial" panose="020B0604020202020204" pitchFamily="34" charset="0"/>
              </a:rPr>
              <a:t>I have </a:t>
            </a:r>
            <a:r>
              <a:rPr lang="en-US" dirty="0">
                <a:solidFill>
                  <a:schemeClr val="tx1"/>
                </a:solidFill>
                <a:latin typeface="Arial" panose="020B0604020202020204" pitchFamily="34" charset="0"/>
                <a:cs typeface="Arial" panose="020B0604020202020204" pitchFamily="34" charset="0"/>
              </a:rPr>
              <a:t>k</a:t>
            </a:r>
            <a:r>
              <a:rPr lang="en-US" dirty="0">
                <a:solidFill>
                  <a:srgbClr val="FFFF00"/>
                </a:solidFill>
                <a:latin typeface="Arial" panose="020B0604020202020204" pitchFamily="34" charset="0"/>
                <a:cs typeface="Arial" panose="020B0604020202020204" pitchFamily="34" charset="0"/>
              </a:rPr>
              <a:t> votes!</a:t>
            </a:r>
            <a:endParaRPr lang="en-US" i="1" baseline="30000" dirty="0">
              <a:solidFill>
                <a:schemeClr val="tx1"/>
              </a:solidFill>
              <a:latin typeface="Arial" panose="020B0604020202020204" pitchFamily="34" charset="0"/>
              <a:cs typeface="Arial" panose="020B0604020202020204" pitchFamily="34" charset="0"/>
            </a:endParaRPr>
          </a:p>
        </p:txBody>
      </p:sp>
      <p:grpSp>
        <p:nvGrpSpPr>
          <p:cNvPr id="32" name="Group 50">
            <a:extLst>
              <a:ext uri="{FF2B5EF4-FFF2-40B4-BE49-F238E27FC236}">
                <a16:creationId xmlns:a16="http://schemas.microsoft.com/office/drawing/2014/main" id="{5853BEBA-6C6B-2BDC-6357-2265A79BA30D}"/>
              </a:ext>
            </a:extLst>
          </p:cNvPr>
          <p:cNvGrpSpPr>
            <a:grpSpLocks/>
          </p:cNvGrpSpPr>
          <p:nvPr/>
        </p:nvGrpSpPr>
        <p:grpSpPr bwMode="auto">
          <a:xfrm>
            <a:off x="821283" y="3569147"/>
            <a:ext cx="1447800" cy="1295400"/>
            <a:chOff x="3168" y="1824"/>
            <a:chExt cx="912" cy="816"/>
          </a:xfrm>
          <a:effectLst>
            <a:glow rad="101600">
              <a:schemeClr val="accent3">
                <a:satMod val="175000"/>
                <a:alpha val="40000"/>
              </a:schemeClr>
            </a:glow>
          </a:effectLst>
        </p:grpSpPr>
        <p:sp>
          <p:nvSpPr>
            <p:cNvPr id="33" name="Freeform 51">
              <a:extLst>
                <a:ext uri="{FF2B5EF4-FFF2-40B4-BE49-F238E27FC236}">
                  <a16:creationId xmlns:a16="http://schemas.microsoft.com/office/drawing/2014/main" id="{9EB64D3B-763C-ED60-C761-30DF622238A1}"/>
                </a:ext>
              </a:extLst>
            </p:cNvPr>
            <p:cNvSpPr>
              <a:spLocks/>
            </p:cNvSpPr>
            <p:nvPr/>
          </p:nvSpPr>
          <p:spPr bwMode="auto">
            <a:xfrm>
              <a:off x="3936" y="2064"/>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1"/>
            </a:solidFill>
            <a:ln w="9525">
              <a:solidFill>
                <a:schemeClr val="bg2"/>
              </a:solidFill>
              <a:round/>
              <a:headEnd/>
              <a:tailEnd/>
            </a:ln>
          </p:spPr>
          <p:txBody>
            <a:bodyPr wrap="none" anchor="ctr"/>
            <a:lstStyle/>
            <a:p>
              <a:endParaRPr lang="en-US" dirty="0"/>
            </a:p>
          </p:txBody>
        </p:sp>
        <p:sp>
          <p:nvSpPr>
            <p:cNvPr id="34" name="Freeform 52">
              <a:extLst>
                <a:ext uri="{FF2B5EF4-FFF2-40B4-BE49-F238E27FC236}">
                  <a16:creationId xmlns:a16="http://schemas.microsoft.com/office/drawing/2014/main" id="{F9C48A55-9B0C-87B7-26DD-A8ADD4990C4A}"/>
                </a:ext>
              </a:extLst>
            </p:cNvPr>
            <p:cNvSpPr>
              <a:spLocks/>
            </p:cNvSpPr>
            <p:nvPr/>
          </p:nvSpPr>
          <p:spPr bwMode="auto">
            <a:xfrm>
              <a:off x="3728" y="1920"/>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1"/>
            </a:solidFill>
            <a:ln w="9525">
              <a:solidFill>
                <a:schemeClr val="bg2"/>
              </a:solidFill>
              <a:round/>
              <a:headEnd/>
              <a:tailEnd/>
            </a:ln>
          </p:spPr>
          <p:txBody>
            <a:bodyPr wrap="none" anchor="ctr"/>
            <a:lstStyle/>
            <a:p>
              <a:endParaRPr lang="en-US" dirty="0"/>
            </a:p>
          </p:txBody>
        </p:sp>
        <p:sp>
          <p:nvSpPr>
            <p:cNvPr id="36" name="Freeform 53">
              <a:extLst>
                <a:ext uri="{FF2B5EF4-FFF2-40B4-BE49-F238E27FC236}">
                  <a16:creationId xmlns:a16="http://schemas.microsoft.com/office/drawing/2014/main" id="{4445574E-08FA-AC31-01F0-5EC457ADC4EF}"/>
                </a:ext>
              </a:extLst>
            </p:cNvPr>
            <p:cNvSpPr>
              <a:spLocks/>
            </p:cNvSpPr>
            <p:nvPr/>
          </p:nvSpPr>
          <p:spPr bwMode="auto">
            <a:xfrm>
              <a:off x="3504" y="1824"/>
              <a:ext cx="144" cy="288"/>
            </a:xfrm>
            <a:custGeom>
              <a:avLst/>
              <a:gdLst>
                <a:gd name="T0" fmla="*/ 0 w 144"/>
                <a:gd name="T1" fmla="*/ 41 h 336"/>
                <a:gd name="T2" fmla="*/ 96 w 144"/>
                <a:gd name="T3" fmla="*/ 0 h 336"/>
                <a:gd name="T4" fmla="*/ 144 w 144"/>
                <a:gd name="T5" fmla="*/ 41 h 336"/>
                <a:gd name="T6" fmla="*/ 144 w 144"/>
                <a:gd name="T7" fmla="*/ 288 h 336"/>
                <a:gd name="T8" fmla="*/ 96 w 144"/>
                <a:gd name="T9" fmla="*/ 247 h 336"/>
                <a:gd name="T10" fmla="*/ 96 w 144"/>
                <a:gd name="T11" fmla="*/ 82 h 336"/>
                <a:gd name="T12" fmla="*/ 0 w 144"/>
                <a:gd name="T13" fmla="*/ 123 h 336"/>
                <a:gd name="T14" fmla="*/ 0 w 144"/>
                <a:gd name="T15" fmla="*/ 41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1"/>
            </a:solidFill>
            <a:ln w="9525">
              <a:solidFill>
                <a:schemeClr val="bg2"/>
              </a:solidFill>
              <a:round/>
              <a:headEnd/>
              <a:tailEnd/>
            </a:ln>
          </p:spPr>
          <p:txBody>
            <a:bodyPr wrap="none" anchor="ctr"/>
            <a:lstStyle/>
            <a:p>
              <a:endParaRPr lang="en-US" dirty="0"/>
            </a:p>
          </p:txBody>
        </p:sp>
        <p:sp>
          <p:nvSpPr>
            <p:cNvPr id="37" name="Freeform 54">
              <a:extLst>
                <a:ext uri="{FF2B5EF4-FFF2-40B4-BE49-F238E27FC236}">
                  <a16:creationId xmlns:a16="http://schemas.microsoft.com/office/drawing/2014/main" id="{251D9B82-C16C-EDF2-730B-60F193129964}"/>
                </a:ext>
              </a:extLst>
            </p:cNvPr>
            <p:cNvSpPr>
              <a:spLocks/>
            </p:cNvSpPr>
            <p:nvPr/>
          </p:nvSpPr>
          <p:spPr bwMode="auto">
            <a:xfrm>
              <a:off x="3243" y="1824"/>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 name="T10" fmla="*/ 0 60000 65536"/>
                <a:gd name="T11" fmla="*/ 0 60000 65536"/>
                <a:gd name="T12" fmla="*/ 0 60000 65536"/>
                <a:gd name="T13" fmla="*/ 0 60000 65536"/>
                <a:gd name="T14" fmla="*/ 0 60000 65536"/>
                <a:gd name="T15" fmla="*/ 0 w 789"/>
                <a:gd name="T16" fmla="*/ 0 h 535"/>
                <a:gd name="T17" fmla="*/ 789 w 789"/>
                <a:gd name="T18" fmla="*/ 535 h 535"/>
              </a:gdLst>
              <a:ahLst/>
              <a:cxnLst>
                <a:cxn ang="T10">
                  <a:pos x="T0" y="T1"/>
                </a:cxn>
                <a:cxn ang="T11">
                  <a:pos x="T2" y="T3"/>
                </a:cxn>
                <a:cxn ang="T12">
                  <a:pos x="T4" y="T5"/>
                </a:cxn>
                <a:cxn ang="T13">
                  <a:pos x="T6" y="T7"/>
                </a:cxn>
                <a:cxn ang="T14">
                  <a:pos x="T8" y="T9"/>
                </a:cxn>
              </a:cxnLst>
              <a:rect l="T15" t="T16" r="T17" b="T18"/>
              <a:pathLst>
                <a:path w="789" h="535">
                  <a:moveTo>
                    <a:pt x="261" y="0"/>
                  </a:moveTo>
                  <a:lnTo>
                    <a:pt x="789" y="336"/>
                  </a:lnTo>
                  <a:lnTo>
                    <a:pt x="494" y="535"/>
                  </a:lnTo>
                  <a:lnTo>
                    <a:pt x="0" y="96"/>
                  </a:lnTo>
                  <a:lnTo>
                    <a:pt x="261" y="0"/>
                  </a:lnTo>
                  <a:close/>
                </a:path>
              </a:pathLst>
            </a:custGeom>
            <a:solidFill>
              <a:srgbClr val="FF0000"/>
            </a:solidFill>
            <a:ln w="38100">
              <a:solidFill>
                <a:schemeClr val="bg2"/>
              </a:solidFill>
              <a:round/>
              <a:headEnd/>
              <a:tailEnd/>
            </a:ln>
          </p:spPr>
          <p:txBody>
            <a:bodyPr wrap="none" anchor="ctr"/>
            <a:lstStyle/>
            <a:p>
              <a:endParaRPr lang="en-US" dirty="0"/>
            </a:p>
          </p:txBody>
        </p:sp>
        <p:sp>
          <p:nvSpPr>
            <p:cNvPr id="41" name="Freeform 55">
              <a:extLst>
                <a:ext uri="{FF2B5EF4-FFF2-40B4-BE49-F238E27FC236}">
                  <a16:creationId xmlns:a16="http://schemas.microsoft.com/office/drawing/2014/main" id="{B27FFC6F-3F63-A9C3-77F3-34C7EE7ABD75}"/>
                </a:ext>
              </a:extLst>
            </p:cNvPr>
            <p:cNvSpPr>
              <a:spLocks/>
            </p:cNvSpPr>
            <p:nvPr/>
          </p:nvSpPr>
          <p:spPr bwMode="auto">
            <a:xfrm>
              <a:off x="3253" y="1920"/>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 name="T10" fmla="*/ 0 60000 65536"/>
                <a:gd name="T11" fmla="*/ 0 60000 65536"/>
                <a:gd name="T12" fmla="*/ 0 60000 65536"/>
                <a:gd name="T13" fmla="*/ 0 60000 65536"/>
                <a:gd name="T14" fmla="*/ 0 60000 65536"/>
                <a:gd name="T15" fmla="*/ 0 w 491"/>
                <a:gd name="T16" fmla="*/ 0 h 567"/>
                <a:gd name="T17" fmla="*/ 491 w 491"/>
                <a:gd name="T18" fmla="*/ 567 h 567"/>
              </a:gdLst>
              <a:ahLst/>
              <a:cxnLst>
                <a:cxn ang="T10">
                  <a:pos x="T0" y="T1"/>
                </a:cxn>
                <a:cxn ang="T11">
                  <a:pos x="T2" y="T3"/>
                </a:cxn>
                <a:cxn ang="T12">
                  <a:pos x="T4" y="T5"/>
                </a:cxn>
                <a:cxn ang="T13">
                  <a:pos x="T6" y="T7"/>
                </a:cxn>
                <a:cxn ang="T14">
                  <a:pos x="T8" y="T9"/>
                </a:cxn>
              </a:cxnLst>
              <a:rect l="T15" t="T16" r="T17" b="T18"/>
              <a:pathLst>
                <a:path w="491" h="567">
                  <a:moveTo>
                    <a:pt x="11" y="0"/>
                  </a:moveTo>
                  <a:lnTo>
                    <a:pt x="491" y="432"/>
                  </a:lnTo>
                  <a:lnTo>
                    <a:pt x="484" y="567"/>
                  </a:lnTo>
                  <a:lnTo>
                    <a:pt x="0" y="119"/>
                  </a:lnTo>
                  <a:lnTo>
                    <a:pt x="11" y="0"/>
                  </a:lnTo>
                  <a:close/>
                </a:path>
              </a:pathLst>
            </a:custGeom>
            <a:solidFill>
              <a:srgbClr val="FF0000"/>
            </a:solidFill>
            <a:ln w="38100">
              <a:solidFill>
                <a:schemeClr val="bg2"/>
              </a:solidFill>
              <a:round/>
              <a:headEnd/>
              <a:tailEnd/>
            </a:ln>
          </p:spPr>
          <p:txBody>
            <a:bodyPr wrap="none" anchor="ctr"/>
            <a:lstStyle/>
            <a:p>
              <a:endParaRPr lang="en-US" dirty="0"/>
            </a:p>
          </p:txBody>
        </p:sp>
        <p:sp>
          <p:nvSpPr>
            <p:cNvPr id="42" name="Freeform 56">
              <a:extLst>
                <a:ext uri="{FF2B5EF4-FFF2-40B4-BE49-F238E27FC236}">
                  <a16:creationId xmlns:a16="http://schemas.microsoft.com/office/drawing/2014/main" id="{AA925D14-D2B7-66F1-4225-B5EB60C0EC39}"/>
                </a:ext>
              </a:extLst>
            </p:cNvPr>
            <p:cNvSpPr>
              <a:spLocks/>
            </p:cNvSpPr>
            <p:nvPr/>
          </p:nvSpPr>
          <p:spPr bwMode="auto">
            <a:xfrm>
              <a:off x="3728" y="2160"/>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 name="T10" fmla="*/ 0 60000 65536"/>
                <a:gd name="T11" fmla="*/ 0 60000 65536"/>
                <a:gd name="T12" fmla="*/ 0 60000 65536"/>
                <a:gd name="T13" fmla="*/ 0 60000 65536"/>
                <a:gd name="T14" fmla="*/ 0 60000 65536"/>
                <a:gd name="T15" fmla="*/ 0 w 304"/>
                <a:gd name="T16" fmla="*/ 0 h 327"/>
                <a:gd name="T17" fmla="*/ 304 w 304"/>
                <a:gd name="T18" fmla="*/ 327 h 327"/>
              </a:gdLst>
              <a:ahLst/>
              <a:cxnLst>
                <a:cxn ang="T10">
                  <a:pos x="T0" y="T1"/>
                </a:cxn>
                <a:cxn ang="T11">
                  <a:pos x="T2" y="T3"/>
                </a:cxn>
                <a:cxn ang="T12">
                  <a:pos x="T4" y="T5"/>
                </a:cxn>
                <a:cxn ang="T13">
                  <a:pos x="T6" y="T7"/>
                </a:cxn>
                <a:cxn ang="T14">
                  <a:pos x="T8" y="T9"/>
                </a:cxn>
              </a:cxnLst>
              <a:rect l="T15" t="T16" r="T17" b="T18"/>
              <a:pathLst>
                <a:path w="304" h="327">
                  <a:moveTo>
                    <a:pt x="304" y="0"/>
                  </a:moveTo>
                  <a:lnTo>
                    <a:pt x="304" y="96"/>
                  </a:lnTo>
                  <a:lnTo>
                    <a:pt x="0" y="327"/>
                  </a:lnTo>
                  <a:lnTo>
                    <a:pt x="18" y="181"/>
                  </a:lnTo>
                  <a:lnTo>
                    <a:pt x="304" y="0"/>
                  </a:lnTo>
                  <a:close/>
                </a:path>
              </a:pathLst>
            </a:custGeom>
            <a:solidFill>
              <a:srgbClr val="FF0000"/>
            </a:solidFill>
            <a:ln w="38100">
              <a:solidFill>
                <a:schemeClr val="bg2"/>
              </a:solidFill>
              <a:round/>
              <a:headEnd/>
              <a:tailEnd/>
            </a:ln>
          </p:spPr>
          <p:txBody>
            <a:bodyPr wrap="none" anchor="ctr"/>
            <a:lstStyle/>
            <a:p>
              <a:endParaRPr lang="en-US" dirty="0"/>
            </a:p>
          </p:txBody>
        </p:sp>
        <p:sp>
          <p:nvSpPr>
            <p:cNvPr id="43" name="Freeform 57">
              <a:extLst>
                <a:ext uri="{FF2B5EF4-FFF2-40B4-BE49-F238E27FC236}">
                  <a16:creationId xmlns:a16="http://schemas.microsoft.com/office/drawing/2014/main" id="{2038AEF1-BFCB-AA8F-9E6C-9BD01CF3114D}"/>
                </a:ext>
              </a:extLst>
            </p:cNvPr>
            <p:cNvSpPr>
              <a:spLocks/>
            </p:cNvSpPr>
            <p:nvPr/>
          </p:nvSpPr>
          <p:spPr bwMode="auto">
            <a:xfrm>
              <a:off x="3504" y="2304"/>
              <a:ext cx="240" cy="336"/>
            </a:xfrm>
            <a:custGeom>
              <a:avLst/>
              <a:gdLst>
                <a:gd name="T0" fmla="*/ 137 w 336"/>
                <a:gd name="T1" fmla="*/ 0 h 432"/>
                <a:gd name="T2" fmla="*/ 240 w 336"/>
                <a:gd name="T3" fmla="*/ 75 h 432"/>
                <a:gd name="T4" fmla="*/ 69 w 336"/>
                <a:gd name="T5" fmla="*/ 112 h 432"/>
                <a:gd name="T6" fmla="*/ 69 w 336"/>
                <a:gd name="T7" fmla="*/ 336 h 432"/>
                <a:gd name="T8" fmla="*/ 0 w 336"/>
                <a:gd name="T9" fmla="*/ 261 h 432"/>
                <a:gd name="T10" fmla="*/ 0 w 336"/>
                <a:gd name="T11" fmla="*/ 37 h 432"/>
                <a:gd name="T12" fmla="*/ 137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1"/>
            </a:solidFill>
            <a:ln w="9525">
              <a:solidFill>
                <a:schemeClr val="bg2"/>
              </a:solidFill>
              <a:round/>
              <a:headEnd/>
              <a:tailEnd/>
            </a:ln>
          </p:spPr>
          <p:txBody>
            <a:bodyPr wrap="none" anchor="ctr"/>
            <a:lstStyle/>
            <a:p>
              <a:endParaRPr lang="en-US" dirty="0"/>
            </a:p>
          </p:txBody>
        </p:sp>
        <p:sp>
          <p:nvSpPr>
            <p:cNvPr id="44" name="Freeform 58">
              <a:extLst>
                <a:ext uri="{FF2B5EF4-FFF2-40B4-BE49-F238E27FC236}">
                  <a16:creationId xmlns:a16="http://schemas.microsoft.com/office/drawing/2014/main" id="{92AAD1A2-5C28-AA66-82DB-6BEE9E413CA1}"/>
                </a:ext>
              </a:extLst>
            </p:cNvPr>
            <p:cNvSpPr>
              <a:spLocks/>
            </p:cNvSpPr>
            <p:nvPr/>
          </p:nvSpPr>
          <p:spPr bwMode="auto">
            <a:xfrm>
              <a:off x="3312" y="2160"/>
              <a:ext cx="240" cy="288"/>
            </a:xfrm>
            <a:custGeom>
              <a:avLst/>
              <a:gdLst>
                <a:gd name="T0" fmla="*/ 137 w 336"/>
                <a:gd name="T1" fmla="*/ 0 h 432"/>
                <a:gd name="T2" fmla="*/ 240 w 336"/>
                <a:gd name="T3" fmla="*/ 64 h 432"/>
                <a:gd name="T4" fmla="*/ 69 w 336"/>
                <a:gd name="T5" fmla="*/ 96 h 432"/>
                <a:gd name="T6" fmla="*/ 69 w 336"/>
                <a:gd name="T7" fmla="*/ 288 h 432"/>
                <a:gd name="T8" fmla="*/ 0 w 336"/>
                <a:gd name="T9" fmla="*/ 224 h 432"/>
                <a:gd name="T10" fmla="*/ 0 w 336"/>
                <a:gd name="T11" fmla="*/ 32 h 432"/>
                <a:gd name="T12" fmla="*/ 137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1"/>
            </a:solidFill>
            <a:ln w="9525">
              <a:solidFill>
                <a:schemeClr val="bg2"/>
              </a:solidFill>
              <a:round/>
              <a:headEnd/>
              <a:tailEnd/>
            </a:ln>
          </p:spPr>
          <p:txBody>
            <a:bodyPr wrap="none" anchor="ctr"/>
            <a:lstStyle/>
            <a:p>
              <a:endParaRPr lang="en-US" dirty="0"/>
            </a:p>
          </p:txBody>
        </p:sp>
        <p:sp>
          <p:nvSpPr>
            <p:cNvPr id="45" name="Freeform 59">
              <a:extLst>
                <a:ext uri="{FF2B5EF4-FFF2-40B4-BE49-F238E27FC236}">
                  <a16:creationId xmlns:a16="http://schemas.microsoft.com/office/drawing/2014/main" id="{BB954A66-BDFA-1F85-D6A1-0A06E42DCA33}"/>
                </a:ext>
              </a:extLst>
            </p:cNvPr>
            <p:cNvSpPr>
              <a:spLocks/>
            </p:cNvSpPr>
            <p:nvPr/>
          </p:nvSpPr>
          <p:spPr bwMode="auto">
            <a:xfrm>
              <a:off x="3168" y="2016"/>
              <a:ext cx="192" cy="288"/>
            </a:xfrm>
            <a:custGeom>
              <a:avLst/>
              <a:gdLst>
                <a:gd name="T0" fmla="*/ 110 w 336"/>
                <a:gd name="T1" fmla="*/ 0 h 432"/>
                <a:gd name="T2" fmla="*/ 192 w 336"/>
                <a:gd name="T3" fmla="*/ 64 h 432"/>
                <a:gd name="T4" fmla="*/ 55 w 336"/>
                <a:gd name="T5" fmla="*/ 96 h 432"/>
                <a:gd name="T6" fmla="*/ 55 w 336"/>
                <a:gd name="T7" fmla="*/ 288 h 432"/>
                <a:gd name="T8" fmla="*/ 0 w 336"/>
                <a:gd name="T9" fmla="*/ 224 h 432"/>
                <a:gd name="T10" fmla="*/ 0 w 336"/>
                <a:gd name="T11" fmla="*/ 32 h 432"/>
                <a:gd name="T12" fmla="*/ 110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1"/>
            </a:solidFill>
            <a:ln w="9525">
              <a:solidFill>
                <a:schemeClr val="bg2"/>
              </a:solidFill>
              <a:round/>
              <a:headEnd/>
              <a:tailEnd/>
            </a:ln>
          </p:spPr>
          <p:txBody>
            <a:bodyPr wrap="none" anchor="ctr"/>
            <a:lstStyle/>
            <a:p>
              <a:endParaRPr lang="en-US" dirty="0"/>
            </a:p>
          </p:txBody>
        </p:sp>
      </p:grpSp>
    </p:spTree>
    <p:extLst>
      <p:ext uri="{BB962C8B-B14F-4D97-AF65-F5344CB8AC3E}">
        <p14:creationId xmlns:p14="http://schemas.microsoft.com/office/powerpoint/2010/main" val="3012886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9" grpId="0" animBg="1"/>
      <p:bldP spid="40"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A06FBC9-755A-4F10-AA74-9CB295655060}"/>
              </a:ext>
            </a:extLst>
          </p:cNvPr>
          <p:cNvSpPr>
            <a:spLocks noGrp="1"/>
          </p:cNvSpPr>
          <p:nvPr>
            <p:ph type="ctrTitle"/>
          </p:nvPr>
        </p:nvSpPr>
        <p:spPr/>
        <p:txBody>
          <a:bodyPr/>
          <a:lstStyle/>
          <a:p>
            <a:r>
              <a:rPr lang="en-US" dirty="0">
                <a:solidFill>
                  <a:srgbClr val="FFFF00"/>
                </a:solidFill>
              </a:rPr>
              <a:t>But what do they vote on?</a:t>
            </a:r>
          </a:p>
        </p:txBody>
      </p:sp>
      <p:sp>
        <p:nvSpPr>
          <p:cNvPr id="3" name="Slide Number Placeholder 2">
            <a:extLst>
              <a:ext uri="{FF2B5EF4-FFF2-40B4-BE49-F238E27FC236}">
                <a16:creationId xmlns:a16="http://schemas.microsoft.com/office/drawing/2014/main" id="{5303142D-7383-A950-218C-43C5E65C1626}"/>
              </a:ext>
            </a:extLst>
          </p:cNvPr>
          <p:cNvSpPr>
            <a:spLocks noGrp="1"/>
          </p:cNvSpPr>
          <p:nvPr>
            <p:ph type="sldNum" sz="quarter" idx="11"/>
          </p:nvPr>
        </p:nvSpPr>
        <p:spPr/>
        <p:txBody>
          <a:bodyPr/>
          <a:lstStyle/>
          <a:p>
            <a:pPr>
              <a:defRPr/>
            </a:pPr>
            <a:fld id="{D65C4E5D-DA99-460E-9E68-E8A28959880C}" type="slidenum">
              <a:rPr lang="x-none" smtClean="0"/>
              <a:pPr>
                <a:defRPr/>
              </a:pPr>
              <a:t>41</a:t>
            </a:fld>
            <a:endParaRPr lang="en-US" dirty="0"/>
          </a:p>
        </p:txBody>
      </p:sp>
    </p:spTree>
    <p:extLst>
      <p:ext uri="{BB962C8B-B14F-4D97-AF65-F5344CB8AC3E}">
        <p14:creationId xmlns:p14="http://schemas.microsoft.com/office/powerpoint/2010/main" val="337457354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Slide Number Placeholder 3"/>
          <p:cNvSpPr>
            <a:spLocks noGrp="1"/>
          </p:cNvSpPr>
          <p:nvPr>
            <p:ph type="sldNum" sz="quarter" idx="4294967295"/>
          </p:nvPr>
        </p:nvSpPr>
        <p:spPr>
          <a:xfrm>
            <a:off x="6553200" y="6248400"/>
            <a:ext cx="1905000" cy="457200"/>
          </a:xfrm>
          <a:prstGeom prst="rect">
            <a:avLst/>
          </a:prstGeom>
          <a:noFill/>
        </p:spPr>
        <p:txBody>
          <a:bodyPr/>
          <a:lstStyle/>
          <a:p>
            <a:fld id="{2251B196-ED97-43A3-969F-C97302FAC576}" type="slidenum">
              <a:rPr lang="x-none" smtClean="0">
                <a:latin typeface="Arial" pitchFamily="34" charset="0"/>
                <a:cs typeface="Arial" pitchFamily="34" charset="0"/>
              </a:rPr>
              <a:pPr/>
              <a:t>42</a:t>
            </a:fld>
            <a:endParaRPr lang="en-US" dirty="0">
              <a:latin typeface="Arial" pitchFamily="34" charset="0"/>
              <a:cs typeface="Arial" pitchFamily="34" charset="0"/>
            </a:endParaRPr>
          </a:p>
        </p:txBody>
      </p:sp>
      <p:sp>
        <p:nvSpPr>
          <p:cNvPr id="31748" name="AutoShape 2"/>
          <p:cNvSpPr>
            <a:spLocks noChangeArrowheads="1"/>
          </p:cNvSpPr>
          <p:nvPr/>
        </p:nvSpPr>
        <p:spPr bwMode="auto">
          <a:xfrm>
            <a:off x="3490913" y="1890713"/>
            <a:ext cx="4724400" cy="2886075"/>
          </a:xfrm>
          <a:custGeom>
            <a:avLst/>
            <a:gdLst>
              <a:gd name="T0" fmla="*/ 516665665 w 21600"/>
              <a:gd name="T1" fmla="*/ 0 h 21600"/>
              <a:gd name="T2" fmla="*/ 151315970 w 21600"/>
              <a:gd name="T3" fmla="*/ 56468592 h 21600"/>
              <a:gd name="T4" fmla="*/ 0 w 21600"/>
              <a:gd name="T5" fmla="*/ 192810918 h 21600"/>
              <a:gd name="T6" fmla="*/ 151315970 w 21600"/>
              <a:gd name="T7" fmla="*/ 329153127 h 21600"/>
              <a:gd name="T8" fmla="*/ 516665665 w 21600"/>
              <a:gd name="T9" fmla="*/ 385621569 h 21600"/>
              <a:gd name="T10" fmla="*/ 882015196 w 21600"/>
              <a:gd name="T11" fmla="*/ 329153127 h 21600"/>
              <a:gd name="T12" fmla="*/ 1033331330 w 21600"/>
              <a:gd name="T13" fmla="*/ 192810918 h 21600"/>
              <a:gd name="T14" fmla="*/ 882015196 w 21600"/>
              <a:gd name="T15" fmla="*/ 56468592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806" y="10800"/>
                </a:moveTo>
                <a:cubicBezTo>
                  <a:pt x="1806" y="15767"/>
                  <a:pt x="5833" y="19794"/>
                  <a:pt x="10800" y="19794"/>
                </a:cubicBezTo>
                <a:cubicBezTo>
                  <a:pt x="15767" y="19794"/>
                  <a:pt x="19794" y="15767"/>
                  <a:pt x="19794" y="10800"/>
                </a:cubicBezTo>
                <a:cubicBezTo>
                  <a:pt x="19794" y="5833"/>
                  <a:pt x="15767" y="1806"/>
                  <a:pt x="10800" y="1806"/>
                </a:cubicBezTo>
                <a:cubicBezTo>
                  <a:pt x="5833" y="1806"/>
                  <a:pt x="1806" y="5833"/>
                  <a:pt x="1806" y="10800"/>
                </a:cubicBezTo>
                <a:close/>
              </a:path>
            </a:pathLst>
          </a:custGeom>
          <a:solidFill>
            <a:schemeClr val="accent1">
              <a:alpha val="23921"/>
            </a:schemeClr>
          </a:solidFill>
          <a:ln w="9525">
            <a:noFill/>
            <a:round/>
            <a:headEnd/>
            <a:tailEnd/>
          </a:ln>
        </p:spPr>
        <p:txBody>
          <a:bodyPr wrap="none" anchor="ctr"/>
          <a:lstStyle/>
          <a:p>
            <a:endParaRPr lang="en-US" dirty="0">
              <a:latin typeface="Arial" pitchFamily="34" charset="0"/>
              <a:cs typeface="Arial" pitchFamily="34" charset="0"/>
            </a:endParaRPr>
          </a:p>
        </p:txBody>
      </p:sp>
      <p:sp>
        <p:nvSpPr>
          <p:cNvPr id="31749" name="AutoShape 3"/>
          <p:cNvSpPr>
            <a:spLocks noChangeArrowheads="1"/>
          </p:cNvSpPr>
          <p:nvPr/>
        </p:nvSpPr>
        <p:spPr bwMode="auto">
          <a:xfrm>
            <a:off x="2209800" y="3810000"/>
            <a:ext cx="4724400" cy="2886075"/>
          </a:xfrm>
          <a:custGeom>
            <a:avLst/>
            <a:gdLst>
              <a:gd name="T0" fmla="*/ 516665665 w 21600"/>
              <a:gd name="T1" fmla="*/ 0 h 21600"/>
              <a:gd name="T2" fmla="*/ 151315970 w 21600"/>
              <a:gd name="T3" fmla="*/ 56468592 h 21600"/>
              <a:gd name="T4" fmla="*/ 0 w 21600"/>
              <a:gd name="T5" fmla="*/ 192810918 h 21600"/>
              <a:gd name="T6" fmla="*/ 151315970 w 21600"/>
              <a:gd name="T7" fmla="*/ 329153127 h 21600"/>
              <a:gd name="T8" fmla="*/ 516665665 w 21600"/>
              <a:gd name="T9" fmla="*/ 385621569 h 21600"/>
              <a:gd name="T10" fmla="*/ 882015196 w 21600"/>
              <a:gd name="T11" fmla="*/ 329153127 h 21600"/>
              <a:gd name="T12" fmla="*/ 1033331330 w 21600"/>
              <a:gd name="T13" fmla="*/ 192810918 h 21600"/>
              <a:gd name="T14" fmla="*/ 882015196 w 21600"/>
              <a:gd name="T15" fmla="*/ 56468592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806" y="10800"/>
                </a:moveTo>
                <a:cubicBezTo>
                  <a:pt x="1806" y="15767"/>
                  <a:pt x="5833" y="19794"/>
                  <a:pt x="10800" y="19794"/>
                </a:cubicBezTo>
                <a:cubicBezTo>
                  <a:pt x="15767" y="19794"/>
                  <a:pt x="19794" y="15767"/>
                  <a:pt x="19794" y="10800"/>
                </a:cubicBezTo>
                <a:cubicBezTo>
                  <a:pt x="19794" y="5833"/>
                  <a:pt x="15767" y="1806"/>
                  <a:pt x="10800" y="1806"/>
                </a:cubicBezTo>
                <a:cubicBezTo>
                  <a:pt x="5833" y="1806"/>
                  <a:pt x="1806" y="5833"/>
                  <a:pt x="1806" y="10800"/>
                </a:cubicBezTo>
                <a:close/>
              </a:path>
            </a:pathLst>
          </a:custGeom>
          <a:solidFill>
            <a:schemeClr val="accent2">
              <a:alpha val="23921"/>
            </a:schemeClr>
          </a:solidFill>
          <a:ln w="9525">
            <a:noFill/>
            <a:round/>
            <a:headEnd/>
            <a:tailEnd/>
          </a:ln>
        </p:spPr>
        <p:txBody>
          <a:bodyPr wrap="none" anchor="ctr"/>
          <a:lstStyle/>
          <a:p>
            <a:endParaRPr lang="en-US" dirty="0">
              <a:latin typeface="Arial" pitchFamily="34" charset="0"/>
              <a:cs typeface="Arial" pitchFamily="34" charset="0"/>
            </a:endParaRPr>
          </a:p>
        </p:txBody>
      </p:sp>
      <p:sp>
        <p:nvSpPr>
          <p:cNvPr id="31750" name="Rectangle 4"/>
          <p:cNvSpPr>
            <a:spLocks noGrp="1" noChangeArrowheads="1"/>
          </p:cNvSpPr>
          <p:nvPr>
            <p:ph type="title"/>
          </p:nvPr>
        </p:nvSpPr>
        <p:spPr/>
        <p:txBody>
          <a:bodyPr/>
          <a:lstStyle/>
          <a:p>
            <a:r>
              <a:rPr lang="en-US" sz="4000" dirty="0">
                <a:solidFill>
                  <a:srgbClr val="FFFF00"/>
                </a:solidFill>
              </a:rPr>
              <a:t>Consensus: Each Thread has a Private Input</a:t>
            </a:r>
          </a:p>
        </p:txBody>
      </p:sp>
      <p:sp>
        <p:nvSpPr>
          <p:cNvPr id="31751" name="AutoShape 38"/>
          <p:cNvSpPr>
            <a:spLocks noChangeArrowheads="1"/>
          </p:cNvSpPr>
          <p:nvPr/>
        </p:nvSpPr>
        <p:spPr bwMode="auto">
          <a:xfrm>
            <a:off x="566738" y="1797050"/>
            <a:ext cx="4724400" cy="2886075"/>
          </a:xfrm>
          <a:custGeom>
            <a:avLst/>
            <a:gdLst>
              <a:gd name="T0" fmla="*/ 516665665 w 21600"/>
              <a:gd name="T1" fmla="*/ 0 h 21600"/>
              <a:gd name="T2" fmla="*/ 151315970 w 21600"/>
              <a:gd name="T3" fmla="*/ 56468592 h 21600"/>
              <a:gd name="T4" fmla="*/ 0 w 21600"/>
              <a:gd name="T5" fmla="*/ 192810918 h 21600"/>
              <a:gd name="T6" fmla="*/ 151315970 w 21600"/>
              <a:gd name="T7" fmla="*/ 329153127 h 21600"/>
              <a:gd name="T8" fmla="*/ 516665665 w 21600"/>
              <a:gd name="T9" fmla="*/ 385621569 h 21600"/>
              <a:gd name="T10" fmla="*/ 882015196 w 21600"/>
              <a:gd name="T11" fmla="*/ 329153127 h 21600"/>
              <a:gd name="T12" fmla="*/ 1033331330 w 21600"/>
              <a:gd name="T13" fmla="*/ 192810918 h 21600"/>
              <a:gd name="T14" fmla="*/ 882015196 w 21600"/>
              <a:gd name="T15" fmla="*/ 56468592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806" y="10800"/>
                </a:moveTo>
                <a:cubicBezTo>
                  <a:pt x="1806" y="15767"/>
                  <a:pt x="5833" y="19794"/>
                  <a:pt x="10800" y="19794"/>
                </a:cubicBezTo>
                <a:cubicBezTo>
                  <a:pt x="15767" y="19794"/>
                  <a:pt x="19794" y="15767"/>
                  <a:pt x="19794" y="10800"/>
                </a:cubicBezTo>
                <a:cubicBezTo>
                  <a:pt x="19794" y="5833"/>
                  <a:pt x="15767" y="1806"/>
                  <a:pt x="10800" y="1806"/>
                </a:cubicBezTo>
                <a:cubicBezTo>
                  <a:pt x="5833" y="1806"/>
                  <a:pt x="1806" y="5833"/>
                  <a:pt x="1806" y="10800"/>
                </a:cubicBezTo>
                <a:close/>
              </a:path>
            </a:pathLst>
          </a:custGeom>
          <a:solidFill>
            <a:srgbClr val="FF7C80">
              <a:alpha val="23921"/>
            </a:srgbClr>
          </a:solidFill>
          <a:ln w="9525">
            <a:noFill/>
            <a:round/>
            <a:headEnd/>
            <a:tailEnd/>
          </a:ln>
        </p:spPr>
        <p:txBody>
          <a:bodyPr wrap="none" anchor="ctr"/>
          <a:lstStyle/>
          <a:p>
            <a:endParaRPr lang="en-US" dirty="0">
              <a:latin typeface="Arial" pitchFamily="34" charset="0"/>
              <a:cs typeface="Arial" pitchFamily="34" charset="0"/>
            </a:endParaRPr>
          </a:p>
        </p:txBody>
      </p:sp>
      <p:grpSp>
        <p:nvGrpSpPr>
          <p:cNvPr id="31752" name="Group 39"/>
          <p:cNvGrpSpPr>
            <a:grpSpLocks/>
          </p:cNvGrpSpPr>
          <p:nvPr/>
        </p:nvGrpSpPr>
        <p:grpSpPr bwMode="auto">
          <a:xfrm>
            <a:off x="3998913" y="4551363"/>
            <a:ext cx="1146175" cy="1000125"/>
            <a:chOff x="1043" y="2546"/>
            <a:chExt cx="869" cy="740"/>
          </a:xfrm>
          <a:effectLst>
            <a:glow rad="63500">
              <a:schemeClr val="accent3">
                <a:satMod val="175000"/>
                <a:alpha val="40000"/>
              </a:schemeClr>
            </a:glow>
          </a:effectLst>
        </p:grpSpPr>
        <p:sp>
          <p:nvSpPr>
            <p:cNvPr id="31776" name="Freeform 40"/>
            <p:cNvSpPr>
              <a:spLocks/>
            </p:cNvSpPr>
            <p:nvPr/>
          </p:nvSpPr>
          <p:spPr bwMode="auto">
            <a:xfrm>
              <a:off x="1769" y="3004"/>
              <a:ext cx="143" cy="278"/>
            </a:xfrm>
            <a:custGeom>
              <a:avLst/>
              <a:gdLst>
                <a:gd name="T0" fmla="*/ 0 w 143"/>
                <a:gd name="T1" fmla="*/ 0 h 278"/>
                <a:gd name="T2" fmla="*/ 143 w 143"/>
                <a:gd name="T3" fmla="*/ 42 h 278"/>
                <a:gd name="T4" fmla="*/ 143 w 143"/>
                <a:gd name="T5" fmla="*/ 242 h 278"/>
                <a:gd name="T6" fmla="*/ 100 w 143"/>
                <a:gd name="T7" fmla="*/ 278 h 278"/>
                <a:gd name="T8" fmla="*/ 93 w 143"/>
                <a:gd name="T9" fmla="*/ 100 h 278"/>
                <a:gd name="T10" fmla="*/ 7 w 143"/>
                <a:gd name="T11" fmla="*/ 50 h 278"/>
                <a:gd name="T12" fmla="*/ 0 w 143"/>
                <a:gd name="T13" fmla="*/ 0 h 278"/>
                <a:gd name="T14" fmla="*/ 0 60000 65536"/>
                <a:gd name="T15" fmla="*/ 0 60000 65536"/>
                <a:gd name="T16" fmla="*/ 0 60000 65536"/>
                <a:gd name="T17" fmla="*/ 0 60000 65536"/>
                <a:gd name="T18" fmla="*/ 0 60000 65536"/>
                <a:gd name="T19" fmla="*/ 0 60000 65536"/>
                <a:gd name="T20" fmla="*/ 0 60000 65536"/>
                <a:gd name="T21" fmla="*/ 0 w 143"/>
                <a:gd name="T22" fmla="*/ 0 h 278"/>
                <a:gd name="T23" fmla="*/ 143 w 143"/>
                <a:gd name="T24" fmla="*/ 278 h 2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3" h="278">
                  <a:moveTo>
                    <a:pt x="0" y="0"/>
                  </a:moveTo>
                  <a:lnTo>
                    <a:pt x="143" y="42"/>
                  </a:lnTo>
                  <a:lnTo>
                    <a:pt x="143" y="242"/>
                  </a:lnTo>
                  <a:lnTo>
                    <a:pt x="100" y="278"/>
                  </a:lnTo>
                  <a:lnTo>
                    <a:pt x="93" y="100"/>
                  </a:lnTo>
                  <a:lnTo>
                    <a:pt x="7" y="50"/>
                  </a:lnTo>
                  <a:lnTo>
                    <a:pt x="0" y="0"/>
                  </a:lnTo>
                  <a:close/>
                </a:path>
              </a:pathLst>
            </a:custGeom>
            <a:solidFill>
              <a:schemeClr val="bg1"/>
            </a:solidFill>
            <a:ln w="9525">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31777" name="Freeform 41"/>
            <p:cNvSpPr>
              <a:spLocks/>
            </p:cNvSpPr>
            <p:nvPr/>
          </p:nvSpPr>
          <p:spPr bwMode="auto">
            <a:xfrm>
              <a:off x="1737" y="2814"/>
              <a:ext cx="86" cy="221"/>
            </a:xfrm>
            <a:custGeom>
              <a:avLst/>
              <a:gdLst>
                <a:gd name="T0" fmla="*/ 0 w 143"/>
                <a:gd name="T1" fmla="*/ 0 h 278"/>
                <a:gd name="T2" fmla="*/ 86 w 143"/>
                <a:gd name="T3" fmla="*/ 33 h 278"/>
                <a:gd name="T4" fmla="*/ 86 w 143"/>
                <a:gd name="T5" fmla="*/ 192 h 278"/>
                <a:gd name="T6" fmla="*/ 60 w 143"/>
                <a:gd name="T7" fmla="*/ 221 h 278"/>
                <a:gd name="T8" fmla="*/ 56 w 143"/>
                <a:gd name="T9" fmla="*/ 79 h 278"/>
                <a:gd name="T10" fmla="*/ 4 w 143"/>
                <a:gd name="T11" fmla="*/ 40 h 278"/>
                <a:gd name="T12" fmla="*/ 0 w 143"/>
                <a:gd name="T13" fmla="*/ 0 h 278"/>
                <a:gd name="T14" fmla="*/ 0 60000 65536"/>
                <a:gd name="T15" fmla="*/ 0 60000 65536"/>
                <a:gd name="T16" fmla="*/ 0 60000 65536"/>
                <a:gd name="T17" fmla="*/ 0 60000 65536"/>
                <a:gd name="T18" fmla="*/ 0 60000 65536"/>
                <a:gd name="T19" fmla="*/ 0 60000 65536"/>
                <a:gd name="T20" fmla="*/ 0 60000 65536"/>
                <a:gd name="T21" fmla="*/ 0 w 143"/>
                <a:gd name="T22" fmla="*/ 0 h 278"/>
                <a:gd name="T23" fmla="*/ 143 w 143"/>
                <a:gd name="T24" fmla="*/ 278 h 2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3" h="278">
                  <a:moveTo>
                    <a:pt x="0" y="0"/>
                  </a:moveTo>
                  <a:lnTo>
                    <a:pt x="143" y="42"/>
                  </a:lnTo>
                  <a:lnTo>
                    <a:pt x="143" y="242"/>
                  </a:lnTo>
                  <a:lnTo>
                    <a:pt x="100" y="278"/>
                  </a:lnTo>
                  <a:lnTo>
                    <a:pt x="93" y="100"/>
                  </a:lnTo>
                  <a:lnTo>
                    <a:pt x="7" y="50"/>
                  </a:lnTo>
                  <a:lnTo>
                    <a:pt x="0" y="0"/>
                  </a:lnTo>
                  <a:close/>
                </a:path>
              </a:pathLst>
            </a:custGeom>
            <a:solidFill>
              <a:schemeClr val="bg1"/>
            </a:solidFill>
            <a:ln w="9525">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31778" name="Freeform 42"/>
            <p:cNvSpPr>
              <a:spLocks/>
            </p:cNvSpPr>
            <p:nvPr/>
          </p:nvSpPr>
          <p:spPr bwMode="auto">
            <a:xfrm flipH="1">
              <a:off x="1043" y="3008"/>
              <a:ext cx="143" cy="278"/>
            </a:xfrm>
            <a:custGeom>
              <a:avLst/>
              <a:gdLst>
                <a:gd name="T0" fmla="*/ 0 w 143"/>
                <a:gd name="T1" fmla="*/ 0 h 278"/>
                <a:gd name="T2" fmla="*/ 143 w 143"/>
                <a:gd name="T3" fmla="*/ 42 h 278"/>
                <a:gd name="T4" fmla="*/ 143 w 143"/>
                <a:gd name="T5" fmla="*/ 242 h 278"/>
                <a:gd name="T6" fmla="*/ 100 w 143"/>
                <a:gd name="T7" fmla="*/ 278 h 278"/>
                <a:gd name="T8" fmla="*/ 93 w 143"/>
                <a:gd name="T9" fmla="*/ 100 h 278"/>
                <a:gd name="T10" fmla="*/ 7 w 143"/>
                <a:gd name="T11" fmla="*/ 50 h 278"/>
                <a:gd name="T12" fmla="*/ 0 w 143"/>
                <a:gd name="T13" fmla="*/ 0 h 278"/>
                <a:gd name="T14" fmla="*/ 0 60000 65536"/>
                <a:gd name="T15" fmla="*/ 0 60000 65536"/>
                <a:gd name="T16" fmla="*/ 0 60000 65536"/>
                <a:gd name="T17" fmla="*/ 0 60000 65536"/>
                <a:gd name="T18" fmla="*/ 0 60000 65536"/>
                <a:gd name="T19" fmla="*/ 0 60000 65536"/>
                <a:gd name="T20" fmla="*/ 0 60000 65536"/>
                <a:gd name="T21" fmla="*/ 0 w 143"/>
                <a:gd name="T22" fmla="*/ 0 h 278"/>
                <a:gd name="T23" fmla="*/ 143 w 143"/>
                <a:gd name="T24" fmla="*/ 278 h 2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3" h="278">
                  <a:moveTo>
                    <a:pt x="0" y="0"/>
                  </a:moveTo>
                  <a:lnTo>
                    <a:pt x="143" y="42"/>
                  </a:lnTo>
                  <a:lnTo>
                    <a:pt x="143" y="242"/>
                  </a:lnTo>
                  <a:lnTo>
                    <a:pt x="100" y="278"/>
                  </a:lnTo>
                  <a:lnTo>
                    <a:pt x="93" y="100"/>
                  </a:lnTo>
                  <a:lnTo>
                    <a:pt x="7" y="50"/>
                  </a:lnTo>
                  <a:lnTo>
                    <a:pt x="0" y="0"/>
                  </a:lnTo>
                  <a:close/>
                </a:path>
              </a:pathLst>
            </a:custGeom>
            <a:solidFill>
              <a:schemeClr val="bg1"/>
            </a:solidFill>
            <a:ln w="9525">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31779" name="Freeform 43"/>
            <p:cNvSpPr>
              <a:spLocks/>
            </p:cNvSpPr>
            <p:nvPr/>
          </p:nvSpPr>
          <p:spPr bwMode="auto">
            <a:xfrm flipH="1">
              <a:off x="1133" y="2833"/>
              <a:ext cx="86" cy="221"/>
            </a:xfrm>
            <a:custGeom>
              <a:avLst/>
              <a:gdLst>
                <a:gd name="T0" fmla="*/ 0 w 143"/>
                <a:gd name="T1" fmla="*/ 0 h 278"/>
                <a:gd name="T2" fmla="*/ 86 w 143"/>
                <a:gd name="T3" fmla="*/ 33 h 278"/>
                <a:gd name="T4" fmla="*/ 86 w 143"/>
                <a:gd name="T5" fmla="*/ 192 h 278"/>
                <a:gd name="T6" fmla="*/ 60 w 143"/>
                <a:gd name="T7" fmla="*/ 221 h 278"/>
                <a:gd name="T8" fmla="*/ 56 w 143"/>
                <a:gd name="T9" fmla="*/ 79 h 278"/>
                <a:gd name="T10" fmla="*/ 4 w 143"/>
                <a:gd name="T11" fmla="*/ 40 h 278"/>
                <a:gd name="T12" fmla="*/ 0 w 143"/>
                <a:gd name="T13" fmla="*/ 0 h 278"/>
                <a:gd name="T14" fmla="*/ 0 60000 65536"/>
                <a:gd name="T15" fmla="*/ 0 60000 65536"/>
                <a:gd name="T16" fmla="*/ 0 60000 65536"/>
                <a:gd name="T17" fmla="*/ 0 60000 65536"/>
                <a:gd name="T18" fmla="*/ 0 60000 65536"/>
                <a:gd name="T19" fmla="*/ 0 60000 65536"/>
                <a:gd name="T20" fmla="*/ 0 60000 65536"/>
                <a:gd name="T21" fmla="*/ 0 w 143"/>
                <a:gd name="T22" fmla="*/ 0 h 278"/>
                <a:gd name="T23" fmla="*/ 143 w 143"/>
                <a:gd name="T24" fmla="*/ 278 h 2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3" h="278">
                  <a:moveTo>
                    <a:pt x="0" y="0"/>
                  </a:moveTo>
                  <a:lnTo>
                    <a:pt x="143" y="42"/>
                  </a:lnTo>
                  <a:lnTo>
                    <a:pt x="143" y="242"/>
                  </a:lnTo>
                  <a:lnTo>
                    <a:pt x="100" y="278"/>
                  </a:lnTo>
                  <a:lnTo>
                    <a:pt x="93" y="100"/>
                  </a:lnTo>
                  <a:lnTo>
                    <a:pt x="7" y="50"/>
                  </a:lnTo>
                  <a:lnTo>
                    <a:pt x="0" y="0"/>
                  </a:lnTo>
                  <a:close/>
                </a:path>
              </a:pathLst>
            </a:custGeom>
            <a:solidFill>
              <a:schemeClr val="bg1"/>
            </a:solidFill>
            <a:ln w="9525">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31780" name="AutoShape 44"/>
            <p:cNvSpPr>
              <a:spLocks noChangeArrowheads="1"/>
            </p:cNvSpPr>
            <p:nvPr/>
          </p:nvSpPr>
          <p:spPr bwMode="auto">
            <a:xfrm flipV="1">
              <a:off x="1163" y="2546"/>
              <a:ext cx="657" cy="557"/>
            </a:xfrm>
            <a:custGeom>
              <a:avLst/>
              <a:gdLst>
                <a:gd name="T0" fmla="*/ 17 w 21600"/>
                <a:gd name="T1" fmla="*/ 7 h 21600"/>
                <a:gd name="T2" fmla="*/ 10 w 21600"/>
                <a:gd name="T3" fmla="*/ 14 h 21600"/>
                <a:gd name="T4" fmla="*/ 2 w 21600"/>
                <a:gd name="T5" fmla="*/ 7 h 21600"/>
                <a:gd name="T6" fmla="*/ 10 w 21600"/>
                <a:gd name="T7" fmla="*/ 0 h 21600"/>
                <a:gd name="T8" fmla="*/ 0 60000 65536"/>
                <a:gd name="T9" fmla="*/ 0 60000 65536"/>
                <a:gd name="T10" fmla="*/ 0 60000 65536"/>
                <a:gd name="T11" fmla="*/ 0 60000 65536"/>
                <a:gd name="T12" fmla="*/ 4504 w 21600"/>
                <a:gd name="T13" fmla="*/ 4498 h 21600"/>
                <a:gd name="T14" fmla="*/ 17096 w 21600"/>
                <a:gd name="T15" fmla="*/ 17102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rgbClr val="9966FF"/>
            </a:solidFill>
            <a:ln w="38100">
              <a:solidFill>
                <a:schemeClr val="bg2"/>
              </a:solidFill>
              <a:miter lim="800000"/>
              <a:headEnd/>
              <a:tailEnd/>
            </a:ln>
          </p:spPr>
          <p:txBody>
            <a:bodyPr rot="10800000" wrap="none" anchor="ctr"/>
            <a:lstStyle/>
            <a:p>
              <a:endParaRPr lang="en-US" dirty="0">
                <a:latin typeface="Arial" pitchFamily="34" charset="0"/>
                <a:cs typeface="Arial" pitchFamily="34" charset="0"/>
              </a:endParaRPr>
            </a:p>
          </p:txBody>
        </p:sp>
        <p:sp>
          <p:nvSpPr>
            <p:cNvPr id="31781" name="Rectangle 45"/>
            <p:cNvSpPr>
              <a:spLocks noChangeArrowheads="1"/>
            </p:cNvSpPr>
            <p:nvPr/>
          </p:nvSpPr>
          <p:spPr bwMode="auto">
            <a:xfrm>
              <a:off x="1163" y="3110"/>
              <a:ext cx="657" cy="157"/>
            </a:xfrm>
            <a:prstGeom prst="rect">
              <a:avLst/>
            </a:prstGeom>
            <a:solidFill>
              <a:srgbClr val="9966FF"/>
            </a:solidFill>
            <a:ln w="38100">
              <a:solidFill>
                <a:schemeClr val="bg2"/>
              </a:solidFill>
              <a:miter lim="800000"/>
              <a:headEnd/>
              <a:tailEnd/>
            </a:ln>
          </p:spPr>
          <p:txBody>
            <a:bodyPr wrap="none" anchor="ctr"/>
            <a:lstStyle/>
            <a:p>
              <a:endParaRPr lang="en-US" dirty="0">
                <a:latin typeface="Arial" pitchFamily="34" charset="0"/>
                <a:cs typeface="Arial" pitchFamily="34" charset="0"/>
              </a:endParaRPr>
            </a:p>
          </p:txBody>
        </p:sp>
        <p:sp>
          <p:nvSpPr>
            <p:cNvPr id="31782" name="Freeform 46"/>
            <p:cNvSpPr>
              <a:spLocks/>
            </p:cNvSpPr>
            <p:nvPr/>
          </p:nvSpPr>
          <p:spPr bwMode="auto">
            <a:xfrm>
              <a:off x="1694" y="2640"/>
              <a:ext cx="86" cy="221"/>
            </a:xfrm>
            <a:custGeom>
              <a:avLst/>
              <a:gdLst>
                <a:gd name="T0" fmla="*/ 0 w 143"/>
                <a:gd name="T1" fmla="*/ 0 h 278"/>
                <a:gd name="T2" fmla="*/ 86 w 143"/>
                <a:gd name="T3" fmla="*/ 33 h 278"/>
                <a:gd name="T4" fmla="*/ 86 w 143"/>
                <a:gd name="T5" fmla="*/ 192 h 278"/>
                <a:gd name="T6" fmla="*/ 60 w 143"/>
                <a:gd name="T7" fmla="*/ 221 h 278"/>
                <a:gd name="T8" fmla="*/ 56 w 143"/>
                <a:gd name="T9" fmla="*/ 79 h 278"/>
                <a:gd name="T10" fmla="*/ 4 w 143"/>
                <a:gd name="T11" fmla="*/ 40 h 278"/>
                <a:gd name="T12" fmla="*/ 0 w 143"/>
                <a:gd name="T13" fmla="*/ 0 h 278"/>
                <a:gd name="T14" fmla="*/ 0 60000 65536"/>
                <a:gd name="T15" fmla="*/ 0 60000 65536"/>
                <a:gd name="T16" fmla="*/ 0 60000 65536"/>
                <a:gd name="T17" fmla="*/ 0 60000 65536"/>
                <a:gd name="T18" fmla="*/ 0 60000 65536"/>
                <a:gd name="T19" fmla="*/ 0 60000 65536"/>
                <a:gd name="T20" fmla="*/ 0 60000 65536"/>
                <a:gd name="T21" fmla="*/ 0 w 143"/>
                <a:gd name="T22" fmla="*/ 0 h 278"/>
                <a:gd name="T23" fmla="*/ 143 w 143"/>
                <a:gd name="T24" fmla="*/ 278 h 2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3" h="278">
                  <a:moveTo>
                    <a:pt x="0" y="0"/>
                  </a:moveTo>
                  <a:lnTo>
                    <a:pt x="143" y="42"/>
                  </a:lnTo>
                  <a:lnTo>
                    <a:pt x="143" y="242"/>
                  </a:lnTo>
                  <a:lnTo>
                    <a:pt x="100" y="278"/>
                  </a:lnTo>
                  <a:lnTo>
                    <a:pt x="93" y="100"/>
                  </a:lnTo>
                  <a:lnTo>
                    <a:pt x="7" y="50"/>
                  </a:lnTo>
                  <a:lnTo>
                    <a:pt x="0" y="0"/>
                  </a:lnTo>
                  <a:close/>
                </a:path>
              </a:pathLst>
            </a:custGeom>
            <a:solidFill>
              <a:schemeClr val="bg1"/>
            </a:solidFill>
            <a:ln w="9525">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31783" name="Freeform 47"/>
            <p:cNvSpPr>
              <a:spLocks/>
            </p:cNvSpPr>
            <p:nvPr/>
          </p:nvSpPr>
          <p:spPr bwMode="auto">
            <a:xfrm flipH="1">
              <a:off x="1186" y="2640"/>
              <a:ext cx="86" cy="221"/>
            </a:xfrm>
            <a:custGeom>
              <a:avLst/>
              <a:gdLst>
                <a:gd name="T0" fmla="*/ 0 w 143"/>
                <a:gd name="T1" fmla="*/ 0 h 278"/>
                <a:gd name="T2" fmla="*/ 86 w 143"/>
                <a:gd name="T3" fmla="*/ 33 h 278"/>
                <a:gd name="T4" fmla="*/ 86 w 143"/>
                <a:gd name="T5" fmla="*/ 192 h 278"/>
                <a:gd name="T6" fmla="*/ 60 w 143"/>
                <a:gd name="T7" fmla="*/ 221 h 278"/>
                <a:gd name="T8" fmla="*/ 56 w 143"/>
                <a:gd name="T9" fmla="*/ 79 h 278"/>
                <a:gd name="T10" fmla="*/ 4 w 143"/>
                <a:gd name="T11" fmla="*/ 40 h 278"/>
                <a:gd name="T12" fmla="*/ 0 w 143"/>
                <a:gd name="T13" fmla="*/ 0 h 278"/>
                <a:gd name="T14" fmla="*/ 0 60000 65536"/>
                <a:gd name="T15" fmla="*/ 0 60000 65536"/>
                <a:gd name="T16" fmla="*/ 0 60000 65536"/>
                <a:gd name="T17" fmla="*/ 0 60000 65536"/>
                <a:gd name="T18" fmla="*/ 0 60000 65536"/>
                <a:gd name="T19" fmla="*/ 0 60000 65536"/>
                <a:gd name="T20" fmla="*/ 0 60000 65536"/>
                <a:gd name="T21" fmla="*/ 0 w 143"/>
                <a:gd name="T22" fmla="*/ 0 h 278"/>
                <a:gd name="T23" fmla="*/ 143 w 143"/>
                <a:gd name="T24" fmla="*/ 278 h 2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3" h="278">
                  <a:moveTo>
                    <a:pt x="0" y="0"/>
                  </a:moveTo>
                  <a:lnTo>
                    <a:pt x="143" y="42"/>
                  </a:lnTo>
                  <a:lnTo>
                    <a:pt x="143" y="242"/>
                  </a:lnTo>
                  <a:lnTo>
                    <a:pt x="100" y="278"/>
                  </a:lnTo>
                  <a:lnTo>
                    <a:pt x="93" y="100"/>
                  </a:lnTo>
                  <a:lnTo>
                    <a:pt x="7" y="50"/>
                  </a:lnTo>
                  <a:lnTo>
                    <a:pt x="0" y="0"/>
                  </a:lnTo>
                  <a:close/>
                </a:path>
              </a:pathLst>
            </a:custGeom>
            <a:solidFill>
              <a:schemeClr val="bg1"/>
            </a:solidFill>
            <a:ln w="9525">
              <a:solidFill>
                <a:schemeClr val="bg2"/>
              </a:solidFill>
              <a:round/>
              <a:headEnd/>
              <a:tailEnd/>
            </a:ln>
          </p:spPr>
          <p:txBody>
            <a:bodyPr wrap="none" anchor="ctr"/>
            <a:lstStyle/>
            <a:p>
              <a:endParaRPr lang="en-US" dirty="0">
                <a:latin typeface="Arial" pitchFamily="34" charset="0"/>
                <a:cs typeface="Arial" pitchFamily="34" charset="0"/>
              </a:endParaRPr>
            </a:p>
          </p:txBody>
        </p:sp>
      </p:grpSp>
      <p:sp>
        <p:nvSpPr>
          <p:cNvPr id="31753" name="AutoShape 48"/>
          <p:cNvSpPr>
            <a:spLocks noChangeArrowheads="1"/>
          </p:cNvSpPr>
          <p:nvPr/>
        </p:nvSpPr>
        <p:spPr bwMode="auto">
          <a:xfrm>
            <a:off x="409575" y="1479550"/>
            <a:ext cx="1981200" cy="1066800"/>
          </a:xfrm>
          <a:prstGeom prst="cloudCallout">
            <a:avLst>
              <a:gd name="adj1" fmla="val 19713"/>
              <a:gd name="adj2" fmla="val 82440"/>
            </a:avLst>
          </a:prstGeom>
          <a:solidFill>
            <a:schemeClr val="bg1">
              <a:alpha val="70195"/>
            </a:schemeClr>
          </a:solidFill>
          <a:ln w="38100">
            <a:solidFill>
              <a:srgbClr val="FF0000"/>
            </a:solidFill>
            <a:round/>
            <a:headEnd/>
            <a:tailEnd/>
          </a:ln>
        </p:spPr>
        <p:txBody>
          <a:bodyPr anchor="ctr"/>
          <a:lstStyle/>
          <a:p>
            <a:endParaRPr lang="en-US" sz="4400" b="1" dirty="0">
              <a:solidFill>
                <a:srgbClr val="FF0000"/>
              </a:solidFill>
              <a:latin typeface="Arial" pitchFamily="34" charset="0"/>
              <a:cs typeface="Arial" pitchFamily="34" charset="0"/>
            </a:endParaRPr>
          </a:p>
        </p:txBody>
      </p:sp>
      <p:sp>
        <p:nvSpPr>
          <p:cNvPr id="31754" name="AutoShape 49"/>
          <p:cNvSpPr>
            <a:spLocks noChangeArrowheads="1"/>
          </p:cNvSpPr>
          <p:nvPr/>
        </p:nvSpPr>
        <p:spPr bwMode="auto">
          <a:xfrm>
            <a:off x="6591300" y="1389063"/>
            <a:ext cx="1981200" cy="1066800"/>
          </a:xfrm>
          <a:prstGeom prst="cloudCallout">
            <a:avLst>
              <a:gd name="adj1" fmla="val -35977"/>
              <a:gd name="adj2" fmla="val 93306"/>
            </a:avLst>
          </a:prstGeom>
          <a:solidFill>
            <a:schemeClr val="bg1">
              <a:alpha val="70195"/>
            </a:schemeClr>
          </a:solidFill>
          <a:ln w="38100">
            <a:solidFill>
              <a:srgbClr val="00FF99"/>
            </a:solidFill>
            <a:round/>
            <a:headEnd/>
            <a:tailEnd/>
          </a:ln>
        </p:spPr>
        <p:txBody>
          <a:bodyPr anchor="ctr"/>
          <a:lstStyle/>
          <a:p>
            <a:endParaRPr lang="en-US" sz="4400" b="1" dirty="0">
              <a:solidFill>
                <a:srgbClr val="33CC33"/>
              </a:solidFill>
              <a:latin typeface="Arial" pitchFamily="34" charset="0"/>
              <a:cs typeface="Arial" pitchFamily="34" charset="0"/>
            </a:endParaRPr>
          </a:p>
        </p:txBody>
      </p:sp>
      <p:grpSp>
        <p:nvGrpSpPr>
          <p:cNvPr id="31755" name="Group 50"/>
          <p:cNvGrpSpPr>
            <a:grpSpLocks/>
          </p:cNvGrpSpPr>
          <p:nvPr/>
        </p:nvGrpSpPr>
        <p:grpSpPr bwMode="auto">
          <a:xfrm>
            <a:off x="1879600" y="2784475"/>
            <a:ext cx="1447800" cy="1295400"/>
            <a:chOff x="3168" y="1824"/>
            <a:chExt cx="912" cy="816"/>
          </a:xfrm>
          <a:effectLst>
            <a:glow rad="101600">
              <a:schemeClr val="accent3">
                <a:satMod val="175000"/>
                <a:alpha val="40000"/>
              </a:schemeClr>
            </a:glow>
          </a:effectLst>
        </p:grpSpPr>
        <p:sp>
          <p:nvSpPr>
            <p:cNvPr id="31767" name="Freeform 51"/>
            <p:cNvSpPr>
              <a:spLocks/>
            </p:cNvSpPr>
            <p:nvPr/>
          </p:nvSpPr>
          <p:spPr bwMode="auto">
            <a:xfrm>
              <a:off x="3936" y="2064"/>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1"/>
            </a:solidFill>
            <a:ln w="9525">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31768" name="Freeform 52"/>
            <p:cNvSpPr>
              <a:spLocks/>
            </p:cNvSpPr>
            <p:nvPr/>
          </p:nvSpPr>
          <p:spPr bwMode="auto">
            <a:xfrm>
              <a:off x="3728" y="1920"/>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1"/>
            </a:solidFill>
            <a:ln w="9525">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31769" name="Freeform 53"/>
            <p:cNvSpPr>
              <a:spLocks/>
            </p:cNvSpPr>
            <p:nvPr/>
          </p:nvSpPr>
          <p:spPr bwMode="auto">
            <a:xfrm>
              <a:off x="3504" y="1824"/>
              <a:ext cx="144" cy="288"/>
            </a:xfrm>
            <a:custGeom>
              <a:avLst/>
              <a:gdLst>
                <a:gd name="T0" fmla="*/ 0 w 144"/>
                <a:gd name="T1" fmla="*/ 41 h 336"/>
                <a:gd name="T2" fmla="*/ 96 w 144"/>
                <a:gd name="T3" fmla="*/ 0 h 336"/>
                <a:gd name="T4" fmla="*/ 144 w 144"/>
                <a:gd name="T5" fmla="*/ 41 h 336"/>
                <a:gd name="T6" fmla="*/ 144 w 144"/>
                <a:gd name="T7" fmla="*/ 288 h 336"/>
                <a:gd name="T8" fmla="*/ 96 w 144"/>
                <a:gd name="T9" fmla="*/ 247 h 336"/>
                <a:gd name="T10" fmla="*/ 96 w 144"/>
                <a:gd name="T11" fmla="*/ 82 h 336"/>
                <a:gd name="T12" fmla="*/ 0 w 144"/>
                <a:gd name="T13" fmla="*/ 123 h 336"/>
                <a:gd name="T14" fmla="*/ 0 w 144"/>
                <a:gd name="T15" fmla="*/ 41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1"/>
            </a:solidFill>
            <a:ln w="9525">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31770" name="Freeform 54"/>
            <p:cNvSpPr>
              <a:spLocks/>
            </p:cNvSpPr>
            <p:nvPr/>
          </p:nvSpPr>
          <p:spPr bwMode="auto">
            <a:xfrm>
              <a:off x="3243" y="1824"/>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 name="T10" fmla="*/ 0 60000 65536"/>
                <a:gd name="T11" fmla="*/ 0 60000 65536"/>
                <a:gd name="T12" fmla="*/ 0 60000 65536"/>
                <a:gd name="T13" fmla="*/ 0 60000 65536"/>
                <a:gd name="T14" fmla="*/ 0 60000 65536"/>
                <a:gd name="T15" fmla="*/ 0 w 789"/>
                <a:gd name="T16" fmla="*/ 0 h 535"/>
                <a:gd name="T17" fmla="*/ 789 w 789"/>
                <a:gd name="T18" fmla="*/ 535 h 535"/>
              </a:gdLst>
              <a:ahLst/>
              <a:cxnLst>
                <a:cxn ang="T10">
                  <a:pos x="T0" y="T1"/>
                </a:cxn>
                <a:cxn ang="T11">
                  <a:pos x="T2" y="T3"/>
                </a:cxn>
                <a:cxn ang="T12">
                  <a:pos x="T4" y="T5"/>
                </a:cxn>
                <a:cxn ang="T13">
                  <a:pos x="T6" y="T7"/>
                </a:cxn>
                <a:cxn ang="T14">
                  <a:pos x="T8" y="T9"/>
                </a:cxn>
              </a:cxnLst>
              <a:rect l="T15" t="T16" r="T17" b="T18"/>
              <a:pathLst>
                <a:path w="789" h="535">
                  <a:moveTo>
                    <a:pt x="261" y="0"/>
                  </a:moveTo>
                  <a:lnTo>
                    <a:pt x="789" y="336"/>
                  </a:lnTo>
                  <a:lnTo>
                    <a:pt x="494" y="535"/>
                  </a:lnTo>
                  <a:lnTo>
                    <a:pt x="0" y="96"/>
                  </a:lnTo>
                  <a:lnTo>
                    <a:pt x="261" y="0"/>
                  </a:lnTo>
                  <a:close/>
                </a:path>
              </a:pathLst>
            </a:custGeom>
            <a:solidFill>
              <a:srgbClr val="FF0000"/>
            </a:solidFill>
            <a:ln w="38100">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31771" name="Freeform 55"/>
            <p:cNvSpPr>
              <a:spLocks/>
            </p:cNvSpPr>
            <p:nvPr/>
          </p:nvSpPr>
          <p:spPr bwMode="auto">
            <a:xfrm>
              <a:off x="3253" y="1920"/>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 name="T10" fmla="*/ 0 60000 65536"/>
                <a:gd name="T11" fmla="*/ 0 60000 65536"/>
                <a:gd name="T12" fmla="*/ 0 60000 65536"/>
                <a:gd name="T13" fmla="*/ 0 60000 65536"/>
                <a:gd name="T14" fmla="*/ 0 60000 65536"/>
                <a:gd name="T15" fmla="*/ 0 w 491"/>
                <a:gd name="T16" fmla="*/ 0 h 567"/>
                <a:gd name="T17" fmla="*/ 491 w 491"/>
                <a:gd name="T18" fmla="*/ 567 h 567"/>
              </a:gdLst>
              <a:ahLst/>
              <a:cxnLst>
                <a:cxn ang="T10">
                  <a:pos x="T0" y="T1"/>
                </a:cxn>
                <a:cxn ang="T11">
                  <a:pos x="T2" y="T3"/>
                </a:cxn>
                <a:cxn ang="T12">
                  <a:pos x="T4" y="T5"/>
                </a:cxn>
                <a:cxn ang="T13">
                  <a:pos x="T6" y="T7"/>
                </a:cxn>
                <a:cxn ang="T14">
                  <a:pos x="T8" y="T9"/>
                </a:cxn>
              </a:cxnLst>
              <a:rect l="T15" t="T16" r="T17" b="T18"/>
              <a:pathLst>
                <a:path w="491" h="567">
                  <a:moveTo>
                    <a:pt x="11" y="0"/>
                  </a:moveTo>
                  <a:lnTo>
                    <a:pt x="491" y="432"/>
                  </a:lnTo>
                  <a:lnTo>
                    <a:pt x="484" y="567"/>
                  </a:lnTo>
                  <a:lnTo>
                    <a:pt x="0" y="119"/>
                  </a:lnTo>
                  <a:lnTo>
                    <a:pt x="11" y="0"/>
                  </a:lnTo>
                  <a:close/>
                </a:path>
              </a:pathLst>
            </a:custGeom>
            <a:solidFill>
              <a:srgbClr val="FF0000"/>
            </a:solidFill>
            <a:ln w="38100">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31772" name="Freeform 56"/>
            <p:cNvSpPr>
              <a:spLocks/>
            </p:cNvSpPr>
            <p:nvPr/>
          </p:nvSpPr>
          <p:spPr bwMode="auto">
            <a:xfrm>
              <a:off x="3728" y="2160"/>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 name="T10" fmla="*/ 0 60000 65536"/>
                <a:gd name="T11" fmla="*/ 0 60000 65536"/>
                <a:gd name="T12" fmla="*/ 0 60000 65536"/>
                <a:gd name="T13" fmla="*/ 0 60000 65536"/>
                <a:gd name="T14" fmla="*/ 0 60000 65536"/>
                <a:gd name="T15" fmla="*/ 0 w 304"/>
                <a:gd name="T16" fmla="*/ 0 h 327"/>
                <a:gd name="T17" fmla="*/ 304 w 304"/>
                <a:gd name="T18" fmla="*/ 327 h 327"/>
              </a:gdLst>
              <a:ahLst/>
              <a:cxnLst>
                <a:cxn ang="T10">
                  <a:pos x="T0" y="T1"/>
                </a:cxn>
                <a:cxn ang="T11">
                  <a:pos x="T2" y="T3"/>
                </a:cxn>
                <a:cxn ang="T12">
                  <a:pos x="T4" y="T5"/>
                </a:cxn>
                <a:cxn ang="T13">
                  <a:pos x="T6" y="T7"/>
                </a:cxn>
                <a:cxn ang="T14">
                  <a:pos x="T8" y="T9"/>
                </a:cxn>
              </a:cxnLst>
              <a:rect l="T15" t="T16" r="T17" b="T18"/>
              <a:pathLst>
                <a:path w="304" h="327">
                  <a:moveTo>
                    <a:pt x="304" y="0"/>
                  </a:moveTo>
                  <a:lnTo>
                    <a:pt x="304" y="96"/>
                  </a:lnTo>
                  <a:lnTo>
                    <a:pt x="0" y="327"/>
                  </a:lnTo>
                  <a:lnTo>
                    <a:pt x="18" y="181"/>
                  </a:lnTo>
                  <a:lnTo>
                    <a:pt x="304" y="0"/>
                  </a:lnTo>
                  <a:close/>
                </a:path>
              </a:pathLst>
            </a:custGeom>
            <a:solidFill>
              <a:srgbClr val="FF0000"/>
            </a:solidFill>
            <a:ln w="38100">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31773" name="Freeform 57"/>
            <p:cNvSpPr>
              <a:spLocks/>
            </p:cNvSpPr>
            <p:nvPr/>
          </p:nvSpPr>
          <p:spPr bwMode="auto">
            <a:xfrm>
              <a:off x="3504" y="2304"/>
              <a:ext cx="240" cy="336"/>
            </a:xfrm>
            <a:custGeom>
              <a:avLst/>
              <a:gdLst>
                <a:gd name="T0" fmla="*/ 137 w 336"/>
                <a:gd name="T1" fmla="*/ 0 h 432"/>
                <a:gd name="T2" fmla="*/ 240 w 336"/>
                <a:gd name="T3" fmla="*/ 75 h 432"/>
                <a:gd name="T4" fmla="*/ 69 w 336"/>
                <a:gd name="T5" fmla="*/ 112 h 432"/>
                <a:gd name="T6" fmla="*/ 69 w 336"/>
                <a:gd name="T7" fmla="*/ 336 h 432"/>
                <a:gd name="T8" fmla="*/ 0 w 336"/>
                <a:gd name="T9" fmla="*/ 261 h 432"/>
                <a:gd name="T10" fmla="*/ 0 w 336"/>
                <a:gd name="T11" fmla="*/ 37 h 432"/>
                <a:gd name="T12" fmla="*/ 137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1"/>
            </a:solidFill>
            <a:ln w="9525">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31774" name="Freeform 58"/>
            <p:cNvSpPr>
              <a:spLocks/>
            </p:cNvSpPr>
            <p:nvPr/>
          </p:nvSpPr>
          <p:spPr bwMode="auto">
            <a:xfrm>
              <a:off x="3312" y="2160"/>
              <a:ext cx="240" cy="288"/>
            </a:xfrm>
            <a:custGeom>
              <a:avLst/>
              <a:gdLst>
                <a:gd name="T0" fmla="*/ 137 w 336"/>
                <a:gd name="T1" fmla="*/ 0 h 432"/>
                <a:gd name="T2" fmla="*/ 240 w 336"/>
                <a:gd name="T3" fmla="*/ 64 h 432"/>
                <a:gd name="T4" fmla="*/ 69 w 336"/>
                <a:gd name="T5" fmla="*/ 96 h 432"/>
                <a:gd name="T6" fmla="*/ 69 w 336"/>
                <a:gd name="T7" fmla="*/ 288 h 432"/>
                <a:gd name="T8" fmla="*/ 0 w 336"/>
                <a:gd name="T9" fmla="*/ 224 h 432"/>
                <a:gd name="T10" fmla="*/ 0 w 336"/>
                <a:gd name="T11" fmla="*/ 32 h 432"/>
                <a:gd name="T12" fmla="*/ 137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1"/>
            </a:solidFill>
            <a:ln w="9525">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31775" name="Freeform 59"/>
            <p:cNvSpPr>
              <a:spLocks/>
            </p:cNvSpPr>
            <p:nvPr/>
          </p:nvSpPr>
          <p:spPr bwMode="auto">
            <a:xfrm>
              <a:off x="3168" y="2016"/>
              <a:ext cx="192" cy="288"/>
            </a:xfrm>
            <a:custGeom>
              <a:avLst/>
              <a:gdLst>
                <a:gd name="T0" fmla="*/ 110 w 336"/>
                <a:gd name="T1" fmla="*/ 0 h 432"/>
                <a:gd name="T2" fmla="*/ 192 w 336"/>
                <a:gd name="T3" fmla="*/ 64 h 432"/>
                <a:gd name="T4" fmla="*/ 55 w 336"/>
                <a:gd name="T5" fmla="*/ 96 h 432"/>
                <a:gd name="T6" fmla="*/ 55 w 336"/>
                <a:gd name="T7" fmla="*/ 288 h 432"/>
                <a:gd name="T8" fmla="*/ 0 w 336"/>
                <a:gd name="T9" fmla="*/ 224 h 432"/>
                <a:gd name="T10" fmla="*/ 0 w 336"/>
                <a:gd name="T11" fmla="*/ 32 h 432"/>
                <a:gd name="T12" fmla="*/ 110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1"/>
            </a:solidFill>
            <a:ln w="9525">
              <a:solidFill>
                <a:schemeClr val="bg2"/>
              </a:solidFill>
              <a:round/>
              <a:headEnd/>
              <a:tailEnd/>
            </a:ln>
          </p:spPr>
          <p:txBody>
            <a:bodyPr wrap="none" anchor="ctr"/>
            <a:lstStyle/>
            <a:p>
              <a:endParaRPr lang="en-US" dirty="0">
                <a:latin typeface="Arial" pitchFamily="34" charset="0"/>
                <a:cs typeface="Arial" pitchFamily="34" charset="0"/>
              </a:endParaRPr>
            </a:p>
          </p:txBody>
        </p:sp>
      </p:grpSp>
      <p:grpSp>
        <p:nvGrpSpPr>
          <p:cNvPr id="31756" name="Group 60"/>
          <p:cNvGrpSpPr>
            <a:grpSpLocks/>
          </p:cNvGrpSpPr>
          <p:nvPr/>
        </p:nvGrpSpPr>
        <p:grpSpPr bwMode="auto">
          <a:xfrm flipH="1">
            <a:off x="5165725" y="2786063"/>
            <a:ext cx="1447800" cy="1295400"/>
            <a:chOff x="3168" y="1824"/>
            <a:chExt cx="912" cy="816"/>
          </a:xfrm>
          <a:effectLst>
            <a:glow rad="101600">
              <a:schemeClr val="accent3">
                <a:satMod val="175000"/>
                <a:alpha val="40000"/>
              </a:schemeClr>
            </a:glow>
          </a:effectLst>
        </p:grpSpPr>
        <p:sp>
          <p:nvSpPr>
            <p:cNvPr id="31758" name="Freeform 61"/>
            <p:cNvSpPr>
              <a:spLocks/>
            </p:cNvSpPr>
            <p:nvPr/>
          </p:nvSpPr>
          <p:spPr bwMode="auto">
            <a:xfrm>
              <a:off x="3936" y="2064"/>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1"/>
            </a:solidFill>
            <a:ln w="9525">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31759" name="Freeform 62"/>
            <p:cNvSpPr>
              <a:spLocks/>
            </p:cNvSpPr>
            <p:nvPr/>
          </p:nvSpPr>
          <p:spPr bwMode="auto">
            <a:xfrm>
              <a:off x="3728" y="1920"/>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1"/>
            </a:solidFill>
            <a:ln w="9525">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31760" name="Freeform 63"/>
            <p:cNvSpPr>
              <a:spLocks/>
            </p:cNvSpPr>
            <p:nvPr/>
          </p:nvSpPr>
          <p:spPr bwMode="auto">
            <a:xfrm>
              <a:off x="3504" y="1824"/>
              <a:ext cx="144" cy="288"/>
            </a:xfrm>
            <a:custGeom>
              <a:avLst/>
              <a:gdLst>
                <a:gd name="T0" fmla="*/ 0 w 144"/>
                <a:gd name="T1" fmla="*/ 41 h 336"/>
                <a:gd name="T2" fmla="*/ 96 w 144"/>
                <a:gd name="T3" fmla="*/ 0 h 336"/>
                <a:gd name="T4" fmla="*/ 144 w 144"/>
                <a:gd name="T5" fmla="*/ 41 h 336"/>
                <a:gd name="T6" fmla="*/ 144 w 144"/>
                <a:gd name="T7" fmla="*/ 288 h 336"/>
                <a:gd name="T8" fmla="*/ 96 w 144"/>
                <a:gd name="T9" fmla="*/ 247 h 336"/>
                <a:gd name="T10" fmla="*/ 96 w 144"/>
                <a:gd name="T11" fmla="*/ 82 h 336"/>
                <a:gd name="T12" fmla="*/ 0 w 144"/>
                <a:gd name="T13" fmla="*/ 123 h 336"/>
                <a:gd name="T14" fmla="*/ 0 w 144"/>
                <a:gd name="T15" fmla="*/ 41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1"/>
            </a:solidFill>
            <a:ln w="9525">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31761" name="Freeform 64"/>
            <p:cNvSpPr>
              <a:spLocks/>
            </p:cNvSpPr>
            <p:nvPr/>
          </p:nvSpPr>
          <p:spPr bwMode="auto">
            <a:xfrm>
              <a:off x="3243" y="1824"/>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 name="T10" fmla="*/ 0 60000 65536"/>
                <a:gd name="T11" fmla="*/ 0 60000 65536"/>
                <a:gd name="T12" fmla="*/ 0 60000 65536"/>
                <a:gd name="T13" fmla="*/ 0 60000 65536"/>
                <a:gd name="T14" fmla="*/ 0 60000 65536"/>
                <a:gd name="T15" fmla="*/ 0 w 789"/>
                <a:gd name="T16" fmla="*/ 0 h 535"/>
                <a:gd name="T17" fmla="*/ 789 w 789"/>
                <a:gd name="T18" fmla="*/ 535 h 535"/>
              </a:gdLst>
              <a:ahLst/>
              <a:cxnLst>
                <a:cxn ang="T10">
                  <a:pos x="T0" y="T1"/>
                </a:cxn>
                <a:cxn ang="T11">
                  <a:pos x="T2" y="T3"/>
                </a:cxn>
                <a:cxn ang="T12">
                  <a:pos x="T4" y="T5"/>
                </a:cxn>
                <a:cxn ang="T13">
                  <a:pos x="T6" y="T7"/>
                </a:cxn>
                <a:cxn ang="T14">
                  <a:pos x="T8" y="T9"/>
                </a:cxn>
              </a:cxnLst>
              <a:rect l="T15" t="T16" r="T17" b="T18"/>
              <a:pathLst>
                <a:path w="789" h="535">
                  <a:moveTo>
                    <a:pt x="261" y="0"/>
                  </a:moveTo>
                  <a:lnTo>
                    <a:pt x="789" y="336"/>
                  </a:lnTo>
                  <a:lnTo>
                    <a:pt x="494" y="535"/>
                  </a:lnTo>
                  <a:lnTo>
                    <a:pt x="0" y="96"/>
                  </a:lnTo>
                  <a:lnTo>
                    <a:pt x="261" y="0"/>
                  </a:lnTo>
                  <a:close/>
                </a:path>
              </a:pathLst>
            </a:custGeom>
            <a:solidFill>
              <a:schemeClr val="accent1"/>
            </a:solidFill>
            <a:ln w="38100">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31762" name="Freeform 65"/>
            <p:cNvSpPr>
              <a:spLocks/>
            </p:cNvSpPr>
            <p:nvPr/>
          </p:nvSpPr>
          <p:spPr bwMode="auto">
            <a:xfrm>
              <a:off x="3253" y="1920"/>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 name="T10" fmla="*/ 0 60000 65536"/>
                <a:gd name="T11" fmla="*/ 0 60000 65536"/>
                <a:gd name="T12" fmla="*/ 0 60000 65536"/>
                <a:gd name="T13" fmla="*/ 0 60000 65536"/>
                <a:gd name="T14" fmla="*/ 0 60000 65536"/>
                <a:gd name="T15" fmla="*/ 0 w 491"/>
                <a:gd name="T16" fmla="*/ 0 h 567"/>
                <a:gd name="T17" fmla="*/ 491 w 491"/>
                <a:gd name="T18" fmla="*/ 567 h 567"/>
              </a:gdLst>
              <a:ahLst/>
              <a:cxnLst>
                <a:cxn ang="T10">
                  <a:pos x="T0" y="T1"/>
                </a:cxn>
                <a:cxn ang="T11">
                  <a:pos x="T2" y="T3"/>
                </a:cxn>
                <a:cxn ang="T12">
                  <a:pos x="T4" y="T5"/>
                </a:cxn>
                <a:cxn ang="T13">
                  <a:pos x="T6" y="T7"/>
                </a:cxn>
                <a:cxn ang="T14">
                  <a:pos x="T8" y="T9"/>
                </a:cxn>
              </a:cxnLst>
              <a:rect l="T15" t="T16" r="T17" b="T18"/>
              <a:pathLst>
                <a:path w="491" h="567">
                  <a:moveTo>
                    <a:pt x="11" y="0"/>
                  </a:moveTo>
                  <a:lnTo>
                    <a:pt x="491" y="432"/>
                  </a:lnTo>
                  <a:lnTo>
                    <a:pt x="484" y="567"/>
                  </a:lnTo>
                  <a:lnTo>
                    <a:pt x="0" y="119"/>
                  </a:lnTo>
                  <a:lnTo>
                    <a:pt x="11" y="0"/>
                  </a:lnTo>
                  <a:close/>
                </a:path>
              </a:pathLst>
            </a:custGeom>
            <a:solidFill>
              <a:schemeClr val="accent1"/>
            </a:solidFill>
            <a:ln w="38100">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31763" name="Freeform 66"/>
            <p:cNvSpPr>
              <a:spLocks/>
            </p:cNvSpPr>
            <p:nvPr/>
          </p:nvSpPr>
          <p:spPr bwMode="auto">
            <a:xfrm>
              <a:off x="3728" y="2160"/>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 name="T10" fmla="*/ 0 60000 65536"/>
                <a:gd name="T11" fmla="*/ 0 60000 65536"/>
                <a:gd name="T12" fmla="*/ 0 60000 65536"/>
                <a:gd name="T13" fmla="*/ 0 60000 65536"/>
                <a:gd name="T14" fmla="*/ 0 60000 65536"/>
                <a:gd name="T15" fmla="*/ 0 w 304"/>
                <a:gd name="T16" fmla="*/ 0 h 327"/>
                <a:gd name="T17" fmla="*/ 304 w 304"/>
                <a:gd name="T18" fmla="*/ 327 h 327"/>
              </a:gdLst>
              <a:ahLst/>
              <a:cxnLst>
                <a:cxn ang="T10">
                  <a:pos x="T0" y="T1"/>
                </a:cxn>
                <a:cxn ang="T11">
                  <a:pos x="T2" y="T3"/>
                </a:cxn>
                <a:cxn ang="T12">
                  <a:pos x="T4" y="T5"/>
                </a:cxn>
                <a:cxn ang="T13">
                  <a:pos x="T6" y="T7"/>
                </a:cxn>
                <a:cxn ang="T14">
                  <a:pos x="T8" y="T9"/>
                </a:cxn>
              </a:cxnLst>
              <a:rect l="T15" t="T16" r="T17" b="T18"/>
              <a:pathLst>
                <a:path w="304" h="327">
                  <a:moveTo>
                    <a:pt x="304" y="0"/>
                  </a:moveTo>
                  <a:lnTo>
                    <a:pt x="304" y="96"/>
                  </a:lnTo>
                  <a:lnTo>
                    <a:pt x="0" y="327"/>
                  </a:lnTo>
                  <a:lnTo>
                    <a:pt x="18" y="181"/>
                  </a:lnTo>
                  <a:lnTo>
                    <a:pt x="304" y="0"/>
                  </a:lnTo>
                  <a:close/>
                </a:path>
              </a:pathLst>
            </a:custGeom>
            <a:solidFill>
              <a:schemeClr val="accent1"/>
            </a:solidFill>
            <a:ln w="38100">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31764" name="Freeform 67"/>
            <p:cNvSpPr>
              <a:spLocks/>
            </p:cNvSpPr>
            <p:nvPr/>
          </p:nvSpPr>
          <p:spPr bwMode="auto">
            <a:xfrm>
              <a:off x="3504" y="2304"/>
              <a:ext cx="240" cy="336"/>
            </a:xfrm>
            <a:custGeom>
              <a:avLst/>
              <a:gdLst>
                <a:gd name="T0" fmla="*/ 137 w 336"/>
                <a:gd name="T1" fmla="*/ 0 h 432"/>
                <a:gd name="T2" fmla="*/ 240 w 336"/>
                <a:gd name="T3" fmla="*/ 75 h 432"/>
                <a:gd name="T4" fmla="*/ 69 w 336"/>
                <a:gd name="T5" fmla="*/ 112 h 432"/>
                <a:gd name="T6" fmla="*/ 69 w 336"/>
                <a:gd name="T7" fmla="*/ 336 h 432"/>
                <a:gd name="T8" fmla="*/ 0 w 336"/>
                <a:gd name="T9" fmla="*/ 261 h 432"/>
                <a:gd name="T10" fmla="*/ 0 w 336"/>
                <a:gd name="T11" fmla="*/ 37 h 432"/>
                <a:gd name="T12" fmla="*/ 137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1"/>
            </a:solidFill>
            <a:ln w="9525">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31765" name="Freeform 68"/>
            <p:cNvSpPr>
              <a:spLocks/>
            </p:cNvSpPr>
            <p:nvPr/>
          </p:nvSpPr>
          <p:spPr bwMode="auto">
            <a:xfrm>
              <a:off x="3312" y="2160"/>
              <a:ext cx="240" cy="288"/>
            </a:xfrm>
            <a:custGeom>
              <a:avLst/>
              <a:gdLst>
                <a:gd name="T0" fmla="*/ 137 w 336"/>
                <a:gd name="T1" fmla="*/ 0 h 432"/>
                <a:gd name="T2" fmla="*/ 240 w 336"/>
                <a:gd name="T3" fmla="*/ 64 h 432"/>
                <a:gd name="T4" fmla="*/ 69 w 336"/>
                <a:gd name="T5" fmla="*/ 96 h 432"/>
                <a:gd name="T6" fmla="*/ 69 w 336"/>
                <a:gd name="T7" fmla="*/ 288 h 432"/>
                <a:gd name="T8" fmla="*/ 0 w 336"/>
                <a:gd name="T9" fmla="*/ 224 h 432"/>
                <a:gd name="T10" fmla="*/ 0 w 336"/>
                <a:gd name="T11" fmla="*/ 32 h 432"/>
                <a:gd name="T12" fmla="*/ 137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1"/>
            </a:solidFill>
            <a:ln w="9525">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31766" name="Freeform 69"/>
            <p:cNvSpPr>
              <a:spLocks/>
            </p:cNvSpPr>
            <p:nvPr/>
          </p:nvSpPr>
          <p:spPr bwMode="auto">
            <a:xfrm>
              <a:off x="3168" y="2016"/>
              <a:ext cx="192" cy="288"/>
            </a:xfrm>
            <a:custGeom>
              <a:avLst/>
              <a:gdLst>
                <a:gd name="T0" fmla="*/ 110 w 336"/>
                <a:gd name="T1" fmla="*/ 0 h 432"/>
                <a:gd name="T2" fmla="*/ 192 w 336"/>
                <a:gd name="T3" fmla="*/ 64 h 432"/>
                <a:gd name="T4" fmla="*/ 55 w 336"/>
                <a:gd name="T5" fmla="*/ 96 h 432"/>
                <a:gd name="T6" fmla="*/ 55 w 336"/>
                <a:gd name="T7" fmla="*/ 288 h 432"/>
                <a:gd name="T8" fmla="*/ 0 w 336"/>
                <a:gd name="T9" fmla="*/ 224 h 432"/>
                <a:gd name="T10" fmla="*/ 0 w 336"/>
                <a:gd name="T11" fmla="*/ 32 h 432"/>
                <a:gd name="T12" fmla="*/ 110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1"/>
            </a:solidFill>
            <a:ln w="9525">
              <a:solidFill>
                <a:schemeClr val="bg2"/>
              </a:solidFill>
              <a:round/>
              <a:headEnd/>
              <a:tailEnd/>
            </a:ln>
          </p:spPr>
          <p:txBody>
            <a:bodyPr wrap="none" anchor="ctr"/>
            <a:lstStyle/>
            <a:p>
              <a:endParaRPr lang="en-US" dirty="0">
                <a:latin typeface="Arial" pitchFamily="34" charset="0"/>
                <a:cs typeface="Arial" pitchFamily="34" charset="0"/>
              </a:endParaRPr>
            </a:p>
          </p:txBody>
        </p:sp>
      </p:grpSp>
      <p:sp>
        <p:nvSpPr>
          <p:cNvPr id="31757" name="AutoShape 70"/>
          <p:cNvSpPr>
            <a:spLocks noChangeArrowheads="1"/>
          </p:cNvSpPr>
          <p:nvPr/>
        </p:nvSpPr>
        <p:spPr bwMode="auto">
          <a:xfrm>
            <a:off x="5881688" y="4092575"/>
            <a:ext cx="1981200" cy="1066800"/>
          </a:xfrm>
          <a:prstGeom prst="cloudCallout">
            <a:avLst>
              <a:gd name="adj1" fmla="val -73079"/>
              <a:gd name="adj2" fmla="val 43454"/>
            </a:avLst>
          </a:prstGeom>
          <a:solidFill>
            <a:schemeClr val="bg1"/>
          </a:solidFill>
          <a:ln w="38100">
            <a:solidFill>
              <a:srgbClr val="9966FF"/>
            </a:solidFill>
            <a:round/>
            <a:headEnd/>
            <a:tailEnd/>
          </a:ln>
        </p:spPr>
        <p:txBody>
          <a:bodyPr anchor="ctr"/>
          <a:lstStyle/>
          <a:p>
            <a:endParaRPr lang="en-US" sz="4400" b="1" dirty="0">
              <a:solidFill>
                <a:srgbClr val="9966FF"/>
              </a:solidFill>
              <a:latin typeface="Arial" pitchFamily="34" charset="0"/>
              <a:cs typeface="Arial" pitchFamily="34" charset="0"/>
            </a:endParaRPr>
          </a:p>
        </p:txBody>
      </p:sp>
      <p:pic>
        <p:nvPicPr>
          <p:cNvPr id="39" name="Picture 2" descr="http://b2b.cbsimg.net/blogs/cherry0906201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01827" y="1543285"/>
            <a:ext cx="617999" cy="699931"/>
          </a:xfrm>
          <a:prstGeom prst="rect">
            <a:avLst/>
          </a:prstGeom>
          <a:noFill/>
          <a:effectLst>
            <a:glow rad="139700">
              <a:schemeClr val="accent3">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40" name="Picture 4" descr="http://b2b.cbsimg.net/blogs/pear090620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457852" y="1547502"/>
            <a:ext cx="543074" cy="682852"/>
          </a:xfrm>
          <a:prstGeom prst="rect">
            <a:avLst/>
          </a:prstGeom>
          <a:noFill/>
          <a:effectLst>
            <a:glow rad="139700">
              <a:schemeClr val="accent3">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1034" name="Picture 10" descr="Image result for fruit clip art"/>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613525" y="4128854"/>
            <a:ext cx="680076" cy="994242"/>
          </a:xfrm>
          <a:prstGeom prst="rect">
            <a:avLst/>
          </a:prstGeom>
          <a:noFill/>
          <a:effectLst>
            <a:glow rad="139700">
              <a:schemeClr val="accent3">
                <a:satMod val="175000"/>
                <a:alpha val="40000"/>
              </a:schemeClr>
            </a:glo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1340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5" name="Slide Number Placeholder 3"/>
          <p:cNvSpPr>
            <a:spLocks noGrp="1"/>
          </p:cNvSpPr>
          <p:nvPr>
            <p:ph type="sldNum" sz="quarter" idx="4294967295"/>
          </p:nvPr>
        </p:nvSpPr>
        <p:spPr>
          <a:xfrm>
            <a:off x="6553200" y="6248400"/>
            <a:ext cx="1905000" cy="457200"/>
          </a:xfrm>
          <a:prstGeom prst="rect">
            <a:avLst/>
          </a:prstGeom>
          <a:noFill/>
        </p:spPr>
        <p:txBody>
          <a:bodyPr/>
          <a:lstStyle/>
          <a:p>
            <a:fld id="{8682107A-27C5-4F7B-9204-C6F4F9056151}" type="slidenum">
              <a:rPr lang="x-none" smtClean="0">
                <a:latin typeface="Arial" pitchFamily="34" charset="0"/>
                <a:cs typeface="Arial" pitchFamily="34" charset="0"/>
              </a:rPr>
              <a:pPr/>
              <a:t>43</a:t>
            </a:fld>
            <a:endParaRPr lang="en-US" dirty="0">
              <a:latin typeface="Arial" pitchFamily="34" charset="0"/>
              <a:cs typeface="Arial" pitchFamily="34" charset="0"/>
            </a:endParaRPr>
          </a:p>
        </p:txBody>
      </p:sp>
      <p:sp>
        <p:nvSpPr>
          <p:cNvPr id="33796" name="AutoShape 2"/>
          <p:cNvSpPr>
            <a:spLocks noChangeArrowheads="1"/>
          </p:cNvSpPr>
          <p:nvPr/>
        </p:nvSpPr>
        <p:spPr bwMode="auto">
          <a:xfrm>
            <a:off x="3490913" y="1890713"/>
            <a:ext cx="4724400" cy="2886075"/>
          </a:xfrm>
          <a:custGeom>
            <a:avLst/>
            <a:gdLst>
              <a:gd name="T0" fmla="*/ 516665665 w 21600"/>
              <a:gd name="T1" fmla="*/ 0 h 21600"/>
              <a:gd name="T2" fmla="*/ 151315970 w 21600"/>
              <a:gd name="T3" fmla="*/ 56468592 h 21600"/>
              <a:gd name="T4" fmla="*/ 0 w 21600"/>
              <a:gd name="T5" fmla="*/ 192810918 h 21600"/>
              <a:gd name="T6" fmla="*/ 151315970 w 21600"/>
              <a:gd name="T7" fmla="*/ 329153127 h 21600"/>
              <a:gd name="T8" fmla="*/ 516665665 w 21600"/>
              <a:gd name="T9" fmla="*/ 385621569 h 21600"/>
              <a:gd name="T10" fmla="*/ 882015196 w 21600"/>
              <a:gd name="T11" fmla="*/ 329153127 h 21600"/>
              <a:gd name="T12" fmla="*/ 1033331330 w 21600"/>
              <a:gd name="T13" fmla="*/ 192810918 h 21600"/>
              <a:gd name="T14" fmla="*/ 882015196 w 21600"/>
              <a:gd name="T15" fmla="*/ 56468592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806" y="10800"/>
                </a:moveTo>
                <a:cubicBezTo>
                  <a:pt x="1806" y="15767"/>
                  <a:pt x="5833" y="19794"/>
                  <a:pt x="10800" y="19794"/>
                </a:cubicBezTo>
                <a:cubicBezTo>
                  <a:pt x="15767" y="19794"/>
                  <a:pt x="19794" y="15767"/>
                  <a:pt x="19794" y="10800"/>
                </a:cubicBezTo>
                <a:cubicBezTo>
                  <a:pt x="19794" y="5833"/>
                  <a:pt x="15767" y="1806"/>
                  <a:pt x="10800" y="1806"/>
                </a:cubicBezTo>
                <a:cubicBezTo>
                  <a:pt x="5833" y="1806"/>
                  <a:pt x="1806" y="5833"/>
                  <a:pt x="1806" y="10800"/>
                </a:cubicBezTo>
                <a:close/>
              </a:path>
            </a:pathLst>
          </a:custGeom>
          <a:solidFill>
            <a:schemeClr val="accent1">
              <a:alpha val="23921"/>
            </a:schemeClr>
          </a:solidFill>
          <a:ln w="9525">
            <a:noFill/>
            <a:round/>
            <a:headEnd/>
            <a:tailEnd/>
          </a:ln>
        </p:spPr>
        <p:txBody>
          <a:bodyPr wrap="none" anchor="ctr"/>
          <a:lstStyle/>
          <a:p>
            <a:endParaRPr lang="en-US" dirty="0">
              <a:latin typeface="Arial" pitchFamily="34" charset="0"/>
              <a:cs typeface="Arial" pitchFamily="34" charset="0"/>
            </a:endParaRPr>
          </a:p>
        </p:txBody>
      </p:sp>
      <p:sp>
        <p:nvSpPr>
          <p:cNvPr id="33797" name="AutoShape 3"/>
          <p:cNvSpPr>
            <a:spLocks noChangeArrowheads="1"/>
          </p:cNvSpPr>
          <p:nvPr/>
        </p:nvSpPr>
        <p:spPr bwMode="auto">
          <a:xfrm>
            <a:off x="2209800" y="3810000"/>
            <a:ext cx="4724400" cy="2886075"/>
          </a:xfrm>
          <a:custGeom>
            <a:avLst/>
            <a:gdLst>
              <a:gd name="T0" fmla="*/ 516665665 w 21600"/>
              <a:gd name="T1" fmla="*/ 0 h 21600"/>
              <a:gd name="T2" fmla="*/ 151315970 w 21600"/>
              <a:gd name="T3" fmla="*/ 56468592 h 21600"/>
              <a:gd name="T4" fmla="*/ 0 w 21600"/>
              <a:gd name="T5" fmla="*/ 192810918 h 21600"/>
              <a:gd name="T6" fmla="*/ 151315970 w 21600"/>
              <a:gd name="T7" fmla="*/ 329153127 h 21600"/>
              <a:gd name="T8" fmla="*/ 516665665 w 21600"/>
              <a:gd name="T9" fmla="*/ 385621569 h 21600"/>
              <a:gd name="T10" fmla="*/ 882015196 w 21600"/>
              <a:gd name="T11" fmla="*/ 329153127 h 21600"/>
              <a:gd name="T12" fmla="*/ 1033331330 w 21600"/>
              <a:gd name="T13" fmla="*/ 192810918 h 21600"/>
              <a:gd name="T14" fmla="*/ 882015196 w 21600"/>
              <a:gd name="T15" fmla="*/ 56468592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806" y="10800"/>
                </a:moveTo>
                <a:cubicBezTo>
                  <a:pt x="1806" y="15767"/>
                  <a:pt x="5833" y="19794"/>
                  <a:pt x="10800" y="19794"/>
                </a:cubicBezTo>
                <a:cubicBezTo>
                  <a:pt x="15767" y="19794"/>
                  <a:pt x="19794" y="15767"/>
                  <a:pt x="19794" y="10800"/>
                </a:cubicBezTo>
                <a:cubicBezTo>
                  <a:pt x="19794" y="5833"/>
                  <a:pt x="15767" y="1806"/>
                  <a:pt x="10800" y="1806"/>
                </a:cubicBezTo>
                <a:cubicBezTo>
                  <a:pt x="5833" y="1806"/>
                  <a:pt x="1806" y="5833"/>
                  <a:pt x="1806" y="10800"/>
                </a:cubicBezTo>
                <a:close/>
              </a:path>
            </a:pathLst>
          </a:custGeom>
          <a:solidFill>
            <a:schemeClr val="accent2">
              <a:alpha val="23921"/>
            </a:schemeClr>
          </a:solidFill>
          <a:ln w="9525">
            <a:noFill/>
            <a:round/>
            <a:headEnd/>
            <a:tailEnd/>
          </a:ln>
        </p:spPr>
        <p:txBody>
          <a:bodyPr wrap="none" anchor="ctr"/>
          <a:lstStyle/>
          <a:p>
            <a:endParaRPr lang="en-US" dirty="0">
              <a:latin typeface="Arial" pitchFamily="34" charset="0"/>
              <a:cs typeface="Arial" pitchFamily="34" charset="0"/>
            </a:endParaRPr>
          </a:p>
        </p:txBody>
      </p:sp>
      <p:sp>
        <p:nvSpPr>
          <p:cNvPr id="33798" name="Rectangle 4"/>
          <p:cNvSpPr>
            <a:spLocks noGrp="1" noChangeArrowheads="1"/>
          </p:cNvSpPr>
          <p:nvPr>
            <p:ph type="title"/>
          </p:nvPr>
        </p:nvSpPr>
        <p:spPr>
          <a:xfrm>
            <a:off x="1266443" y="609600"/>
            <a:ext cx="6611114" cy="1143000"/>
          </a:xfrm>
        </p:spPr>
        <p:txBody>
          <a:bodyPr/>
          <a:lstStyle/>
          <a:p>
            <a:r>
              <a:rPr lang="en-US" sz="4000" dirty="0">
                <a:solidFill>
                  <a:srgbClr val="FFFF00"/>
                </a:solidFill>
              </a:rPr>
              <a:t>They Agree on One Thread’s Input</a:t>
            </a:r>
          </a:p>
        </p:txBody>
      </p:sp>
      <p:sp>
        <p:nvSpPr>
          <p:cNvPr id="33799" name="AutoShape 5"/>
          <p:cNvSpPr>
            <a:spLocks noChangeArrowheads="1"/>
          </p:cNvSpPr>
          <p:nvPr/>
        </p:nvSpPr>
        <p:spPr bwMode="auto">
          <a:xfrm>
            <a:off x="566738" y="1797050"/>
            <a:ext cx="4724400" cy="2886075"/>
          </a:xfrm>
          <a:custGeom>
            <a:avLst/>
            <a:gdLst>
              <a:gd name="T0" fmla="*/ 516665665 w 21600"/>
              <a:gd name="T1" fmla="*/ 0 h 21600"/>
              <a:gd name="T2" fmla="*/ 151315970 w 21600"/>
              <a:gd name="T3" fmla="*/ 56468592 h 21600"/>
              <a:gd name="T4" fmla="*/ 0 w 21600"/>
              <a:gd name="T5" fmla="*/ 192810918 h 21600"/>
              <a:gd name="T6" fmla="*/ 151315970 w 21600"/>
              <a:gd name="T7" fmla="*/ 329153127 h 21600"/>
              <a:gd name="T8" fmla="*/ 516665665 w 21600"/>
              <a:gd name="T9" fmla="*/ 385621569 h 21600"/>
              <a:gd name="T10" fmla="*/ 882015196 w 21600"/>
              <a:gd name="T11" fmla="*/ 329153127 h 21600"/>
              <a:gd name="T12" fmla="*/ 1033331330 w 21600"/>
              <a:gd name="T13" fmla="*/ 192810918 h 21600"/>
              <a:gd name="T14" fmla="*/ 882015196 w 21600"/>
              <a:gd name="T15" fmla="*/ 56468592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806" y="10800"/>
                </a:moveTo>
                <a:cubicBezTo>
                  <a:pt x="1806" y="15767"/>
                  <a:pt x="5833" y="19794"/>
                  <a:pt x="10800" y="19794"/>
                </a:cubicBezTo>
                <a:cubicBezTo>
                  <a:pt x="15767" y="19794"/>
                  <a:pt x="19794" y="15767"/>
                  <a:pt x="19794" y="10800"/>
                </a:cubicBezTo>
                <a:cubicBezTo>
                  <a:pt x="19794" y="5833"/>
                  <a:pt x="15767" y="1806"/>
                  <a:pt x="10800" y="1806"/>
                </a:cubicBezTo>
                <a:cubicBezTo>
                  <a:pt x="5833" y="1806"/>
                  <a:pt x="1806" y="5833"/>
                  <a:pt x="1806" y="10800"/>
                </a:cubicBezTo>
                <a:close/>
              </a:path>
            </a:pathLst>
          </a:custGeom>
          <a:solidFill>
            <a:srgbClr val="FF7C80">
              <a:alpha val="23921"/>
            </a:srgbClr>
          </a:solidFill>
          <a:ln w="9525">
            <a:noFill/>
            <a:round/>
            <a:headEnd/>
            <a:tailEnd/>
          </a:ln>
        </p:spPr>
        <p:txBody>
          <a:bodyPr wrap="none" anchor="ctr"/>
          <a:lstStyle/>
          <a:p>
            <a:endParaRPr lang="en-US" dirty="0">
              <a:latin typeface="Arial" pitchFamily="34" charset="0"/>
              <a:cs typeface="Arial" pitchFamily="34" charset="0"/>
            </a:endParaRPr>
          </a:p>
        </p:txBody>
      </p:sp>
      <p:sp>
        <p:nvSpPr>
          <p:cNvPr id="33801" name="AutoShape 15"/>
          <p:cNvSpPr>
            <a:spLocks noChangeArrowheads="1"/>
          </p:cNvSpPr>
          <p:nvPr/>
        </p:nvSpPr>
        <p:spPr bwMode="auto">
          <a:xfrm>
            <a:off x="409575" y="1479550"/>
            <a:ext cx="1981200" cy="1066800"/>
          </a:xfrm>
          <a:prstGeom prst="cloudCallout">
            <a:avLst>
              <a:gd name="adj1" fmla="val 19713"/>
              <a:gd name="adj2" fmla="val 82440"/>
            </a:avLst>
          </a:prstGeom>
          <a:solidFill>
            <a:schemeClr val="bg1">
              <a:alpha val="70195"/>
            </a:schemeClr>
          </a:solidFill>
          <a:ln w="38100">
            <a:solidFill>
              <a:srgbClr val="FF0000"/>
            </a:solidFill>
            <a:round/>
            <a:headEnd/>
            <a:tailEnd/>
          </a:ln>
        </p:spPr>
        <p:txBody>
          <a:bodyPr anchor="ctr"/>
          <a:lstStyle/>
          <a:p>
            <a:endParaRPr lang="en-US" sz="4400" b="1" dirty="0">
              <a:solidFill>
                <a:srgbClr val="33CC33"/>
              </a:solidFill>
              <a:latin typeface="Arial" pitchFamily="34" charset="0"/>
              <a:cs typeface="Arial" pitchFamily="34" charset="0"/>
            </a:endParaRPr>
          </a:p>
        </p:txBody>
      </p:sp>
      <p:sp>
        <p:nvSpPr>
          <p:cNvPr id="33802" name="AutoShape 16"/>
          <p:cNvSpPr>
            <a:spLocks noChangeArrowheads="1"/>
          </p:cNvSpPr>
          <p:nvPr/>
        </p:nvSpPr>
        <p:spPr bwMode="auto">
          <a:xfrm>
            <a:off x="6591300" y="1389063"/>
            <a:ext cx="1981200" cy="1066800"/>
          </a:xfrm>
          <a:prstGeom prst="cloudCallout">
            <a:avLst>
              <a:gd name="adj1" fmla="val -35977"/>
              <a:gd name="adj2" fmla="val 93306"/>
            </a:avLst>
          </a:prstGeom>
          <a:solidFill>
            <a:schemeClr val="bg1">
              <a:alpha val="70195"/>
            </a:schemeClr>
          </a:solidFill>
          <a:ln w="38100">
            <a:solidFill>
              <a:srgbClr val="00FF99"/>
            </a:solidFill>
            <a:round/>
            <a:headEnd/>
            <a:tailEnd/>
          </a:ln>
        </p:spPr>
        <p:txBody>
          <a:bodyPr anchor="ctr"/>
          <a:lstStyle/>
          <a:p>
            <a:endParaRPr lang="en-US" sz="4400" b="1" dirty="0">
              <a:solidFill>
                <a:srgbClr val="33CC33"/>
              </a:solidFill>
              <a:latin typeface="Arial" pitchFamily="34" charset="0"/>
              <a:cs typeface="Arial" pitchFamily="34" charset="0"/>
            </a:endParaRPr>
          </a:p>
        </p:txBody>
      </p:sp>
      <p:sp>
        <p:nvSpPr>
          <p:cNvPr id="33805" name="AutoShape 37"/>
          <p:cNvSpPr>
            <a:spLocks noChangeArrowheads="1"/>
          </p:cNvSpPr>
          <p:nvPr/>
        </p:nvSpPr>
        <p:spPr bwMode="auto">
          <a:xfrm>
            <a:off x="5881688" y="4092575"/>
            <a:ext cx="1981200" cy="1066800"/>
          </a:xfrm>
          <a:prstGeom prst="cloudCallout">
            <a:avLst>
              <a:gd name="adj1" fmla="val -73079"/>
              <a:gd name="adj2" fmla="val 43454"/>
            </a:avLst>
          </a:prstGeom>
          <a:solidFill>
            <a:schemeClr val="bg1"/>
          </a:solidFill>
          <a:ln w="38100">
            <a:solidFill>
              <a:srgbClr val="9966FF"/>
            </a:solidFill>
            <a:round/>
            <a:headEnd/>
            <a:tailEnd/>
          </a:ln>
        </p:spPr>
        <p:txBody>
          <a:bodyPr anchor="ctr"/>
          <a:lstStyle/>
          <a:p>
            <a:endParaRPr lang="en-US" sz="4400" b="1" dirty="0">
              <a:solidFill>
                <a:srgbClr val="33CC33"/>
              </a:solidFill>
              <a:latin typeface="Arial" pitchFamily="34" charset="0"/>
              <a:cs typeface="Arial" pitchFamily="34" charset="0"/>
            </a:endParaRPr>
          </a:p>
        </p:txBody>
      </p:sp>
      <p:pic>
        <p:nvPicPr>
          <p:cNvPr id="39" name="Picture 4" descr="http://b2b.cbsimg.net/blogs/pear0906201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57852" y="1531737"/>
            <a:ext cx="543074" cy="682852"/>
          </a:xfrm>
          <a:prstGeom prst="rect">
            <a:avLst/>
          </a:prstGeom>
          <a:noFill/>
          <a:effectLst>
            <a:glow rad="139700">
              <a:schemeClr val="accent3">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40" name="Picture 4" descr="http://b2b.cbsimg.net/blogs/pear0906201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46896" y="1671524"/>
            <a:ext cx="543074" cy="682852"/>
          </a:xfrm>
          <a:prstGeom prst="rect">
            <a:avLst/>
          </a:prstGeom>
          <a:noFill/>
          <a:effectLst>
            <a:glow rad="139700">
              <a:schemeClr val="accent3">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41" name="Picture 4" descr="http://b2b.cbsimg.net/blogs/pear0906201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53840" y="4296354"/>
            <a:ext cx="543074" cy="682852"/>
          </a:xfrm>
          <a:prstGeom prst="rect">
            <a:avLst/>
          </a:prstGeom>
          <a:noFill/>
          <a:effectLst>
            <a:glow rad="139700">
              <a:schemeClr val="accent3">
                <a:satMod val="175000"/>
                <a:alpha val="40000"/>
              </a:schemeClr>
            </a:glow>
          </a:effectLst>
          <a:extLst>
            <a:ext uri="{909E8E84-426E-40DD-AFC4-6F175D3DCCD1}">
              <a14:hiddenFill xmlns:a14="http://schemas.microsoft.com/office/drawing/2010/main">
                <a:solidFill>
                  <a:srgbClr val="FFFFFF"/>
                </a:solidFill>
              </a14:hiddenFill>
            </a:ext>
          </a:extLst>
        </p:spPr>
      </p:pic>
      <p:grpSp>
        <p:nvGrpSpPr>
          <p:cNvPr id="2" name="Group 39">
            <a:extLst>
              <a:ext uri="{FF2B5EF4-FFF2-40B4-BE49-F238E27FC236}">
                <a16:creationId xmlns:a16="http://schemas.microsoft.com/office/drawing/2014/main" id="{B6E6854F-2C6F-2D51-1D18-7241048E0612}"/>
              </a:ext>
            </a:extLst>
          </p:cNvPr>
          <p:cNvGrpSpPr>
            <a:grpSpLocks/>
          </p:cNvGrpSpPr>
          <p:nvPr/>
        </p:nvGrpSpPr>
        <p:grpSpPr bwMode="auto">
          <a:xfrm>
            <a:off x="3998913" y="4551363"/>
            <a:ext cx="1146175" cy="1000125"/>
            <a:chOff x="1043" y="2546"/>
            <a:chExt cx="869" cy="740"/>
          </a:xfrm>
          <a:effectLst>
            <a:glow rad="63500">
              <a:schemeClr val="accent3">
                <a:satMod val="175000"/>
                <a:alpha val="40000"/>
              </a:schemeClr>
            </a:glow>
          </a:effectLst>
        </p:grpSpPr>
        <p:sp>
          <p:nvSpPr>
            <p:cNvPr id="3" name="Freeform 40">
              <a:extLst>
                <a:ext uri="{FF2B5EF4-FFF2-40B4-BE49-F238E27FC236}">
                  <a16:creationId xmlns:a16="http://schemas.microsoft.com/office/drawing/2014/main" id="{1645772C-D056-9E01-BC70-2BC4C53A75C0}"/>
                </a:ext>
              </a:extLst>
            </p:cNvPr>
            <p:cNvSpPr>
              <a:spLocks/>
            </p:cNvSpPr>
            <p:nvPr/>
          </p:nvSpPr>
          <p:spPr bwMode="auto">
            <a:xfrm>
              <a:off x="1769" y="3004"/>
              <a:ext cx="143" cy="278"/>
            </a:xfrm>
            <a:custGeom>
              <a:avLst/>
              <a:gdLst>
                <a:gd name="T0" fmla="*/ 0 w 143"/>
                <a:gd name="T1" fmla="*/ 0 h 278"/>
                <a:gd name="T2" fmla="*/ 143 w 143"/>
                <a:gd name="T3" fmla="*/ 42 h 278"/>
                <a:gd name="T4" fmla="*/ 143 w 143"/>
                <a:gd name="T5" fmla="*/ 242 h 278"/>
                <a:gd name="T6" fmla="*/ 100 w 143"/>
                <a:gd name="T7" fmla="*/ 278 h 278"/>
                <a:gd name="T8" fmla="*/ 93 w 143"/>
                <a:gd name="T9" fmla="*/ 100 h 278"/>
                <a:gd name="T10" fmla="*/ 7 w 143"/>
                <a:gd name="T11" fmla="*/ 50 h 278"/>
                <a:gd name="T12" fmla="*/ 0 w 143"/>
                <a:gd name="T13" fmla="*/ 0 h 278"/>
                <a:gd name="T14" fmla="*/ 0 60000 65536"/>
                <a:gd name="T15" fmla="*/ 0 60000 65536"/>
                <a:gd name="T16" fmla="*/ 0 60000 65536"/>
                <a:gd name="T17" fmla="*/ 0 60000 65536"/>
                <a:gd name="T18" fmla="*/ 0 60000 65536"/>
                <a:gd name="T19" fmla="*/ 0 60000 65536"/>
                <a:gd name="T20" fmla="*/ 0 60000 65536"/>
                <a:gd name="T21" fmla="*/ 0 w 143"/>
                <a:gd name="T22" fmla="*/ 0 h 278"/>
                <a:gd name="T23" fmla="*/ 143 w 143"/>
                <a:gd name="T24" fmla="*/ 278 h 2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3" h="278">
                  <a:moveTo>
                    <a:pt x="0" y="0"/>
                  </a:moveTo>
                  <a:lnTo>
                    <a:pt x="143" y="42"/>
                  </a:lnTo>
                  <a:lnTo>
                    <a:pt x="143" y="242"/>
                  </a:lnTo>
                  <a:lnTo>
                    <a:pt x="100" y="278"/>
                  </a:lnTo>
                  <a:lnTo>
                    <a:pt x="93" y="100"/>
                  </a:lnTo>
                  <a:lnTo>
                    <a:pt x="7" y="50"/>
                  </a:lnTo>
                  <a:lnTo>
                    <a:pt x="0" y="0"/>
                  </a:lnTo>
                  <a:close/>
                </a:path>
              </a:pathLst>
            </a:custGeom>
            <a:solidFill>
              <a:schemeClr val="bg1"/>
            </a:solidFill>
            <a:ln w="9525">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4" name="Freeform 41">
              <a:extLst>
                <a:ext uri="{FF2B5EF4-FFF2-40B4-BE49-F238E27FC236}">
                  <a16:creationId xmlns:a16="http://schemas.microsoft.com/office/drawing/2014/main" id="{49416F91-5139-396A-5CF9-C8BE3D45B6A5}"/>
                </a:ext>
              </a:extLst>
            </p:cNvPr>
            <p:cNvSpPr>
              <a:spLocks/>
            </p:cNvSpPr>
            <p:nvPr/>
          </p:nvSpPr>
          <p:spPr bwMode="auto">
            <a:xfrm>
              <a:off x="1737" y="2814"/>
              <a:ext cx="86" cy="221"/>
            </a:xfrm>
            <a:custGeom>
              <a:avLst/>
              <a:gdLst>
                <a:gd name="T0" fmla="*/ 0 w 143"/>
                <a:gd name="T1" fmla="*/ 0 h 278"/>
                <a:gd name="T2" fmla="*/ 86 w 143"/>
                <a:gd name="T3" fmla="*/ 33 h 278"/>
                <a:gd name="T4" fmla="*/ 86 w 143"/>
                <a:gd name="T5" fmla="*/ 192 h 278"/>
                <a:gd name="T6" fmla="*/ 60 w 143"/>
                <a:gd name="T7" fmla="*/ 221 h 278"/>
                <a:gd name="T8" fmla="*/ 56 w 143"/>
                <a:gd name="T9" fmla="*/ 79 h 278"/>
                <a:gd name="T10" fmla="*/ 4 w 143"/>
                <a:gd name="T11" fmla="*/ 40 h 278"/>
                <a:gd name="T12" fmla="*/ 0 w 143"/>
                <a:gd name="T13" fmla="*/ 0 h 278"/>
                <a:gd name="T14" fmla="*/ 0 60000 65536"/>
                <a:gd name="T15" fmla="*/ 0 60000 65536"/>
                <a:gd name="T16" fmla="*/ 0 60000 65536"/>
                <a:gd name="T17" fmla="*/ 0 60000 65536"/>
                <a:gd name="T18" fmla="*/ 0 60000 65536"/>
                <a:gd name="T19" fmla="*/ 0 60000 65536"/>
                <a:gd name="T20" fmla="*/ 0 60000 65536"/>
                <a:gd name="T21" fmla="*/ 0 w 143"/>
                <a:gd name="T22" fmla="*/ 0 h 278"/>
                <a:gd name="T23" fmla="*/ 143 w 143"/>
                <a:gd name="T24" fmla="*/ 278 h 2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3" h="278">
                  <a:moveTo>
                    <a:pt x="0" y="0"/>
                  </a:moveTo>
                  <a:lnTo>
                    <a:pt x="143" y="42"/>
                  </a:lnTo>
                  <a:lnTo>
                    <a:pt x="143" y="242"/>
                  </a:lnTo>
                  <a:lnTo>
                    <a:pt x="100" y="278"/>
                  </a:lnTo>
                  <a:lnTo>
                    <a:pt x="93" y="100"/>
                  </a:lnTo>
                  <a:lnTo>
                    <a:pt x="7" y="50"/>
                  </a:lnTo>
                  <a:lnTo>
                    <a:pt x="0" y="0"/>
                  </a:lnTo>
                  <a:close/>
                </a:path>
              </a:pathLst>
            </a:custGeom>
            <a:solidFill>
              <a:schemeClr val="bg1"/>
            </a:solidFill>
            <a:ln w="9525">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5" name="Freeform 42">
              <a:extLst>
                <a:ext uri="{FF2B5EF4-FFF2-40B4-BE49-F238E27FC236}">
                  <a16:creationId xmlns:a16="http://schemas.microsoft.com/office/drawing/2014/main" id="{47B3FD37-34B6-F282-EFC0-0BB141D0E57A}"/>
                </a:ext>
              </a:extLst>
            </p:cNvPr>
            <p:cNvSpPr>
              <a:spLocks/>
            </p:cNvSpPr>
            <p:nvPr/>
          </p:nvSpPr>
          <p:spPr bwMode="auto">
            <a:xfrm flipH="1">
              <a:off x="1043" y="3008"/>
              <a:ext cx="143" cy="278"/>
            </a:xfrm>
            <a:custGeom>
              <a:avLst/>
              <a:gdLst>
                <a:gd name="T0" fmla="*/ 0 w 143"/>
                <a:gd name="T1" fmla="*/ 0 h 278"/>
                <a:gd name="T2" fmla="*/ 143 w 143"/>
                <a:gd name="T3" fmla="*/ 42 h 278"/>
                <a:gd name="T4" fmla="*/ 143 w 143"/>
                <a:gd name="T5" fmla="*/ 242 h 278"/>
                <a:gd name="T6" fmla="*/ 100 w 143"/>
                <a:gd name="T7" fmla="*/ 278 h 278"/>
                <a:gd name="T8" fmla="*/ 93 w 143"/>
                <a:gd name="T9" fmla="*/ 100 h 278"/>
                <a:gd name="T10" fmla="*/ 7 w 143"/>
                <a:gd name="T11" fmla="*/ 50 h 278"/>
                <a:gd name="T12" fmla="*/ 0 w 143"/>
                <a:gd name="T13" fmla="*/ 0 h 278"/>
                <a:gd name="T14" fmla="*/ 0 60000 65536"/>
                <a:gd name="T15" fmla="*/ 0 60000 65536"/>
                <a:gd name="T16" fmla="*/ 0 60000 65536"/>
                <a:gd name="T17" fmla="*/ 0 60000 65536"/>
                <a:gd name="T18" fmla="*/ 0 60000 65536"/>
                <a:gd name="T19" fmla="*/ 0 60000 65536"/>
                <a:gd name="T20" fmla="*/ 0 60000 65536"/>
                <a:gd name="T21" fmla="*/ 0 w 143"/>
                <a:gd name="T22" fmla="*/ 0 h 278"/>
                <a:gd name="T23" fmla="*/ 143 w 143"/>
                <a:gd name="T24" fmla="*/ 278 h 2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3" h="278">
                  <a:moveTo>
                    <a:pt x="0" y="0"/>
                  </a:moveTo>
                  <a:lnTo>
                    <a:pt x="143" y="42"/>
                  </a:lnTo>
                  <a:lnTo>
                    <a:pt x="143" y="242"/>
                  </a:lnTo>
                  <a:lnTo>
                    <a:pt x="100" y="278"/>
                  </a:lnTo>
                  <a:lnTo>
                    <a:pt x="93" y="100"/>
                  </a:lnTo>
                  <a:lnTo>
                    <a:pt x="7" y="50"/>
                  </a:lnTo>
                  <a:lnTo>
                    <a:pt x="0" y="0"/>
                  </a:lnTo>
                  <a:close/>
                </a:path>
              </a:pathLst>
            </a:custGeom>
            <a:solidFill>
              <a:schemeClr val="bg1"/>
            </a:solidFill>
            <a:ln w="9525">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6" name="Freeform 43">
              <a:extLst>
                <a:ext uri="{FF2B5EF4-FFF2-40B4-BE49-F238E27FC236}">
                  <a16:creationId xmlns:a16="http://schemas.microsoft.com/office/drawing/2014/main" id="{8104CB80-78EF-CCAE-045E-3CBC4E77DCE4}"/>
                </a:ext>
              </a:extLst>
            </p:cNvPr>
            <p:cNvSpPr>
              <a:spLocks/>
            </p:cNvSpPr>
            <p:nvPr/>
          </p:nvSpPr>
          <p:spPr bwMode="auto">
            <a:xfrm flipH="1">
              <a:off x="1133" y="2833"/>
              <a:ext cx="86" cy="221"/>
            </a:xfrm>
            <a:custGeom>
              <a:avLst/>
              <a:gdLst>
                <a:gd name="T0" fmla="*/ 0 w 143"/>
                <a:gd name="T1" fmla="*/ 0 h 278"/>
                <a:gd name="T2" fmla="*/ 86 w 143"/>
                <a:gd name="T3" fmla="*/ 33 h 278"/>
                <a:gd name="T4" fmla="*/ 86 w 143"/>
                <a:gd name="T5" fmla="*/ 192 h 278"/>
                <a:gd name="T6" fmla="*/ 60 w 143"/>
                <a:gd name="T7" fmla="*/ 221 h 278"/>
                <a:gd name="T8" fmla="*/ 56 w 143"/>
                <a:gd name="T9" fmla="*/ 79 h 278"/>
                <a:gd name="T10" fmla="*/ 4 w 143"/>
                <a:gd name="T11" fmla="*/ 40 h 278"/>
                <a:gd name="T12" fmla="*/ 0 w 143"/>
                <a:gd name="T13" fmla="*/ 0 h 278"/>
                <a:gd name="T14" fmla="*/ 0 60000 65536"/>
                <a:gd name="T15" fmla="*/ 0 60000 65536"/>
                <a:gd name="T16" fmla="*/ 0 60000 65536"/>
                <a:gd name="T17" fmla="*/ 0 60000 65536"/>
                <a:gd name="T18" fmla="*/ 0 60000 65536"/>
                <a:gd name="T19" fmla="*/ 0 60000 65536"/>
                <a:gd name="T20" fmla="*/ 0 60000 65536"/>
                <a:gd name="T21" fmla="*/ 0 w 143"/>
                <a:gd name="T22" fmla="*/ 0 h 278"/>
                <a:gd name="T23" fmla="*/ 143 w 143"/>
                <a:gd name="T24" fmla="*/ 278 h 2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3" h="278">
                  <a:moveTo>
                    <a:pt x="0" y="0"/>
                  </a:moveTo>
                  <a:lnTo>
                    <a:pt x="143" y="42"/>
                  </a:lnTo>
                  <a:lnTo>
                    <a:pt x="143" y="242"/>
                  </a:lnTo>
                  <a:lnTo>
                    <a:pt x="100" y="278"/>
                  </a:lnTo>
                  <a:lnTo>
                    <a:pt x="93" y="100"/>
                  </a:lnTo>
                  <a:lnTo>
                    <a:pt x="7" y="50"/>
                  </a:lnTo>
                  <a:lnTo>
                    <a:pt x="0" y="0"/>
                  </a:lnTo>
                  <a:close/>
                </a:path>
              </a:pathLst>
            </a:custGeom>
            <a:solidFill>
              <a:schemeClr val="bg1"/>
            </a:solidFill>
            <a:ln w="9525">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7" name="AutoShape 44">
              <a:extLst>
                <a:ext uri="{FF2B5EF4-FFF2-40B4-BE49-F238E27FC236}">
                  <a16:creationId xmlns:a16="http://schemas.microsoft.com/office/drawing/2014/main" id="{679E64DC-A9DE-436C-8D06-81F9AAC109B6}"/>
                </a:ext>
              </a:extLst>
            </p:cNvPr>
            <p:cNvSpPr>
              <a:spLocks noChangeArrowheads="1"/>
            </p:cNvSpPr>
            <p:nvPr/>
          </p:nvSpPr>
          <p:spPr bwMode="auto">
            <a:xfrm flipV="1">
              <a:off x="1163" y="2546"/>
              <a:ext cx="657" cy="557"/>
            </a:xfrm>
            <a:custGeom>
              <a:avLst/>
              <a:gdLst>
                <a:gd name="T0" fmla="*/ 17 w 21600"/>
                <a:gd name="T1" fmla="*/ 7 h 21600"/>
                <a:gd name="T2" fmla="*/ 10 w 21600"/>
                <a:gd name="T3" fmla="*/ 14 h 21600"/>
                <a:gd name="T4" fmla="*/ 2 w 21600"/>
                <a:gd name="T5" fmla="*/ 7 h 21600"/>
                <a:gd name="T6" fmla="*/ 10 w 21600"/>
                <a:gd name="T7" fmla="*/ 0 h 21600"/>
                <a:gd name="T8" fmla="*/ 0 60000 65536"/>
                <a:gd name="T9" fmla="*/ 0 60000 65536"/>
                <a:gd name="T10" fmla="*/ 0 60000 65536"/>
                <a:gd name="T11" fmla="*/ 0 60000 65536"/>
                <a:gd name="T12" fmla="*/ 4504 w 21600"/>
                <a:gd name="T13" fmla="*/ 4498 h 21600"/>
                <a:gd name="T14" fmla="*/ 17096 w 21600"/>
                <a:gd name="T15" fmla="*/ 17102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rgbClr val="9966FF"/>
            </a:solidFill>
            <a:ln w="38100">
              <a:solidFill>
                <a:schemeClr val="bg2"/>
              </a:solidFill>
              <a:miter lim="800000"/>
              <a:headEnd/>
              <a:tailEnd/>
            </a:ln>
          </p:spPr>
          <p:txBody>
            <a:bodyPr rot="10800000" wrap="none" anchor="ctr"/>
            <a:lstStyle/>
            <a:p>
              <a:endParaRPr lang="en-US" dirty="0">
                <a:latin typeface="Arial" pitchFamily="34" charset="0"/>
                <a:cs typeface="Arial" pitchFamily="34" charset="0"/>
              </a:endParaRPr>
            </a:p>
          </p:txBody>
        </p:sp>
        <p:sp>
          <p:nvSpPr>
            <p:cNvPr id="8" name="Rectangle 45">
              <a:extLst>
                <a:ext uri="{FF2B5EF4-FFF2-40B4-BE49-F238E27FC236}">
                  <a16:creationId xmlns:a16="http://schemas.microsoft.com/office/drawing/2014/main" id="{0D1140FE-E9CE-DC35-FBF9-8DFDF780544F}"/>
                </a:ext>
              </a:extLst>
            </p:cNvPr>
            <p:cNvSpPr>
              <a:spLocks noChangeArrowheads="1"/>
            </p:cNvSpPr>
            <p:nvPr/>
          </p:nvSpPr>
          <p:spPr bwMode="auto">
            <a:xfrm>
              <a:off x="1163" y="3110"/>
              <a:ext cx="657" cy="157"/>
            </a:xfrm>
            <a:prstGeom prst="rect">
              <a:avLst/>
            </a:prstGeom>
            <a:solidFill>
              <a:srgbClr val="9966FF"/>
            </a:solidFill>
            <a:ln w="38100">
              <a:solidFill>
                <a:schemeClr val="bg2"/>
              </a:solidFill>
              <a:miter lim="800000"/>
              <a:headEnd/>
              <a:tailEnd/>
            </a:ln>
          </p:spPr>
          <p:txBody>
            <a:bodyPr wrap="none" anchor="ctr"/>
            <a:lstStyle/>
            <a:p>
              <a:endParaRPr lang="en-US" dirty="0">
                <a:latin typeface="Arial" pitchFamily="34" charset="0"/>
                <a:cs typeface="Arial" pitchFamily="34" charset="0"/>
              </a:endParaRPr>
            </a:p>
          </p:txBody>
        </p:sp>
        <p:sp>
          <p:nvSpPr>
            <p:cNvPr id="9" name="Freeform 46">
              <a:extLst>
                <a:ext uri="{FF2B5EF4-FFF2-40B4-BE49-F238E27FC236}">
                  <a16:creationId xmlns:a16="http://schemas.microsoft.com/office/drawing/2014/main" id="{FE70845A-85CB-D7FC-8463-EBE87E25E270}"/>
                </a:ext>
              </a:extLst>
            </p:cNvPr>
            <p:cNvSpPr>
              <a:spLocks/>
            </p:cNvSpPr>
            <p:nvPr/>
          </p:nvSpPr>
          <p:spPr bwMode="auto">
            <a:xfrm>
              <a:off x="1694" y="2640"/>
              <a:ext cx="86" cy="221"/>
            </a:xfrm>
            <a:custGeom>
              <a:avLst/>
              <a:gdLst>
                <a:gd name="T0" fmla="*/ 0 w 143"/>
                <a:gd name="T1" fmla="*/ 0 h 278"/>
                <a:gd name="T2" fmla="*/ 86 w 143"/>
                <a:gd name="T3" fmla="*/ 33 h 278"/>
                <a:gd name="T4" fmla="*/ 86 w 143"/>
                <a:gd name="T5" fmla="*/ 192 h 278"/>
                <a:gd name="T6" fmla="*/ 60 w 143"/>
                <a:gd name="T7" fmla="*/ 221 h 278"/>
                <a:gd name="T8" fmla="*/ 56 w 143"/>
                <a:gd name="T9" fmla="*/ 79 h 278"/>
                <a:gd name="T10" fmla="*/ 4 w 143"/>
                <a:gd name="T11" fmla="*/ 40 h 278"/>
                <a:gd name="T12" fmla="*/ 0 w 143"/>
                <a:gd name="T13" fmla="*/ 0 h 278"/>
                <a:gd name="T14" fmla="*/ 0 60000 65536"/>
                <a:gd name="T15" fmla="*/ 0 60000 65536"/>
                <a:gd name="T16" fmla="*/ 0 60000 65536"/>
                <a:gd name="T17" fmla="*/ 0 60000 65536"/>
                <a:gd name="T18" fmla="*/ 0 60000 65536"/>
                <a:gd name="T19" fmla="*/ 0 60000 65536"/>
                <a:gd name="T20" fmla="*/ 0 60000 65536"/>
                <a:gd name="T21" fmla="*/ 0 w 143"/>
                <a:gd name="T22" fmla="*/ 0 h 278"/>
                <a:gd name="T23" fmla="*/ 143 w 143"/>
                <a:gd name="T24" fmla="*/ 278 h 2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3" h="278">
                  <a:moveTo>
                    <a:pt x="0" y="0"/>
                  </a:moveTo>
                  <a:lnTo>
                    <a:pt x="143" y="42"/>
                  </a:lnTo>
                  <a:lnTo>
                    <a:pt x="143" y="242"/>
                  </a:lnTo>
                  <a:lnTo>
                    <a:pt x="100" y="278"/>
                  </a:lnTo>
                  <a:lnTo>
                    <a:pt x="93" y="100"/>
                  </a:lnTo>
                  <a:lnTo>
                    <a:pt x="7" y="50"/>
                  </a:lnTo>
                  <a:lnTo>
                    <a:pt x="0" y="0"/>
                  </a:lnTo>
                  <a:close/>
                </a:path>
              </a:pathLst>
            </a:custGeom>
            <a:solidFill>
              <a:schemeClr val="bg1"/>
            </a:solidFill>
            <a:ln w="9525">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10" name="Freeform 47">
              <a:extLst>
                <a:ext uri="{FF2B5EF4-FFF2-40B4-BE49-F238E27FC236}">
                  <a16:creationId xmlns:a16="http://schemas.microsoft.com/office/drawing/2014/main" id="{5CCF4F39-0654-FD7B-EBFD-1A31C0D677EA}"/>
                </a:ext>
              </a:extLst>
            </p:cNvPr>
            <p:cNvSpPr>
              <a:spLocks/>
            </p:cNvSpPr>
            <p:nvPr/>
          </p:nvSpPr>
          <p:spPr bwMode="auto">
            <a:xfrm flipH="1">
              <a:off x="1186" y="2640"/>
              <a:ext cx="86" cy="221"/>
            </a:xfrm>
            <a:custGeom>
              <a:avLst/>
              <a:gdLst>
                <a:gd name="T0" fmla="*/ 0 w 143"/>
                <a:gd name="T1" fmla="*/ 0 h 278"/>
                <a:gd name="T2" fmla="*/ 86 w 143"/>
                <a:gd name="T3" fmla="*/ 33 h 278"/>
                <a:gd name="T4" fmla="*/ 86 w 143"/>
                <a:gd name="T5" fmla="*/ 192 h 278"/>
                <a:gd name="T6" fmla="*/ 60 w 143"/>
                <a:gd name="T7" fmla="*/ 221 h 278"/>
                <a:gd name="T8" fmla="*/ 56 w 143"/>
                <a:gd name="T9" fmla="*/ 79 h 278"/>
                <a:gd name="T10" fmla="*/ 4 w 143"/>
                <a:gd name="T11" fmla="*/ 40 h 278"/>
                <a:gd name="T12" fmla="*/ 0 w 143"/>
                <a:gd name="T13" fmla="*/ 0 h 278"/>
                <a:gd name="T14" fmla="*/ 0 60000 65536"/>
                <a:gd name="T15" fmla="*/ 0 60000 65536"/>
                <a:gd name="T16" fmla="*/ 0 60000 65536"/>
                <a:gd name="T17" fmla="*/ 0 60000 65536"/>
                <a:gd name="T18" fmla="*/ 0 60000 65536"/>
                <a:gd name="T19" fmla="*/ 0 60000 65536"/>
                <a:gd name="T20" fmla="*/ 0 60000 65536"/>
                <a:gd name="T21" fmla="*/ 0 w 143"/>
                <a:gd name="T22" fmla="*/ 0 h 278"/>
                <a:gd name="T23" fmla="*/ 143 w 143"/>
                <a:gd name="T24" fmla="*/ 278 h 2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3" h="278">
                  <a:moveTo>
                    <a:pt x="0" y="0"/>
                  </a:moveTo>
                  <a:lnTo>
                    <a:pt x="143" y="42"/>
                  </a:lnTo>
                  <a:lnTo>
                    <a:pt x="143" y="242"/>
                  </a:lnTo>
                  <a:lnTo>
                    <a:pt x="100" y="278"/>
                  </a:lnTo>
                  <a:lnTo>
                    <a:pt x="93" y="100"/>
                  </a:lnTo>
                  <a:lnTo>
                    <a:pt x="7" y="50"/>
                  </a:lnTo>
                  <a:lnTo>
                    <a:pt x="0" y="0"/>
                  </a:lnTo>
                  <a:close/>
                </a:path>
              </a:pathLst>
            </a:custGeom>
            <a:solidFill>
              <a:schemeClr val="bg1"/>
            </a:solidFill>
            <a:ln w="9525">
              <a:solidFill>
                <a:schemeClr val="bg2"/>
              </a:solidFill>
              <a:round/>
              <a:headEnd/>
              <a:tailEnd/>
            </a:ln>
          </p:spPr>
          <p:txBody>
            <a:bodyPr wrap="none" anchor="ctr"/>
            <a:lstStyle/>
            <a:p>
              <a:endParaRPr lang="en-US" dirty="0">
                <a:latin typeface="Arial" pitchFamily="34" charset="0"/>
                <a:cs typeface="Arial" pitchFamily="34" charset="0"/>
              </a:endParaRPr>
            </a:p>
          </p:txBody>
        </p:sp>
      </p:grpSp>
      <p:grpSp>
        <p:nvGrpSpPr>
          <p:cNvPr id="11" name="Group 50">
            <a:extLst>
              <a:ext uri="{FF2B5EF4-FFF2-40B4-BE49-F238E27FC236}">
                <a16:creationId xmlns:a16="http://schemas.microsoft.com/office/drawing/2014/main" id="{574126B1-B7F4-5721-FCB3-8E13E3515744}"/>
              </a:ext>
            </a:extLst>
          </p:cNvPr>
          <p:cNvGrpSpPr>
            <a:grpSpLocks/>
          </p:cNvGrpSpPr>
          <p:nvPr/>
        </p:nvGrpSpPr>
        <p:grpSpPr bwMode="auto">
          <a:xfrm>
            <a:off x="1879600" y="2784475"/>
            <a:ext cx="1447800" cy="1295400"/>
            <a:chOff x="3168" y="1824"/>
            <a:chExt cx="912" cy="816"/>
          </a:xfrm>
          <a:effectLst>
            <a:glow rad="101600">
              <a:schemeClr val="accent3">
                <a:satMod val="175000"/>
                <a:alpha val="40000"/>
              </a:schemeClr>
            </a:glow>
          </a:effectLst>
        </p:grpSpPr>
        <p:sp>
          <p:nvSpPr>
            <p:cNvPr id="12" name="Freeform 51">
              <a:extLst>
                <a:ext uri="{FF2B5EF4-FFF2-40B4-BE49-F238E27FC236}">
                  <a16:creationId xmlns:a16="http://schemas.microsoft.com/office/drawing/2014/main" id="{D808B302-F354-CDF9-FF26-28431B25A9F7}"/>
                </a:ext>
              </a:extLst>
            </p:cNvPr>
            <p:cNvSpPr>
              <a:spLocks/>
            </p:cNvSpPr>
            <p:nvPr/>
          </p:nvSpPr>
          <p:spPr bwMode="auto">
            <a:xfrm>
              <a:off x="3936" y="2064"/>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1"/>
            </a:solidFill>
            <a:ln w="9525">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13" name="Freeform 52">
              <a:extLst>
                <a:ext uri="{FF2B5EF4-FFF2-40B4-BE49-F238E27FC236}">
                  <a16:creationId xmlns:a16="http://schemas.microsoft.com/office/drawing/2014/main" id="{42681183-E512-811F-89D4-52C67C23482A}"/>
                </a:ext>
              </a:extLst>
            </p:cNvPr>
            <p:cNvSpPr>
              <a:spLocks/>
            </p:cNvSpPr>
            <p:nvPr/>
          </p:nvSpPr>
          <p:spPr bwMode="auto">
            <a:xfrm>
              <a:off x="3728" y="1920"/>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1"/>
            </a:solidFill>
            <a:ln w="9525">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14" name="Freeform 53">
              <a:extLst>
                <a:ext uri="{FF2B5EF4-FFF2-40B4-BE49-F238E27FC236}">
                  <a16:creationId xmlns:a16="http://schemas.microsoft.com/office/drawing/2014/main" id="{0C8843CF-95B3-4DC4-795E-D28D99917244}"/>
                </a:ext>
              </a:extLst>
            </p:cNvPr>
            <p:cNvSpPr>
              <a:spLocks/>
            </p:cNvSpPr>
            <p:nvPr/>
          </p:nvSpPr>
          <p:spPr bwMode="auto">
            <a:xfrm>
              <a:off x="3504" y="1824"/>
              <a:ext cx="144" cy="288"/>
            </a:xfrm>
            <a:custGeom>
              <a:avLst/>
              <a:gdLst>
                <a:gd name="T0" fmla="*/ 0 w 144"/>
                <a:gd name="T1" fmla="*/ 41 h 336"/>
                <a:gd name="T2" fmla="*/ 96 w 144"/>
                <a:gd name="T3" fmla="*/ 0 h 336"/>
                <a:gd name="T4" fmla="*/ 144 w 144"/>
                <a:gd name="T5" fmla="*/ 41 h 336"/>
                <a:gd name="T6" fmla="*/ 144 w 144"/>
                <a:gd name="T7" fmla="*/ 288 h 336"/>
                <a:gd name="T8" fmla="*/ 96 w 144"/>
                <a:gd name="T9" fmla="*/ 247 h 336"/>
                <a:gd name="T10" fmla="*/ 96 w 144"/>
                <a:gd name="T11" fmla="*/ 82 h 336"/>
                <a:gd name="T12" fmla="*/ 0 w 144"/>
                <a:gd name="T13" fmla="*/ 123 h 336"/>
                <a:gd name="T14" fmla="*/ 0 w 144"/>
                <a:gd name="T15" fmla="*/ 41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1"/>
            </a:solidFill>
            <a:ln w="9525">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15" name="Freeform 54">
              <a:extLst>
                <a:ext uri="{FF2B5EF4-FFF2-40B4-BE49-F238E27FC236}">
                  <a16:creationId xmlns:a16="http://schemas.microsoft.com/office/drawing/2014/main" id="{793CA430-7435-6A60-A1C2-477BD3C2BCE0}"/>
                </a:ext>
              </a:extLst>
            </p:cNvPr>
            <p:cNvSpPr>
              <a:spLocks/>
            </p:cNvSpPr>
            <p:nvPr/>
          </p:nvSpPr>
          <p:spPr bwMode="auto">
            <a:xfrm>
              <a:off x="3243" y="1824"/>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 name="T10" fmla="*/ 0 60000 65536"/>
                <a:gd name="T11" fmla="*/ 0 60000 65536"/>
                <a:gd name="T12" fmla="*/ 0 60000 65536"/>
                <a:gd name="T13" fmla="*/ 0 60000 65536"/>
                <a:gd name="T14" fmla="*/ 0 60000 65536"/>
                <a:gd name="T15" fmla="*/ 0 w 789"/>
                <a:gd name="T16" fmla="*/ 0 h 535"/>
                <a:gd name="T17" fmla="*/ 789 w 789"/>
                <a:gd name="T18" fmla="*/ 535 h 535"/>
              </a:gdLst>
              <a:ahLst/>
              <a:cxnLst>
                <a:cxn ang="T10">
                  <a:pos x="T0" y="T1"/>
                </a:cxn>
                <a:cxn ang="T11">
                  <a:pos x="T2" y="T3"/>
                </a:cxn>
                <a:cxn ang="T12">
                  <a:pos x="T4" y="T5"/>
                </a:cxn>
                <a:cxn ang="T13">
                  <a:pos x="T6" y="T7"/>
                </a:cxn>
                <a:cxn ang="T14">
                  <a:pos x="T8" y="T9"/>
                </a:cxn>
              </a:cxnLst>
              <a:rect l="T15" t="T16" r="T17" b="T18"/>
              <a:pathLst>
                <a:path w="789" h="535">
                  <a:moveTo>
                    <a:pt x="261" y="0"/>
                  </a:moveTo>
                  <a:lnTo>
                    <a:pt x="789" y="336"/>
                  </a:lnTo>
                  <a:lnTo>
                    <a:pt x="494" y="535"/>
                  </a:lnTo>
                  <a:lnTo>
                    <a:pt x="0" y="96"/>
                  </a:lnTo>
                  <a:lnTo>
                    <a:pt x="261" y="0"/>
                  </a:lnTo>
                  <a:close/>
                </a:path>
              </a:pathLst>
            </a:custGeom>
            <a:solidFill>
              <a:srgbClr val="FF0000"/>
            </a:solidFill>
            <a:ln w="38100">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16" name="Freeform 55">
              <a:extLst>
                <a:ext uri="{FF2B5EF4-FFF2-40B4-BE49-F238E27FC236}">
                  <a16:creationId xmlns:a16="http://schemas.microsoft.com/office/drawing/2014/main" id="{B4040037-7A54-41FC-9CA3-D83B62D50797}"/>
                </a:ext>
              </a:extLst>
            </p:cNvPr>
            <p:cNvSpPr>
              <a:spLocks/>
            </p:cNvSpPr>
            <p:nvPr/>
          </p:nvSpPr>
          <p:spPr bwMode="auto">
            <a:xfrm>
              <a:off x="3253" y="1920"/>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 name="T10" fmla="*/ 0 60000 65536"/>
                <a:gd name="T11" fmla="*/ 0 60000 65536"/>
                <a:gd name="T12" fmla="*/ 0 60000 65536"/>
                <a:gd name="T13" fmla="*/ 0 60000 65536"/>
                <a:gd name="T14" fmla="*/ 0 60000 65536"/>
                <a:gd name="T15" fmla="*/ 0 w 491"/>
                <a:gd name="T16" fmla="*/ 0 h 567"/>
                <a:gd name="T17" fmla="*/ 491 w 491"/>
                <a:gd name="T18" fmla="*/ 567 h 567"/>
              </a:gdLst>
              <a:ahLst/>
              <a:cxnLst>
                <a:cxn ang="T10">
                  <a:pos x="T0" y="T1"/>
                </a:cxn>
                <a:cxn ang="T11">
                  <a:pos x="T2" y="T3"/>
                </a:cxn>
                <a:cxn ang="T12">
                  <a:pos x="T4" y="T5"/>
                </a:cxn>
                <a:cxn ang="T13">
                  <a:pos x="T6" y="T7"/>
                </a:cxn>
                <a:cxn ang="T14">
                  <a:pos x="T8" y="T9"/>
                </a:cxn>
              </a:cxnLst>
              <a:rect l="T15" t="T16" r="T17" b="T18"/>
              <a:pathLst>
                <a:path w="491" h="567">
                  <a:moveTo>
                    <a:pt x="11" y="0"/>
                  </a:moveTo>
                  <a:lnTo>
                    <a:pt x="491" y="432"/>
                  </a:lnTo>
                  <a:lnTo>
                    <a:pt x="484" y="567"/>
                  </a:lnTo>
                  <a:lnTo>
                    <a:pt x="0" y="119"/>
                  </a:lnTo>
                  <a:lnTo>
                    <a:pt x="11" y="0"/>
                  </a:lnTo>
                  <a:close/>
                </a:path>
              </a:pathLst>
            </a:custGeom>
            <a:solidFill>
              <a:srgbClr val="FF0000"/>
            </a:solidFill>
            <a:ln w="38100">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17" name="Freeform 56">
              <a:extLst>
                <a:ext uri="{FF2B5EF4-FFF2-40B4-BE49-F238E27FC236}">
                  <a16:creationId xmlns:a16="http://schemas.microsoft.com/office/drawing/2014/main" id="{485B9060-2DB1-0D60-2D80-246F4C07C50F}"/>
                </a:ext>
              </a:extLst>
            </p:cNvPr>
            <p:cNvSpPr>
              <a:spLocks/>
            </p:cNvSpPr>
            <p:nvPr/>
          </p:nvSpPr>
          <p:spPr bwMode="auto">
            <a:xfrm>
              <a:off x="3728" y="2160"/>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 name="T10" fmla="*/ 0 60000 65536"/>
                <a:gd name="T11" fmla="*/ 0 60000 65536"/>
                <a:gd name="T12" fmla="*/ 0 60000 65536"/>
                <a:gd name="T13" fmla="*/ 0 60000 65536"/>
                <a:gd name="T14" fmla="*/ 0 60000 65536"/>
                <a:gd name="T15" fmla="*/ 0 w 304"/>
                <a:gd name="T16" fmla="*/ 0 h 327"/>
                <a:gd name="T17" fmla="*/ 304 w 304"/>
                <a:gd name="T18" fmla="*/ 327 h 327"/>
              </a:gdLst>
              <a:ahLst/>
              <a:cxnLst>
                <a:cxn ang="T10">
                  <a:pos x="T0" y="T1"/>
                </a:cxn>
                <a:cxn ang="T11">
                  <a:pos x="T2" y="T3"/>
                </a:cxn>
                <a:cxn ang="T12">
                  <a:pos x="T4" y="T5"/>
                </a:cxn>
                <a:cxn ang="T13">
                  <a:pos x="T6" y="T7"/>
                </a:cxn>
                <a:cxn ang="T14">
                  <a:pos x="T8" y="T9"/>
                </a:cxn>
              </a:cxnLst>
              <a:rect l="T15" t="T16" r="T17" b="T18"/>
              <a:pathLst>
                <a:path w="304" h="327">
                  <a:moveTo>
                    <a:pt x="304" y="0"/>
                  </a:moveTo>
                  <a:lnTo>
                    <a:pt x="304" y="96"/>
                  </a:lnTo>
                  <a:lnTo>
                    <a:pt x="0" y="327"/>
                  </a:lnTo>
                  <a:lnTo>
                    <a:pt x="18" y="181"/>
                  </a:lnTo>
                  <a:lnTo>
                    <a:pt x="304" y="0"/>
                  </a:lnTo>
                  <a:close/>
                </a:path>
              </a:pathLst>
            </a:custGeom>
            <a:solidFill>
              <a:srgbClr val="FF0000"/>
            </a:solidFill>
            <a:ln w="38100">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18" name="Freeform 57">
              <a:extLst>
                <a:ext uri="{FF2B5EF4-FFF2-40B4-BE49-F238E27FC236}">
                  <a16:creationId xmlns:a16="http://schemas.microsoft.com/office/drawing/2014/main" id="{9794B0D1-26D7-349F-1C64-8F17C0CC068B}"/>
                </a:ext>
              </a:extLst>
            </p:cNvPr>
            <p:cNvSpPr>
              <a:spLocks/>
            </p:cNvSpPr>
            <p:nvPr/>
          </p:nvSpPr>
          <p:spPr bwMode="auto">
            <a:xfrm>
              <a:off x="3504" y="2304"/>
              <a:ext cx="240" cy="336"/>
            </a:xfrm>
            <a:custGeom>
              <a:avLst/>
              <a:gdLst>
                <a:gd name="T0" fmla="*/ 137 w 336"/>
                <a:gd name="T1" fmla="*/ 0 h 432"/>
                <a:gd name="T2" fmla="*/ 240 w 336"/>
                <a:gd name="T3" fmla="*/ 75 h 432"/>
                <a:gd name="T4" fmla="*/ 69 w 336"/>
                <a:gd name="T5" fmla="*/ 112 h 432"/>
                <a:gd name="T6" fmla="*/ 69 w 336"/>
                <a:gd name="T7" fmla="*/ 336 h 432"/>
                <a:gd name="T8" fmla="*/ 0 w 336"/>
                <a:gd name="T9" fmla="*/ 261 h 432"/>
                <a:gd name="T10" fmla="*/ 0 w 336"/>
                <a:gd name="T11" fmla="*/ 37 h 432"/>
                <a:gd name="T12" fmla="*/ 137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1"/>
            </a:solidFill>
            <a:ln w="9525">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19" name="Freeform 58">
              <a:extLst>
                <a:ext uri="{FF2B5EF4-FFF2-40B4-BE49-F238E27FC236}">
                  <a16:creationId xmlns:a16="http://schemas.microsoft.com/office/drawing/2014/main" id="{70892258-C33C-390F-1DF8-781C155470D0}"/>
                </a:ext>
              </a:extLst>
            </p:cNvPr>
            <p:cNvSpPr>
              <a:spLocks/>
            </p:cNvSpPr>
            <p:nvPr/>
          </p:nvSpPr>
          <p:spPr bwMode="auto">
            <a:xfrm>
              <a:off x="3312" y="2160"/>
              <a:ext cx="240" cy="288"/>
            </a:xfrm>
            <a:custGeom>
              <a:avLst/>
              <a:gdLst>
                <a:gd name="T0" fmla="*/ 137 w 336"/>
                <a:gd name="T1" fmla="*/ 0 h 432"/>
                <a:gd name="T2" fmla="*/ 240 w 336"/>
                <a:gd name="T3" fmla="*/ 64 h 432"/>
                <a:gd name="T4" fmla="*/ 69 w 336"/>
                <a:gd name="T5" fmla="*/ 96 h 432"/>
                <a:gd name="T6" fmla="*/ 69 w 336"/>
                <a:gd name="T7" fmla="*/ 288 h 432"/>
                <a:gd name="T8" fmla="*/ 0 w 336"/>
                <a:gd name="T9" fmla="*/ 224 h 432"/>
                <a:gd name="T10" fmla="*/ 0 w 336"/>
                <a:gd name="T11" fmla="*/ 32 h 432"/>
                <a:gd name="T12" fmla="*/ 137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1"/>
            </a:solidFill>
            <a:ln w="9525">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20" name="Freeform 59">
              <a:extLst>
                <a:ext uri="{FF2B5EF4-FFF2-40B4-BE49-F238E27FC236}">
                  <a16:creationId xmlns:a16="http://schemas.microsoft.com/office/drawing/2014/main" id="{DF9528EF-8D69-9116-1D15-CDF8CBC196B4}"/>
                </a:ext>
              </a:extLst>
            </p:cNvPr>
            <p:cNvSpPr>
              <a:spLocks/>
            </p:cNvSpPr>
            <p:nvPr/>
          </p:nvSpPr>
          <p:spPr bwMode="auto">
            <a:xfrm>
              <a:off x="3168" y="2016"/>
              <a:ext cx="192" cy="288"/>
            </a:xfrm>
            <a:custGeom>
              <a:avLst/>
              <a:gdLst>
                <a:gd name="T0" fmla="*/ 110 w 336"/>
                <a:gd name="T1" fmla="*/ 0 h 432"/>
                <a:gd name="T2" fmla="*/ 192 w 336"/>
                <a:gd name="T3" fmla="*/ 64 h 432"/>
                <a:gd name="T4" fmla="*/ 55 w 336"/>
                <a:gd name="T5" fmla="*/ 96 h 432"/>
                <a:gd name="T6" fmla="*/ 55 w 336"/>
                <a:gd name="T7" fmla="*/ 288 h 432"/>
                <a:gd name="T8" fmla="*/ 0 w 336"/>
                <a:gd name="T9" fmla="*/ 224 h 432"/>
                <a:gd name="T10" fmla="*/ 0 w 336"/>
                <a:gd name="T11" fmla="*/ 32 h 432"/>
                <a:gd name="T12" fmla="*/ 110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1"/>
            </a:solidFill>
            <a:ln w="9525">
              <a:solidFill>
                <a:schemeClr val="bg2"/>
              </a:solidFill>
              <a:round/>
              <a:headEnd/>
              <a:tailEnd/>
            </a:ln>
          </p:spPr>
          <p:txBody>
            <a:bodyPr wrap="none" anchor="ctr"/>
            <a:lstStyle/>
            <a:p>
              <a:endParaRPr lang="en-US" dirty="0">
                <a:latin typeface="Arial" pitchFamily="34" charset="0"/>
                <a:cs typeface="Arial" pitchFamily="34" charset="0"/>
              </a:endParaRPr>
            </a:p>
          </p:txBody>
        </p:sp>
      </p:grpSp>
      <p:grpSp>
        <p:nvGrpSpPr>
          <p:cNvPr id="21" name="Group 60">
            <a:extLst>
              <a:ext uri="{FF2B5EF4-FFF2-40B4-BE49-F238E27FC236}">
                <a16:creationId xmlns:a16="http://schemas.microsoft.com/office/drawing/2014/main" id="{34576E65-95AD-75B4-2498-2333FB3D4F59}"/>
              </a:ext>
            </a:extLst>
          </p:cNvPr>
          <p:cNvGrpSpPr>
            <a:grpSpLocks/>
          </p:cNvGrpSpPr>
          <p:nvPr/>
        </p:nvGrpSpPr>
        <p:grpSpPr bwMode="auto">
          <a:xfrm flipH="1">
            <a:off x="5165725" y="2786063"/>
            <a:ext cx="1447800" cy="1295400"/>
            <a:chOff x="3168" y="1824"/>
            <a:chExt cx="912" cy="816"/>
          </a:xfrm>
          <a:effectLst>
            <a:glow rad="101600">
              <a:schemeClr val="accent3">
                <a:satMod val="175000"/>
                <a:alpha val="40000"/>
              </a:schemeClr>
            </a:glow>
          </a:effectLst>
        </p:grpSpPr>
        <p:sp>
          <p:nvSpPr>
            <p:cNvPr id="22" name="Freeform 61">
              <a:extLst>
                <a:ext uri="{FF2B5EF4-FFF2-40B4-BE49-F238E27FC236}">
                  <a16:creationId xmlns:a16="http://schemas.microsoft.com/office/drawing/2014/main" id="{E3741514-EA02-4A31-D6C8-51D76EC24CB7}"/>
                </a:ext>
              </a:extLst>
            </p:cNvPr>
            <p:cNvSpPr>
              <a:spLocks/>
            </p:cNvSpPr>
            <p:nvPr/>
          </p:nvSpPr>
          <p:spPr bwMode="auto">
            <a:xfrm>
              <a:off x="3936" y="2064"/>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1"/>
            </a:solidFill>
            <a:ln w="9525">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23" name="Freeform 62">
              <a:extLst>
                <a:ext uri="{FF2B5EF4-FFF2-40B4-BE49-F238E27FC236}">
                  <a16:creationId xmlns:a16="http://schemas.microsoft.com/office/drawing/2014/main" id="{9094D97B-E0B7-2C50-4685-2FEEB61A6362}"/>
                </a:ext>
              </a:extLst>
            </p:cNvPr>
            <p:cNvSpPr>
              <a:spLocks/>
            </p:cNvSpPr>
            <p:nvPr/>
          </p:nvSpPr>
          <p:spPr bwMode="auto">
            <a:xfrm>
              <a:off x="3728" y="1920"/>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1"/>
            </a:solidFill>
            <a:ln w="9525">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24" name="Freeform 63">
              <a:extLst>
                <a:ext uri="{FF2B5EF4-FFF2-40B4-BE49-F238E27FC236}">
                  <a16:creationId xmlns:a16="http://schemas.microsoft.com/office/drawing/2014/main" id="{A1965AD4-A185-2C95-2016-CC3109B06EFE}"/>
                </a:ext>
              </a:extLst>
            </p:cNvPr>
            <p:cNvSpPr>
              <a:spLocks/>
            </p:cNvSpPr>
            <p:nvPr/>
          </p:nvSpPr>
          <p:spPr bwMode="auto">
            <a:xfrm>
              <a:off x="3504" y="1824"/>
              <a:ext cx="144" cy="288"/>
            </a:xfrm>
            <a:custGeom>
              <a:avLst/>
              <a:gdLst>
                <a:gd name="T0" fmla="*/ 0 w 144"/>
                <a:gd name="T1" fmla="*/ 41 h 336"/>
                <a:gd name="T2" fmla="*/ 96 w 144"/>
                <a:gd name="T3" fmla="*/ 0 h 336"/>
                <a:gd name="T4" fmla="*/ 144 w 144"/>
                <a:gd name="T5" fmla="*/ 41 h 336"/>
                <a:gd name="T6" fmla="*/ 144 w 144"/>
                <a:gd name="T7" fmla="*/ 288 h 336"/>
                <a:gd name="T8" fmla="*/ 96 w 144"/>
                <a:gd name="T9" fmla="*/ 247 h 336"/>
                <a:gd name="T10" fmla="*/ 96 w 144"/>
                <a:gd name="T11" fmla="*/ 82 h 336"/>
                <a:gd name="T12" fmla="*/ 0 w 144"/>
                <a:gd name="T13" fmla="*/ 123 h 336"/>
                <a:gd name="T14" fmla="*/ 0 w 144"/>
                <a:gd name="T15" fmla="*/ 41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1"/>
            </a:solidFill>
            <a:ln w="9525">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25" name="Freeform 64">
              <a:extLst>
                <a:ext uri="{FF2B5EF4-FFF2-40B4-BE49-F238E27FC236}">
                  <a16:creationId xmlns:a16="http://schemas.microsoft.com/office/drawing/2014/main" id="{DE0A5623-C8E5-6C8C-5690-B6B43B5F8621}"/>
                </a:ext>
              </a:extLst>
            </p:cNvPr>
            <p:cNvSpPr>
              <a:spLocks/>
            </p:cNvSpPr>
            <p:nvPr/>
          </p:nvSpPr>
          <p:spPr bwMode="auto">
            <a:xfrm>
              <a:off x="3243" y="1824"/>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 name="T10" fmla="*/ 0 60000 65536"/>
                <a:gd name="T11" fmla="*/ 0 60000 65536"/>
                <a:gd name="T12" fmla="*/ 0 60000 65536"/>
                <a:gd name="T13" fmla="*/ 0 60000 65536"/>
                <a:gd name="T14" fmla="*/ 0 60000 65536"/>
                <a:gd name="T15" fmla="*/ 0 w 789"/>
                <a:gd name="T16" fmla="*/ 0 h 535"/>
                <a:gd name="T17" fmla="*/ 789 w 789"/>
                <a:gd name="T18" fmla="*/ 535 h 535"/>
              </a:gdLst>
              <a:ahLst/>
              <a:cxnLst>
                <a:cxn ang="T10">
                  <a:pos x="T0" y="T1"/>
                </a:cxn>
                <a:cxn ang="T11">
                  <a:pos x="T2" y="T3"/>
                </a:cxn>
                <a:cxn ang="T12">
                  <a:pos x="T4" y="T5"/>
                </a:cxn>
                <a:cxn ang="T13">
                  <a:pos x="T6" y="T7"/>
                </a:cxn>
                <a:cxn ang="T14">
                  <a:pos x="T8" y="T9"/>
                </a:cxn>
              </a:cxnLst>
              <a:rect l="T15" t="T16" r="T17" b="T18"/>
              <a:pathLst>
                <a:path w="789" h="535">
                  <a:moveTo>
                    <a:pt x="261" y="0"/>
                  </a:moveTo>
                  <a:lnTo>
                    <a:pt x="789" y="336"/>
                  </a:lnTo>
                  <a:lnTo>
                    <a:pt x="494" y="535"/>
                  </a:lnTo>
                  <a:lnTo>
                    <a:pt x="0" y="96"/>
                  </a:lnTo>
                  <a:lnTo>
                    <a:pt x="261" y="0"/>
                  </a:lnTo>
                  <a:close/>
                </a:path>
              </a:pathLst>
            </a:custGeom>
            <a:solidFill>
              <a:schemeClr val="accent1"/>
            </a:solidFill>
            <a:ln w="38100">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26" name="Freeform 65">
              <a:extLst>
                <a:ext uri="{FF2B5EF4-FFF2-40B4-BE49-F238E27FC236}">
                  <a16:creationId xmlns:a16="http://schemas.microsoft.com/office/drawing/2014/main" id="{BA1F859B-5DBD-32DF-1087-11E2983CCB32}"/>
                </a:ext>
              </a:extLst>
            </p:cNvPr>
            <p:cNvSpPr>
              <a:spLocks/>
            </p:cNvSpPr>
            <p:nvPr/>
          </p:nvSpPr>
          <p:spPr bwMode="auto">
            <a:xfrm>
              <a:off x="3253" y="1920"/>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 name="T10" fmla="*/ 0 60000 65536"/>
                <a:gd name="T11" fmla="*/ 0 60000 65536"/>
                <a:gd name="T12" fmla="*/ 0 60000 65536"/>
                <a:gd name="T13" fmla="*/ 0 60000 65536"/>
                <a:gd name="T14" fmla="*/ 0 60000 65536"/>
                <a:gd name="T15" fmla="*/ 0 w 491"/>
                <a:gd name="T16" fmla="*/ 0 h 567"/>
                <a:gd name="T17" fmla="*/ 491 w 491"/>
                <a:gd name="T18" fmla="*/ 567 h 567"/>
              </a:gdLst>
              <a:ahLst/>
              <a:cxnLst>
                <a:cxn ang="T10">
                  <a:pos x="T0" y="T1"/>
                </a:cxn>
                <a:cxn ang="T11">
                  <a:pos x="T2" y="T3"/>
                </a:cxn>
                <a:cxn ang="T12">
                  <a:pos x="T4" y="T5"/>
                </a:cxn>
                <a:cxn ang="T13">
                  <a:pos x="T6" y="T7"/>
                </a:cxn>
                <a:cxn ang="T14">
                  <a:pos x="T8" y="T9"/>
                </a:cxn>
              </a:cxnLst>
              <a:rect l="T15" t="T16" r="T17" b="T18"/>
              <a:pathLst>
                <a:path w="491" h="567">
                  <a:moveTo>
                    <a:pt x="11" y="0"/>
                  </a:moveTo>
                  <a:lnTo>
                    <a:pt x="491" y="432"/>
                  </a:lnTo>
                  <a:lnTo>
                    <a:pt x="484" y="567"/>
                  </a:lnTo>
                  <a:lnTo>
                    <a:pt x="0" y="119"/>
                  </a:lnTo>
                  <a:lnTo>
                    <a:pt x="11" y="0"/>
                  </a:lnTo>
                  <a:close/>
                </a:path>
              </a:pathLst>
            </a:custGeom>
            <a:solidFill>
              <a:schemeClr val="accent1"/>
            </a:solidFill>
            <a:ln w="38100">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27" name="Freeform 66">
              <a:extLst>
                <a:ext uri="{FF2B5EF4-FFF2-40B4-BE49-F238E27FC236}">
                  <a16:creationId xmlns:a16="http://schemas.microsoft.com/office/drawing/2014/main" id="{AF7321F1-3165-BB6C-945C-A4C549EB960E}"/>
                </a:ext>
              </a:extLst>
            </p:cNvPr>
            <p:cNvSpPr>
              <a:spLocks/>
            </p:cNvSpPr>
            <p:nvPr/>
          </p:nvSpPr>
          <p:spPr bwMode="auto">
            <a:xfrm>
              <a:off x="3728" y="2160"/>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 name="T10" fmla="*/ 0 60000 65536"/>
                <a:gd name="T11" fmla="*/ 0 60000 65536"/>
                <a:gd name="T12" fmla="*/ 0 60000 65536"/>
                <a:gd name="T13" fmla="*/ 0 60000 65536"/>
                <a:gd name="T14" fmla="*/ 0 60000 65536"/>
                <a:gd name="T15" fmla="*/ 0 w 304"/>
                <a:gd name="T16" fmla="*/ 0 h 327"/>
                <a:gd name="T17" fmla="*/ 304 w 304"/>
                <a:gd name="T18" fmla="*/ 327 h 327"/>
              </a:gdLst>
              <a:ahLst/>
              <a:cxnLst>
                <a:cxn ang="T10">
                  <a:pos x="T0" y="T1"/>
                </a:cxn>
                <a:cxn ang="T11">
                  <a:pos x="T2" y="T3"/>
                </a:cxn>
                <a:cxn ang="T12">
                  <a:pos x="T4" y="T5"/>
                </a:cxn>
                <a:cxn ang="T13">
                  <a:pos x="T6" y="T7"/>
                </a:cxn>
                <a:cxn ang="T14">
                  <a:pos x="T8" y="T9"/>
                </a:cxn>
              </a:cxnLst>
              <a:rect l="T15" t="T16" r="T17" b="T18"/>
              <a:pathLst>
                <a:path w="304" h="327">
                  <a:moveTo>
                    <a:pt x="304" y="0"/>
                  </a:moveTo>
                  <a:lnTo>
                    <a:pt x="304" y="96"/>
                  </a:lnTo>
                  <a:lnTo>
                    <a:pt x="0" y="327"/>
                  </a:lnTo>
                  <a:lnTo>
                    <a:pt x="18" y="181"/>
                  </a:lnTo>
                  <a:lnTo>
                    <a:pt x="304" y="0"/>
                  </a:lnTo>
                  <a:close/>
                </a:path>
              </a:pathLst>
            </a:custGeom>
            <a:solidFill>
              <a:schemeClr val="accent1"/>
            </a:solidFill>
            <a:ln w="38100">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28" name="Freeform 67">
              <a:extLst>
                <a:ext uri="{FF2B5EF4-FFF2-40B4-BE49-F238E27FC236}">
                  <a16:creationId xmlns:a16="http://schemas.microsoft.com/office/drawing/2014/main" id="{15E45757-4AA1-8829-7879-A9F957766F9A}"/>
                </a:ext>
              </a:extLst>
            </p:cNvPr>
            <p:cNvSpPr>
              <a:spLocks/>
            </p:cNvSpPr>
            <p:nvPr/>
          </p:nvSpPr>
          <p:spPr bwMode="auto">
            <a:xfrm>
              <a:off x="3504" y="2304"/>
              <a:ext cx="240" cy="336"/>
            </a:xfrm>
            <a:custGeom>
              <a:avLst/>
              <a:gdLst>
                <a:gd name="T0" fmla="*/ 137 w 336"/>
                <a:gd name="T1" fmla="*/ 0 h 432"/>
                <a:gd name="T2" fmla="*/ 240 w 336"/>
                <a:gd name="T3" fmla="*/ 75 h 432"/>
                <a:gd name="T4" fmla="*/ 69 w 336"/>
                <a:gd name="T5" fmla="*/ 112 h 432"/>
                <a:gd name="T6" fmla="*/ 69 w 336"/>
                <a:gd name="T7" fmla="*/ 336 h 432"/>
                <a:gd name="T8" fmla="*/ 0 w 336"/>
                <a:gd name="T9" fmla="*/ 261 h 432"/>
                <a:gd name="T10" fmla="*/ 0 w 336"/>
                <a:gd name="T11" fmla="*/ 37 h 432"/>
                <a:gd name="T12" fmla="*/ 137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1"/>
            </a:solidFill>
            <a:ln w="9525">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29" name="Freeform 68">
              <a:extLst>
                <a:ext uri="{FF2B5EF4-FFF2-40B4-BE49-F238E27FC236}">
                  <a16:creationId xmlns:a16="http://schemas.microsoft.com/office/drawing/2014/main" id="{1674E7AF-1AE6-7388-C71D-34363621190A}"/>
                </a:ext>
              </a:extLst>
            </p:cNvPr>
            <p:cNvSpPr>
              <a:spLocks/>
            </p:cNvSpPr>
            <p:nvPr/>
          </p:nvSpPr>
          <p:spPr bwMode="auto">
            <a:xfrm>
              <a:off x="3312" y="2160"/>
              <a:ext cx="240" cy="288"/>
            </a:xfrm>
            <a:custGeom>
              <a:avLst/>
              <a:gdLst>
                <a:gd name="T0" fmla="*/ 137 w 336"/>
                <a:gd name="T1" fmla="*/ 0 h 432"/>
                <a:gd name="T2" fmla="*/ 240 w 336"/>
                <a:gd name="T3" fmla="*/ 64 h 432"/>
                <a:gd name="T4" fmla="*/ 69 w 336"/>
                <a:gd name="T5" fmla="*/ 96 h 432"/>
                <a:gd name="T6" fmla="*/ 69 w 336"/>
                <a:gd name="T7" fmla="*/ 288 h 432"/>
                <a:gd name="T8" fmla="*/ 0 w 336"/>
                <a:gd name="T9" fmla="*/ 224 h 432"/>
                <a:gd name="T10" fmla="*/ 0 w 336"/>
                <a:gd name="T11" fmla="*/ 32 h 432"/>
                <a:gd name="T12" fmla="*/ 137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1"/>
            </a:solidFill>
            <a:ln w="9525">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30" name="Freeform 69">
              <a:extLst>
                <a:ext uri="{FF2B5EF4-FFF2-40B4-BE49-F238E27FC236}">
                  <a16:creationId xmlns:a16="http://schemas.microsoft.com/office/drawing/2014/main" id="{B9E14356-FF42-B171-C131-555C6BCBCAD2}"/>
                </a:ext>
              </a:extLst>
            </p:cNvPr>
            <p:cNvSpPr>
              <a:spLocks/>
            </p:cNvSpPr>
            <p:nvPr/>
          </p:nvSpPr>
          <p:spPr bwMode="auto">
            <a:xfrm>
              <a:off x="3168" y="2016"/>
              <a:ext cx="192" cy="288"/>
            </a:xfrm>
            <a:custGeom>
              <a:avLst/>
              <a:gdLst>
                <a:gd name="T0" fmla="*/ 110 w 336"/>
                <a:gd name="T1" fmla="*/ 0 h 432"/>
                <a:gd name="T2" fmla="*/ 192 w 336"/>
                <a:gd name="T3" fmla="*/ 64 h 432"/>
                <a:gd name="T4" fmla="*/ 55 w 336"/>
                <a:gd name="T5" fmla="*/ 96 h 432"/>
                <a:gd name="T6" fmla="*/ 55 w 336"/>
                <a:gd name="T7" fmla="*/ 288 h 432"/>
                <a:gd name="T8" fmla="*/ 0 w 336"/>
                <a:gd name="T9" fmla="*/ 224 h 432"/>
                <a:gd name="T10" fmla="*/ 0 w 336"/>
                <a:gd name="T11" fmla="*/ 32 h 432"/>
                <a:gd name="T12" fmla="*/ 110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1"/>
            </a:solidFill>
            <a:ln w="9525">
              <a:solidFill>
                <a:schemeClr val="bg2"/>
              </a:solidFill>
              <a:round/>
              <a:headEnd/>
              <a:tailEnd/>
            </a:ln>
          </p:spPr>
          <p:txBody>
            <a:bodyPr wrap="none" anchor="ctr"/>
            <a:lstStyle/>
            <a:p>
              <a:endParaRPr lang="en-US" dirty="0">
                <a:latin typeface="Arial" pitchFamily="34" charset="0"/>
                <a:cs typeface="Arial" pitchFamily="34" charset="0"/>
              </a:endParaRPr>
            </a:p>
          </p:txBody>
        </p:sp>
      </p:grpSp>
    </p:spTree>
    <p:extLst>
      <p:ext uri="{BB962C8B-B14F-4D97-AF65-F5344CB8AC3E}">
        <p14:creationId xmlns:p14="http://schemas.microsoft.com/office/powerpoint/2010/main" val="3579515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FF00"/>
                </a:solidFill>
              </a:rPr>
              <a:t>Crash Failures</a:t>
            </a:r>
          </a:p>
        </p:txBody>
      </p:sp>
      <p:sp>
        <p:nvSpPr>
          <p:cNvPr id="4" name="Slide Number Placeholder 3"/>
          <p:cNvSpPr>
            <a:spLocks noGrp="1"/>
          </p:cNvSpPr>
          <p:nvPr>
            <p:ph type="sldNum" sz="quarter" idx="11"/>
          </p:nvPr>
        </p:nvSpPr>
        <p:spPr>
          <a:xfrm>
            <a:off x="6248400" y="6400800"/>
            <a:ext cx="2895600" cy="457200"/>
          </a:xfrm>
        </p:spPr>
        <p:txBody>
          <a:bodyPr/>
          <a:lstStyle/>
          <a:p>
            <a:fld id="{DDA13F16-CD78-4520-9B53-E3A23A002AF0}" type="slidenum">
              <a:rPr lang="en-US" smtClean="0"/>
              <a:pPr/>
              <a:t>44</a:t>
            </a:fld>
            <a:endParaRPr lang="en-US" dirty="0"/>
          </a:p>
        </p:txBody>
      </p:sp>
      <p:sp>
        <p:nvSpPr>
          <p:cNvPr id="85" name="AutoShape 2"/>
          <p:cNvSpPr>
            <a:spLocks noChangeArrowheads="1"/>
          </p:cNvSpPr>
          <p:nvPr/>
        </p:nvSpPr>
        <p:spPr bwMode="auto">
          <a:xfrm>
            <a:off x="3490913" y="1936433"/>
            <a:ext cx="4724400" cy="2886075"/>
          </a:xfrm>
          <a:custGeom>
            <a:avLst/>
            <a:gdLst>
              <a:gd name="T0" fmla="*/ 516665665 w 21600"/>
              <a:gd name="T1" fmla="*/ 0 h 21600"/>
              <a:gd name="T2" fmla="*/ 151315970 w 21600"/>
              <a:gd name="T3" fmla="*/ 56468592 h 21600"/>
              <a:gd name="T4" fmla="*/ 0 w 21600"/>
              <a:gd name="T5" fmla="*/ 192810918 h 21600"/>
              <a:gd name="T6" fmla="*/ 151315970 w 21600"/>
              <a:gd name="T7" fmla="*/ 329153127 h 21600"/>
              <a:gd name="T8" fmla="*/ 516665665 w 21600"/>
              <a:gd name="T9" fmla="*/ 385621569 h 21600"/>
              <a:gd name="T10" fmla="*/ 882015196 w 21600"/>
              <a:gd name="T11" fmla="*/ 329153127 h 21600"/>
              <a:gd name="T12" fmla="*/ 1033331330 w 21600"/>
              <a:gd name="T13" fmla="*/ 192810918 h 21600"/>
              <a:gd name="T14" fmla="*/ 882015196 w 21600"/>
              <a:gd name="T15" fmla="*/ 56468592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806" y="10800"/>
                </a:moveTo>
                <a:cubicBezTo>
                  <a:pt x="1806" y="15767"/>
                  <a:pt x="5833" y="19794"/>
                  <a:pt x="10800" y="19794"/>
                </a:cubicBezTo>
                <a:cubicBezTo>
                  <a:pt x="15767" y="19794"/>
                  <a:pt x="19794" y="15767"/>
                  <a:pt x="19794" y="10800"/>
                </a:cubicBezTo>
                <a:cubicBezTo>
                  <a:pt x="19794" y="5833"/>
                  <a:pt x="15767" y="1806"/>
                  <a:pt x="10800" y="1806"/>
                </a:cubicBezTo>
                <a:cubicBezTo>
                  <a:pt x="5833" y="1806"/>
                  <a:pt x="1806" y="5833"/>
                  <a:pt x="1806" y="10800"/>
                </a:cubicBezTo>
                <a:close/>
              </a:path>
            </a:pathLst>
          </a:custGeom>
          <a:solidFill>
            <a:schemeClr val="accent1">
              <a:alpha val="23921"/>
            </a:schemeClr>
          </a:solidFill>
          <a:ln w="9525">
            <a:noFill/>
            <a:round/>
            <a:headEnd/>
            <a:tailEnd/>
          </a:ln>
        </p:spPr>
        <p:txBody>
          <a:bodyPr wrap="none" anchor="ctr"/>
          <a:lstStyle/>
          <a:p>
            <a:endParaRPr lang="en-US" dirty="0">
              <a:latin typeface="Arial" pitchFamily="34" charset="0"/>
              <a:cs typeface="Arial" pitchFamily="34" charset="0"/>
            </a:endParaRPr>
          </a:p>
        </p:txBody>
      </p:sp>
      <p:sp>
        <p:nvSpPr>
          <p:cNvPr id="86" name="AutoShape 3"/>
          <p:cNvSpPr>
            <a:spLocks noChangeArrowheads="1"/>
          </p:cNvSpPr>
          <p:nvPr/>
        </p:nvSpPr>
        <p:spPr bwMode="auto">
          <a:xfrm>
            <a:off x="2209800" y="3891804"/>
            <a:ext cx="4724400" cy="2886075"/>
          </a:xfrm>
          <a:custGeom>
            <a:avLst/>
            <a:gdLst>
              <a:gd name="T0" fmla="*/ 516665665 w 21600"/>
              <a:gd name="T1" fmla="*/ 0 h 21600"/>
              <a:gd name="T2" fmla="*/ 151315970 w 21600"/>
              <a:gd name="T3" fmla="*/ 56468592 h 21600"/>
              <a:gd name="T4" fmla="*/ 0 w 21600"/>
              <a:gd name="T5" fmla="*/ 192810918 h 21600"/>
              <a:gd name="T6" fmla="*/ 151315970 w 21600"/>
              <a:gd name="T7" fmla="*/ 329153127 h 21600"/>
              <a:gd name="T8" fmla="*/ 516665665 w 21600"/>
              <a:gd name="T9" fmla="*/ 385621569 h 21600"/>
              <a:gd name="T10" fmla="*/ 882015196 w 21600"/>
              <a:gd name="T11" fmla="*/ 329153127 h 21600"/>
              <a:gd name="T12" fmla="*/ 1033331330 w 21600"/>
              <a:gd name="T13" fmla="*/ 192810918 h 21600"/>
              <a:gd name="T14" fmla="*/ 882015196 w 21600"/>
              <a:gd name="T15" fmla="*/ 56468592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806" y="10800"/>
                </a:moveTo>
                <a:cubicBezTo>
                  <a:pt x="1806" y="15767"/>
                  <a:pt x="5833" y="19794"/>
                  <a:pt x="10800" y="19794"/>
                </a:cubicBezTo>
                <a:cubicBezTo>
                  <a:pt x="15767" y="19794"/>
                  <a:pt x="19794" y="15767"/>
                  <a:pt x="19794" y="10800"/>
                </a:cubicBezTo>
                <a:cubicBezTo>
                  <a:pt x="19794" y="5833"/>
                  <a:pt x="15767" y="1806"/>
                  <a:pt x="10800" y="1806"/>
                </a:cubicBezTo>
                <a:cubicBezTo>
                  <a:pt x="5833" y="1806"/>
                  <a:pt x="1806" y="5833"/>
                  <a:pt x="1806" y="10800"/>
                </a:cubicBezTo>
                <a:close/>
              </a:path>
            </a:pathLst>
          </a:custGeom>
          <a:solidFill>
            <a:schemeClr val="accent2">
              <a:alpha val="23921"/>
            </a:schemeClr>
          </a:solidFill>
          <a:ln w="9525">
            <a:noFill/>
            <a:round/>
            <a:headEnd/>
            <a:tailEnd/>
          </a:ln>
        </p:spPr>
        <p:txBody>
          <a:bodyPr wrap="none" anchor="ctr"/>
          <a:lstStyle/>
          <a:p>
            <a:endParaRPr lang="en-US" dirty="0"/>
          </a:p>
        </p:txBody>
      </p:sp>
      <p:sp>
        <p:nvSpPr>
          <p:cNvPr id="87" name="AutoShape 38"/>
          <p:cNvSpPr>
            <a:spLocks noChangeArrowheads="1"/>
          </p:cNvSpPr>
          <p:nvPr/>
        </p:nvSpPr>
        <p:spPr bwMode="auto">
          <a:xfrm>
            <a:off x="566738" y="1842770"/>
            <a:ext cx="4724400" cy="2886075"/>
          </a:xfrm>
          <a:custGeom>
            <a:avLst/>
            <a:gdLst>
              <a:gd name="T0" fmla="*/ 516665665 w 21600"/>
              <a:gd name="T1" fmla="*/ 0 h 21600"/>
              <a:gd name="T2" fmla="*/ 151315970 w 21600"/>
              <a:gd name="T3" fmla="*/ 56468592 h 21600"/>
              <a:gd name="T4" fmla="*/ 0 w 21600"/>
              <a:gd name="T5" fmla="*/ 192810918 h 21600"/>
              <a:gd name="T6" fmla="*/ 151315970 w 21600"/>
              <a:gd name="T7" fmla="*/ 329153127 h 21600"/>
              <a:gd name="T8" fmla="*/ 516665665 w 21600"/>
              <a:gd name="T9" fmla="*/ 385621569 h 21600"/>
              <a:gd name="T10" fmla="*/ 882015196 w 21600"/>
              <a:gd name="T11" fmla="*/ 329153127 h 21600"/>
              <a:gd name="T12" fmla="*/ 1033331330 w 21600"/>
              <a:gd name="T13" fmla="*/ 192810918 h 21600"/>
              <a:gd name="T14" fmla="*/ 882015196 w 21600"/>
              <a:gd name="T15" fmla="*/ 56468592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806" y="10800"/>
                </a:moveTo>
                <a:cubicBezTo>
                  <a:pt x="1806" y="15767"/>
                  <a:pt x="5833" y="19794"/>
                  <a:pt x="10800" y="19794"/>
                </a:cubicBezTo>
                <a:cubicBezTo>
                  <a:pt x="15767" y="19794"/>
                  <a:pt x="19794" y="15767"/>
                  <a:pt x="19794" y="10800"/>
                </a:cubicBezTo>
                <a:cubicBezTo>
                  <a:pt x="19794" y="5833"/>
                  <a:pt x="15767" y="1806"/>
                  <a:pt x="10800" y="1806"/>
                </a:cubicBezTo>
                <a:cubicBezTo>
                  <a:pt x="5833" y="1806"/>
                  <a:pt x="1806" y="5833"/>
                  <a:pt x="1806" y="10800"/>
                </a:cubicBezTo>
                <a:close/>
              </a:path>
            </a:pathLst>
          </a:custGeom>
          <a:solidFill>
            <a:srgbClr val="FF7C80">
              <a:alpha val="23921"/>
            </a:srgbClr>
          </a:solidFill>
          <a:ln w="9525">
            <a:noFill/>
            <a:round/>
            <a:headEnd/>
            <a:tailEnd/>
          </a:ln>
        </p:spPr>
        <p:txBody>
          <a:bodyPr wrap="none" anchor="ctr"/>
          <a:lstStyle/>
          <a:p>
            <a:endParaRPr lang="en-US" dirty="0"/>
          </a:p>
        </p:txBody>
      </p:sp>
      <p:sp>
        <p:nvSpPr>
          <p:cNvPr id="88" name="Freeform 50"/>
          <p:cNvSpPr>
            <a:spLocks/>
          </p:cNvSpPr>
          <p:nvPr/>
        </p:nvSpPr>
        <p:spPr bwMode="auto">
          <a:xfrm>
            <a:off x="4987925" y="3855720"/>
            <a:ext cx="866775" cy="1041400"/>
          </a:xfrm>
          <a:custGeom>
            <a:avLst/>
            <a:gdLst>
              <a:gd name="T0" fmla="*/ 2147483647 w 546"/>
              <a:gd name="T1" fmla="*/ 0 h 656"/>
              <a:gd name="T2" fmla="*/ 2147483647 w 546"/>
              <a:gd name="T3" fmla="*/ 2147483647 h 656"/>
              <a:gd name="T4" fmla="*/ 2147483647 w 546"/>
              <a:gd name="T5" fmla="*/ 2147483647 h 656"/>
              <a:gd name="T6" fmla="*/ 0 w 546"/>
              <a:gd name="T7" fmla="*/ 2147483647 h 656"/>
              <a:gd name="T8" fmla="*/ 2147483647 w 546"/>
              <a:gd name="T9" fmla="*/ 2147483647 h 656"/>
              <a:gd name="T10" fmla="*/ 2147483647 w 546"/>
              <a:gd name="T11" fmla="*/ 2147483647 h 656"/>
              <a:gd name="T12" fmla="*/ 2147483647 w 546"/>
              <a:gd name="T13" fmla="*/ 0 h 656"/>
              <a:gd name="T14" fmla="*/ 0 60000 65536"/>
              <a:gd name="T15" fmla="*/ 0 60000 65536"/>
              <a:gd name="T16" fmla="*/ 0 60000 65536"/>
              <a:gd name="T17" fmla="*/ 0 60000 65536"/>
              <a:gd name="T18" fmla="*/ 0 60000 65536"/>
              <a:gd name="T19" fmla="*/ 0 60000 65536"/>
              <a:gd name="T20" fmla="*/ 0 60000 65536"/>
              <a:gd name="T21" fmla="*/ 0 w 546"/>
              <a:gd name="T22" fmla="*/ 0 h 656"/>
              <a:gd name="T23" fmla="*/ 546 w 546"/>
              <a:gd name="T24" fmla="*/ 656 h 65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46" h="656">
                <a:moveTo>
                  <a:pt x="546" y="0"/>
                </a:moveTo>
                <a:lnTo>
                  <a:pt x="79" y="308"/>
                </a:lnTo>
                <a:lnTo>
                  <a:pt x="248" y="348"/>
                </a:lnTo>
                <a:lnTo>
                  <a:pt x="0" y="656"/>
                </a:lnTo>
                <a:lnTo>
                  <a:pt x="497" y="298"/>
                </a:lnTo>
                <a:lnTo>
                  <a:pt x="358" y="269"/>
                </a:lnTo>
                <a:lnTo>
                  <a:pt x="546" y="0"/>
                </a:lnTo>
                <a:close/>
              </a:path>
            </a:pathLst>
          </a:custGeom>
          <a:solidFill>
            <a:srgbClr val="FFFF00"/>
          </a:solidFill>
          <a:ln w="38100">
            <a:solidFill>
              <a:srgbClr val="FF0066"/>
            </a:solidFill>
            <a:round/>
            <a:headEnd/>
            <a:tailEnd/>
          </a:ln>
        </p:spPr>
        <p:txBody>
          <a:bodyPr wrap="none" anchor="ctr"/>
          <a:lstStyle/>
          <a:p>
            <a:endParaRPr lang="en-US" dirty="0">
              <a:latin typeface="Arial" pitchFamily="34" charset="0"/>
            </a:endParaRPr>
          </a:p>
        </p:txBody>
      </p:sp>
      <p:pic>
        <p:nvPicPr>
          <p:cNvPr id="90" name="Picture 8" descr="https://encrypted-tbn0.gstatic.com/images?q=tbn:ANd9GcSJzArL_USGi5Dtj9maTXmOjGQCh5lrzQpuGCCzr_piNsi1N-ZqPG8I6Q"/>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93230" y="4897120"/>
            <a:ext cx="705688" cy="720090"/>
          </a:xfrm>
          <a:prstGeom prst="rect">
            <a:avLst/>
          </a:prstGeom>
          <a:noFill/>
          <a:extLst>
            <a:ext uri="{909E8E84-426E-40DD-AFC4-6F175D3DCCD1}">
              <a14:hiddenFill xmlns:a14="http://schemas.microsoft.com/office/drawing/2010/main">
                <a:solidFill>
                  <a:srgbClr val="FFFFFF"/>
                </a:solidFill>
              </a14:hiddenFill>
            </a:ext>
          </a:extLst>
        </p:spPr>
      </p:pic>
      <p:sp>
        <p:nvSpPr>
          <p:cNvPr id="91" name="Rounded Rectangular Callout 90"/>
          <p:cNvSpPr/>
          <p:nvPr/>
        </p:nvSpPr>
        <p:spPr bwMode="auto">
          <a:xfrm flipH="1">
            <a:off x="2209800" y="4815223"/>
            <a:ext cx="1057838" cy="865227"/>
          </a:xfrm>
          <a:prstGeom prst="wedgeRoundRectCallout">
            <a:avLst>
              <a:gd name="adj1" fmla="val -101458"/>
              <a:gd name="adj2" fmla="val 49290"/>
              <a:gd name="adj3" fmla="val 16667"/>
            </a:avLst>
          </a:prstGeom>
          <a:noFill/>
          <a:ln w="38100">
            <a:solidFill>
              <a:schemeClr val="tx1"/>
            </a:solidFill>
            <a:round/>
            <a:headEnd/>
            <a:tailEnd/>
          </a:ln>
          <a:effectLst/>
        </p:spPr>
        <p:txBody>
          <a:bodyPr wrap="none" rtlCol="0" anchor="ctr"/>
          <a:lstStyle/>
          <a:p>
            <a:pPr algn="ctr"/>
            <a:endParaRPr lang="en-US" dirty="0">
              <a:latin typeface="Arial" pitchFamily="34" charset="0"/>
              <a:cs typeface="Arial" pitchFamily="34" charset="0"/>
            </a:endParaRPr>
          </a:p>
        </p:txBody>
      </p:sp>
      <p:pic>
        <p:nvPicPr>
          <p:cNvPr id="92" name="Picture 8" descr="https://encrypted-tbn0.gstatic.com/images?q=tbn:ANd9GcSJzArL_USGi5Dtj9maTXmOjGQCh5lrzQpuGCCzr_piNsi1N-ZqPG8I6Q"/>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0749" y="4862242"/>
            <a:ext cx="705688" cy="720090"/>
          </a:xfrm>
          <a:prstGeom prst="rect">
            <a:avLst/>
          </a:prstGeom>
          <a:noFill/>
          <a:extLst>
            <a:ext uri="{909E8E84-426E-40DD-AFC4-6F175D3DCCD1}">
              <a14:hiddenFill xmlns:a14="http://schemas.microsoft.com/office/drawing/2010/main">
                <a:solidFill>
                  <a:srgbClr val="FFFFFF"/>
                </a:solidFill>
              </a14:hiddenFill>
            </a:ext>
          </a:extLst>
        </p:spPr>
      </p:pic>
      <p:pic>
        <p:nvPicPr>
          <p:cNvPr id="93" name="Picture 4" descr="http://b2b.cbsimg.net/blogs/pear090620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911802" y="3641708"/>
            <a:ext cx="543074" cy="682852"/>
          </a:xfrm>
          <a:prstGeom prst="rect">
            <a:avLst/>
          </a:prstGeom>
          <a:noFill/>
          <a:effectLst>
            <a:glow rad="139700">
              <a:schemeClr val="accent3">
                <a:satMod val="175000"/>
                <a:alpha val="40000"/>
              </a:schemeClr>
            </a:glow>
          </a:effectLst>
          <a:extLst>
            <a:ext uri="{909E8E84-426E-40DD-AFC4-6F175D3DCCD1}">
              <a14:hiddenFill xmlns:a14="http://schemas.microsoft.com/office/drawing/2010/main">
                <a:solidFill>
                  <a:srgbClr val="FFFFFF"/>
                </a:solidFill>
              </a14:hiddenFill>
            </a:ext>
          </a:extLst>
        </p:spPr>
      </p:pic>
      <p:sp>
        <p:nvSpPr>
          <p:cNvPr id="95" name="Rounded Rectangular Callout 94"/>
          <p:cNvSpPr/>
          <p:nvPr/>
        </p:nvSpPr>
        <p:spPr bwMode="auto">
          <a:xfrm>
            <a:off x="5685053" y="4824551"/>
            <a:ext cx="1057838" cy="865227"/>
          </a:xfrm>
          <a:prstGeom prst="wedgeRoundRectCallout">
            <a:avLst>
              <a:gd name="adj1" fmla="val -101458"/>
              <a:gd name="adj2" fmla="val 49290"/>
              <a:gd name="adj3" fmla="val 16667"/>
            </a:avLst>
          </a:prstGeom>
          <a:noFill/>
          <a:ln w="38100">
            <a:solidFill>
              <a:schemeClr val="tx1"/>
            </a:solidFill>
            <a:round/>
            <a:headEnd/>
            <a:tailEnd/>
          </a:ln>
          <a:effectLst/>
        </p:spPr>
        <p:txBody>
          <a:bodyPr wrap="none" rtlCol="0" anchor="ctr"/>
          <a:lstStyle/>
          <a:p>
            <a:pPr algn="ctr"/>
            <a:endParaRPr lang="en-US" dirty="0">
              <a:latin typeface="Arial" pitchFamily="34" charset="0"/>
              <a:cs typeface="Arial" pitchFamily="34" charset="0"/>
            </a:endParaRPr>
          </a:p>
        </p:txBody>
      </p:sp>
      <p:sp>
        <p:nvSpPr>
          <p:cNvPr id="96" name="Rounded Rectangular Callout 95"/>
          <p:cNvSpPr/>
          <p:nvPr/>
        </p:nvSpPr>
        <p:spPr bwMode="auto">
          <a:xfrm flipV="1">
            <a:off x="7517663" y="3546113"/>
            <a:ext cx="1057838" cy="865227"/>
          </a:xfrm>
          <a:prstGeom prst="wedgeRoundRectCallout">
            <a:avLst>
              <a:gd name="adj1" fmla="val -101458"/>
              <a:gd name="adj2" fmla="val 49290"/>
              <a:gd name="adj3" fmla="val 16667"/>
            </a:avLst>
          </a:prstGeom>
          <a:noFill/>
          <a:ln w="38100">
            <a:solidFill>
              <a:schemeClr val="tx1"/>
            </a:solidFill>
            <a:round/>
            <a:headEnd/>
            <a:tailEnd/>
          </a:ln>
          <a:effectLst/>
        </p:spPr>
        <p:txBody>
          <a:bodyPr wrap="none" rtlCol="0" anchor="ctr"/>
          <a:lstStyle/>
          <a:p>
            <a:pPr algn="ctr"/>
            <a:endParaRPr lang="en-US" dirty="0">
              <a:latin typeface="Arial" pitchFamily="34" charset="0"/>
              <a:cs typeface="Arial" pitchFamily="34" charset="0"/>
            </a:endParaRPr>
          </a:p>
        </p:txBody>
      </p:sp>
      <p:sp>
        <p:nvSpPr>
          <p:cNvPr id="98" name="Rounded Rectangular Callout 97"/>
          <p:cNvSpPr/>
          <p:nvPr/>
        </p:nvSpPr>
        <p:spPr bwMode="auto">
          <a:xfrm flipH="1">
            <a:off x="4200167" y="1900804"/>
            <a:ext cx="1057838" cy="865227"/>
          </a:xfrm>
          <a:prstGeom prst="wedgeRoundRectCallout">
            <a:avLst>
              <a:gd name="adj1" fmla="val -101458"/>
              <a:gd name="adj2" fmla="val 49290"/>
              <a:gd name="adj3" fmla="val 16667"/>
            </a:avLst>
          </a:prstGeom>
          <a:noFill/>
          <a:ln w="38100">
            <a:solidFill>
              <a:schemeClr val="tx1"/>
            </a:solidFill>
            <a:round/>
            <a:headEnd/>
            <a:tailEnd/>
          </a:ln>
          <a:effectLst/>
        </p:spPr>
        <p:txBody>
          <a:bodyPr wrap="none" rtlCol="0" anchor="ctr"/>
          <a:lstStyle/>
          <a:p>
            <a:pPr algn="ctr"/>
            <a:endParaRPr lang="en-US" dirty="0">
              <a:latin typeface="Arial" pitchFamily="34" charset="0"/>
              <a:cs typeface="Arial" pitchFamily="34" charset="0"/>
            </a:endParaRPr>
          </a:p>
        </p:txBody>
      </p:sp>
      <p:pic>
        <p:nvPicPr>
          <p:cNvPr id="99" name="Picture 4" descr="http://b2b.cbsimg.net/blogs/pear090620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11389" y="2040866"/>
            <a:ext cx="543074" cy="682852"/>
          </a:xfrm>
          <a:prstGeom prst="rect">
            <a:avLst/>
          </a:prstGeom>
          <a:noFill/>
          <a:effectLst>
            <a:glow rad="139700">
              <a:schemeClr val="accent3">
                <a:satMod val="175000"/>
                <a:alpha val="40000"/>
              </a:schemeClr>
            </a:glow>
          </a:effectLst>
          <a:extLst>
            <a:ext uri="{909E8E84-426E-40DD-AFC4-6F175D3DCCD1}">
              <a14:hiddenFill xmlns:a14="http://schemas.microsoft.com/office/drawing/2010/main">
                <a:solidFill>
                  <a:srgbClr val="FFFFFF"/>
                </a:solidFill>
              </a14:hiddenFill>
            </a:ext>
          </a:extLst>
        </p:spPr>
      </p:pic>
      <p:sp>
        <p:nvSpPr>
          <p:cNvPr id="114" name="Freeform 50"/>
          <p:cNvSpPr>
            <a:spLocks/>
          </p:cNvSpPr>
          <p:nvPr/>
        </p:nvSpPr>
        <p:spPr bwMode="auto">
          <a:xfrm>
            <a:off x="5140325" y="4008120"/>
            <a:ext cx="866775" cy="1041400"/>
          </a:xfrm>
          <a:custGeom>
            <a:avLst/>
            <a:gdLst>
              <a:gd name="T0" fmla="*/ 2147483647 w 546"/>
              <a:gd name="T1" fmla="*/ 0 h 656"/>
              <a:gd name="T2" fmla="*/ 2147483647 w 546"/>
              <a:gd name="T3" fmla="*/ 2147483647 h 656"/>
              <a:gd name="T4" fmla="*/ 2147483647 w 546"/>
              <a:gd name="T5" fmla="*/ 2147483647 h 656"/>
              <a:gd name="T6" fmla="*/ 0 w 546"/>
              <a:gd name="T7" fmla="*/ 2147483647 h 656"/>
              <a:gd name="T8" fmla="*/ 2147483647 w 546"/>
              <a:gd name="T9" fmla="*/ 2147483647 h 656"/>
              <a:gd name="T10" fmla="*/ 2147483647 w 546"/>
              <a:gd name="T11" fmla="*/ 2147483647 h 656"/>
              <a:gd name="T12" fmla="*/ 2147483647 w 546"/>
              <a:gd name="T13" fmla="*/ 0 h 656"/>
              <a:gd name="T14" fmla="*/ 0 60000 65536"/>
              <a:gd name="T15" fmla="*/ 0 60000 65536"/>
              <a:gd name="T16" fmla="*/ 0 60000 65536"/>
              <a:gd name="T17" fmla="*/ 0 60000 65536"/>
              <a:gd name="T18" fmla="*/ 0 60000 65536"/>
              <a:gd name="T19" fmla="*/ 0 60000 65536"/>
              <a:gd name="T20" fmla="*/ 0 60000 65536"/>
              <a:gd name="T21" fmla="*/ 0 w 546"/>
              <a:gd name="T22" fmla="*/ 0 h 656"/>
              <a:gd name="T23" fmla="*/ 546 w 546"/>
              <a:gd name="T24" fmla="*/ 656 h 65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46" h="656">
                <a:moveTo>
                  <a:pt x="546" y="0"/>
                </a:moveTo>
                <a:lnTo>
                  <a:pt x="79" y="308"/>
                </a:lnTo>
                <a:lnTo>
                  <a:pt x="248" y="348"/>
                </a:lnTo>
                <a:lnTo>
                  <a:pt x="0" y="656"/>
                </a:lnTo>
                <a:lnTo>
                  <a:pt x="497" y="298"/>
                </a:lnTo>
                <a:lnTo>
                  <a:pt x="358" y="269"/>
                </a:lnTo>
                <a:lnTo>
                  <a:pt x="546" y="0"/>
                </a:lnTo>
                <a:close/>
              </a:path>
            </a:pathLst>
          </a:custGeom>
          <a:solidFill>
            <a:srgbClr val="FFFF00"/>
          </a:solidFill>
          <a:ln w="38100">
            <a:solidFill>
              <a:srgbClr val="FF0066"/>
            </a:solidFill>
            <a:round/>
            <a:headEnd/>
            <a:tailEnd/>
          </a:ln>
        </p:spPr>
        <p:txBody>
          <a:bodyPr wrap="none" anchor="ctr"/>
          <a:lstStyle/>
          <a:p>
            <a:endParaRPr lang="en-US" dirty="0">
              <a:latin typeface="Arial" pitchFamily="34" charset="0"/>
            </a:endParaRPr>
          </a:p>
        </p:txBody>
      </p:sp>
      <p:sp>
        <p:nvSpPr>
          <p:cNvPr id="115" name="Freeform 50"/>
          <p:cNvSpPr>
            <a:spLocks/>
          </p:cNvSpPr>
          <p:nvPr/>
        </p:nvSpPr>
        <p:spPr bwMode="auto">
          <a:xfrm rot="18900000" flipV="1">
            <a:off x="4178133" y="2502365"/>
            <a:ext cx="866775" cy="1041400"/>
          </a:xfrm>
          <a:custGeom>
            <a:avLst/>
            <a:gdLst>
              <a:gd name="T0" fmla="*/ 2147483647 w 546"/>
              <a:gd name="T1" fmla="*/ 0 h 656"/>
              <a:gd name="T2" fmla="*/ 2147483647 w 546"/>
              <a:gd name="T3" fmla="*/ 2147483647 h 656"/>
              <a:gd name="T4" fmla="*/ 2147483647 w 546"/>
              <a:gd name="T5" fmla="*/ 2147483647 h 656"/>
              <a:gd name="T6" fmla="*/ 0 w 546"/>
              <a:gd name="T7" fmla="*/ 2147483647 h 656"/>
              <a:gd name="T8" fmla="*/ 2147483647 w 546"/>
              <a:gd name="T9" fmla="*/ 2147483647 h 656"/>
              <a:gd name="T10" fmla="*/ 2147483647 w 546"/>
              <a:gd name="T11" fmla="*/ 2147483647 h 656"/>
              <a:gd name="T12" fmla="*/ 2147483647 w 546"/>
              <a:gd name="T13" fmla="*/ 0 h 656"/>
              <a:gd name="T14" fmla="*/ 0 60000 65536"/>
              <a:gd name="T15" fmla="*/ 0 60000 65536"/>
              <a:gd name="T16" fmla="*/ 0 60000 65536"/>
              <a:gd name="T17" fmla="*/ 0 60000 65536"/>
              <a:gd name="T18" fmla="*/ 0 60000 65536"/>
              <a:gd name="T19" fmla="*/ 0 60000 65536"/>
              <a:gd name="T20" fmla="*/ 0 60000 65536"/>
              <a:gd name="T21" fmla="*/ 0 w 546"/>
              <a:gd name="T22" fmla="*/ 0 h 656"/>
              <a:gd name="T23" fmla="*/ 546 w 546"/>
              <a:gd name="T24" fmla="*/ 656 h 65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46" h="656">
                <a:moveTo>
                  <a:pt x="546" y="0"/>
                </a:moveTo>
                <a:lnTo>
                  <a:pt x="79" y="308"/>
                </a:lnTo>
                <a:lnTo>
                  <a:pt x="248" y="348"/>
                </a:lnTo>
                <a:lnTo>
                  <a:pt x="0" y="656"/>
                </a:lnTo>
                <a:lnTo>
                  <a:pt x="497" y="298"/>
                </a:lnTo>
                <a:lnTo>
                  <a:pt x="358" y="269"/>
                </a:lnTo>
                <a:lnTo>
                  <a:pt x="546" y="0"/>
                </a:lnTo>
                <a:close/>
              </a:path>
            </a:pathLst>
          </a:custGeom>
          <a:solidFill>
            <a:srgbClr val="FFFF00"/>
          </a:solidFill>
          <a:ln w="38100">
            <a:solidFill>
              <a:srgbClr val="FF0066"/>
            </a:solidFill>
            <a:round/>
            <a:headEnd/>
            <a:tailEnd/>
          </a:ln>
        </p:spPr>
        <p:txBody>
          <a:bodyPr wrap="none" anchor="ctr"/>
          <a:lstStyle/>
          <a:p>
            <a:endParaRPr lang="en-US" dirty="0">
              <a:latin typeface="Arial" pitchFamily="34" charset="0"/>
            </a:endParaRPr>
          </a:p>
        </p:txBody>
      </p:sp>
      <p:sp>
        <p:nvSpPr>
          <p:cNvPr id="116" name="Freeform 50"/>
          <p:cNvSpPr>
            <a:spLocks/>
          </p:cNvSpPr>
          <p:nvPr/>
        </p:nvSpPr>
        <p:spPr bwMode="auto">
          <a:xfrm flipV="1">
            <a:off x="3239657" y="3925888"/>
            <a:ext cx="866775" cy="1041400"/>
          </a:xfrm>
          <a:custGeom>
            <a:avLst/>
            <a:gdLst>
              <a:gd name="T0" fmla="*/ 2147483647 w 546"/>
              <a:gd name="T1" fmla="*/ 0 h 656"/>
              <a:gd name="T2" fmla="*/ 2147483647 w 546"/>
              <a:gd name="T3" fmla="*/ 2147483647 h 656"/>
              <a:gd name="T4" fmla="*/ 2147483647 w 546"/>
              <a:gd name="T5" fmla="*/ 2147483647 h 656"/>
              <a:gd name="T6" fmla="*/ 0 w 546"/>
              <a:gd name="T7" fmla="*/ 2147483647 h 656"/>
              <a:gd name="T8" fmla="*/ 2147483647 w 546"/>
              <a:gd name="T9" fmla="*/ 2147483647 h 656"/>
              <a:gd name="T10" fmla="*/ 2147483647 w 546"/>
              <a:gd name="T11" fmla="*/ 2147483647 h 656"/>
              <a:gd name="T12" fmla="*/ 2147483647 w 546"/>
              <a:gd name="T13" fmla="*/ 0 h 656"/>
              <a:gd name="T14" fmla="*/ 0 60000 65536"/>
              <a:gd name="T15" fmla="*/ 0 60000 65536"/>
              <a:gd name="T16" fmla="*/ 0 60000 65536"/>
              <a:gd name="T17" fmla="*/ 0 60000 65536"/>
              <a:gd name="T18" fmla="*/ 0 60000 65536"/>
              <a:gd name="T19" fmla="*/ 0 60000 65536"/>
              <a:gd name="T20" fmla="*/ 0 60000 65536"/>
              <a:gd name="T21" fmla="*/ 0 w 546"/>
              <a:gd name="T22" fmla="*/ 0 h 656"/>
              <a:gd name="T23" fmla="*/ 546 w 546"/>
              <a:gd name="T24" fmla="*/ 656 h 65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46" h="656">
                <a:moveTo>
                  <a:pt x="546" y="0"/>
                </a:moveTo>
                <a:lnTo>
                  <a:pt x="79" y="308"/>
                </a:lnTo>
                <a:lnTo>
                  <a:pt x="248" y="348"/>
                </a:lnTo>
                <a:lnTo>
                  <a:pt x="0" y="656"/>
                </a:lnTo>
                <a:lnTo>
                  <a:pt x="497" y="298"/>
                </a:lnTo>
                <a:lnTo>
                  <a:pt x="358" y="269"/>
                </a:lnTo>
                <a:lnTo>
                  <a:pt x="546" y="0"/>
                </a:lnTo>
                <a:close/>
              </a:path>
            </a:pathLst>
          </a:custGeom>
          <a:solidFill>
            <a:srgbClr val="FFFF00"/>
          </a:solidFill>
          <a:ln w="38100">
            <a:solidFill>
              <a:srgbClr val="FF0066"/>
            </a:solidFill>
            <a:round/>
            <a:headEnd/>
            <a:tailEnd/>
          </a:ln>
        </p:spPr>
        <p:txBody>
          <a:bodyPr wrap="none" anchor="ctr"/>
          <a:lstStyle/>
          <a:p>
            <a:endParaRPr lang="en-US" dirty="0">
              <a:latin typeface="Arial" pitchFamily="34" charset="0"/>
            </a:endParaRPr>
          </a:p>
        </p:txBody>
      </p:sp>
      <p:grpSp>
        <p:nvGrpSpPr>
          <p:cNvPr id="63" name="Group 38"/>
          <p:cNvGrpSpPr>
            <a:grpSpLocks/>
          </p:cNvGrpSpPr>
          <p:nvPr/>
        </p:nvGrpSpPr>
        <p:grpSpPr bwMode="auto">
          <a:xfrm>
            <a:off x="1753173" y="2575824"/>
            <a:ext cx="1509712" cy="908050"/>
            <a:chOff x="1295" y="669"/>
            <a:chExt cx="1115" cy="671"/>
          </a:xfrm>
          <a:effectLst>
            <a:glow rad="101600">
              <a:schemeClr val="accent3">
                <a:satMod val="175000"/>
                <a:alpha val="40000"/>
              </a:schemeClr>
            </a:glow>
          </a:effectLst>
        </p:grpSpPr>
        <p:sp>
          <p:nvSpPr>
            <p:cNvPr id="64" name="Freeform 39"/>
            <p:cNvSpPr>
              <a:spLocks/>
            </p:cNvSpPr>
            <p:nvPr/>
          </p:nvSpPr>
          <p:spPr bwMode="auto">
            <a:xfrm>
              <a:off x="1344" y="720"/>
              <a:ext cx="912" cy="480"/>
            </a:xfrm>
            <a:custGeom>
              <a:avLst/>
              <a:gdLst>
                <a:gd name="T0" fmla="*/ 0 w 912"/>
                <a:gd name="T1" fmla="*/ 0 h 624"/>
                <a:gd name="T2" fmla="*/ 384 w 912"/>
                <a:gd name="T3" fmla="*/ 369 h 624"/>
                <a:gd name="T4" fmla="*/ 912 w 912"/>
                <a:gd name="T5" fmla="*/ 369 h 624"/>
                <a:gd name="T6" fmla="*/ 384 w 912"/>
                <a:gd name="T7" fmla="*/ 0 h 624"/>
                <a:gd name="T8" fmla="*/ 0 w 912"/>
                <a:gd name="T9" fmla="*/ 0 h 624"/>
                <a:gd name="T10" fmla="*/ 0 60000 65536"/>
                <a:gd name="T11" fmla="*/ 0 60000 65536"/>
                <a:gd name="T12" fmla="*/ 0 60000 65536"/>
                <a:gd name="T13" fmla="*/ 0 60000 65536"/>
                <a:gd name="T14" fmla="*/ 0 60000 65536"/>
                <a:gd name="T15" fmla="*/ 0 w 912"/>
                <a:gd name="T16" fmla="*/ 0 h 624"/>
                <a:gd name="T17" fmla="*/ 912 w 912"/>
                <a:gd name="T18" fmla="*/ 624 h 624"/>
              </a:gdLst>
              <a:ahLst/>
              <a:cxnLst>
                <a:cxn ang="T10">
                  <a:pos x="T0" y="T1"/>
                </a:cxn>
                <a:cxn ang="T11">
                  <a:pos x="T2" y="T3"/>
                </a:cxn>
                <a:cxn ang="T12">
                  <a:pos x="T4" y="T5"/>
                </a:cxn>
                <a:cxn ang="T13">
                  <a:pos x="T6" y="T7"/>
                </a:cxn>
                <a:cxn ang="T14">
                  <a:pos x="T8" y="T9"/>
                </a:cxn>
              </a:cxnLst>
              <a:rect l="T15" t="T16" r="T17" b="T18"/>
              <a:pathLst>
                <a:path w="912" h="624">
                  <a:moveTo>
                    <a:pt x="0" y="0"/>
                  </a:moveTo>
                  <a:lnTo>
                    <a:pt x="384" y="624"/>
                  </a:lnTo>
                  <a:lnTo>
                    <a:pt x="912" y="624"/>
                  </a:lnTo>
                  <a:lnTo>
                    <a:pt x="384" y="0"/>
                  </a:lnTo>
                  <a:lnTo>
                    <a:pt x="0" y="0"/>
                  </a:lnTo>
                  <a:close/>
                </a:path>
              </a:pathLst>
            </a:custGeom>
            <a:solidFill>
              <a:srgbClr val="DDDDDD"/>
            </a:solidFill>
            <a:ln w="38100">
              <a:solidFill>
                <a:schemeClr val="bg2"/>
              </a:solidFill>
              <a:round/>
              <a:headEnd/>
              <a:tailEnd/>
            </a:ln>
          </p:spPr>
          <p:txBody>
            <a:bodyPr wrap="none" anchor="ctr"/>
            <a:lstStyle/>
            <a:p>
              <a:endParaRPr lang="en-US" dirty="0">
                <a:latin typeface="Arial" pitchFamily="34" charset="0"/>
              </a:endParaRPr>
            </a:p>
          </p:txBody>
        </p:sp>
        <p:sp>
          <p:nvSpPr>
            <p:cNvPr id="65" name="Rectangle 40"/>
            <p:cNvSpPr>
              <a:spLocks noChangeArrowheads="1"/>
            </p:cNvSpPr>
            <p:nvPr/>
          </p:nvSpPr>
          <p:spPr bwMode="auto">
            <a:xfrm>
              <a:off x="1728" y="1200"/>
              <a:ext cx="530" cy="140"/>
            </a:xfrm>
            <a:prstGeom prst="rect">
              <a:avLst/>
            </a:prstGeom>
            <a:solidFill>
              <a:srgbClr val="DDDDDD"/>
            </a:solidFill>
            <a:ln w="38100" algn="ctr">
              <a:solidFill>
                <a:schemeClr val="bg2"/>
              </a:solidFill>
              <a:miter lim="800000"/>
              <a:headEnd/>
              <a:tailEnd/>
            </a:ln>
          </p:spPr>
          <p:txBody>
            <a:bodyPr wrap="none" anchor="ctr"/>
            <a:lstStyle/>
            <a:p>
              <a:endParaRPr lang="en-US" dirty="0">
                <a:latin typeface="Arial" pitchFamily="34" charset="0"/>
              </a:endParaRPr>
            </a:p>
          </p:txBody>
        </p:sp>
        <p:sp>
          <p:nvSpPr>
            <p:cNvPr id="66" name="Freeform 41"/>
            <p:cNvSpPr>
              <a:spLocks/>
            </p:cNvSpPr>
            <p:nvPr/>
          </p:nvSpPr>
          <p:spPr bwMode="auto">
            <a:xfrm>
              <a:off x="1335" y="720"/>
              <a:ext cx="393" cy="615"/>
            </a:xfrm>
            <a:custGeom>
              <a:avLst/>
              <a:gdLst>
                <a:gd name="T0" fmla="*/ 9 w 393"/>
                <a:gd name="T1" fmla="*/ 0 h 615"/>
                <a:gd name="T2" fmla="*/ 0 w 393"/>
                <a:gd name="T3" fmla="*/ 121 h 615"/>
                <a:gd name="T4" fmla="*/ 393 w 393"/>
                <a:gd name="T5" fmla="*/ 615 h 615"/>
                <a:gd name="T6" fmla="*/ 393 w 393"/>
                <a:gd name="T7" fmla="*/ 480 h 615"/>
                <a:gd name="T8" fmla="*/ 9 w 393"/>
                <a:gd name="T9" fmla="*/ 0 h 615"/>
                <a:gd name="T10" fmla="*/ 0 60000 65536"/>
                <a:gd name="T11" fmla="*/ 0 60000 65536"/>
                <a:gd name="T12" fmla="*/ 0 60000 65536"/>
                <a:gd name="T13" fmla="*/ 0 60000 65536"/>
                <a:gd name="T14" fmla="*/ 0 60000 65536"/>
                <a:gd name="T15" fmla="*/ 0 w 393"/>
                <a:gd name="T16" fmla="*/ 0 h 615"/>
                <a:gd name="T17" fmla="*/ 393 w 393"/>
                <a:gd name="T18" fmla="*/ 615 h 615"/>
              </a:gdLst>
              <a:ahLst/>
              <a:cxnLst>
                <a:cxn ang="T10">
                  <a:pos x="T0" y="T1"/>
                </a:cxn>
                <a:cxn ang="T11">
                  <a:pos x="T2" y="T3"/>
                </a:cxn>
                <a:cxn ang="T12">
                  <a:pos x="T4" y="T5"/>
                </a:cxn>
                <a:cxn ang="T13">
                  <a:pos x="T6" y="T7"/>
                </a:cxn>
                <a:cxn ang="T14">
                  <a:pos x="T8" y="T9"/>
                </a:cxn>
              </a:cxnLst>
              <a:rect l="T15" t="T16" r="T17" b="T18"/>
              <a:pathLst>
                <a:path w="393" h="615">
                  <a:moveTo>
                    <a:pt x="9" y="0"/>
                  </a:moveTo>
                  <a:lnTo>
                    <a:pt x="0" y="121"/>
                  </a:lnTo>
                  <a:lnTo>
                    <a:pt x="393" y="615"/>
                  </a:lnTo>
                  <a:lnTo>
                    <a:pt x="393" y="480"/>
                  </a:lnTo>
                  <a:lnTo>
                    <a:pt x="9" y="0"/>
                  </a:lnTo>
                  <a:close/>
                </a:path>
              </a:pathLst>
            </a:custGeom>
            <a:solidFill>
              <a:srgbClr val="DDDDDD"/>
            </a:solidFill>
            <a:ln w="38100">
              <a:solidFill>
                <a:schemeClr val="bg2"/>
              </a:solidFill>
              <a:round/>
              <a:headEnd/>
              <a:tailEnd/>
            </a:ln>
          </p:spPr>
          <p:txBody>
            <a:bodyPr wrap="none" anchor="ctr"/>
            <a:lstStyle/>
            <a:p>
              <a:endParaRPr lang="en-US" dirty="0">
                <a:latin typeface="Arial" pitchFamily="34" charset="0"/>
              </a:endParaRPr>
            </a:p>
          </p:txBody>
        </p:sp>
        <p:sp>
          <p:nvSpPr>
            <p:cNvPr id="67" name="Freeform 42"/>
            <p:cNvSpPr>
              <a:spLocks/>
            </p:cNvSpPr>
            <p:nvPr/>
          </p:nvSpPr>
          <p:spPr bwMode="auto">
            <a:xfrm>
              <a:off x="1335" y="912"/>
              <a:ext cx="537" cy="359"/>
            </a:xfrm>
            <a:custGeom>
              <a:avLst/>
              <a:gdLst>
                <a:gd name="T0" fmla="*/ 338 w 537"/>
                <a:gd name="T1" fmla="*/ 258 h 359"/>
                <a:gd name="T2" fmla="*/ 345 w 537"/>
                <a:gd name="T3" fmla="*/ 336 h 359"/>
                <a:gd name="T4" fmla="*/ 164 w 537"/>
                <a:gd name="T5" fmla="*/ 359 h 359"/>
                <a:gd name="T6" fmla="*/ 0 w 537"/>
                <a:gd name="T7" fmla="*/ 176 h 359"/>
                <a:gd name="T8" fmla="*/ 281 w 537"/>
                <a:gd name="T9" fmla="*/ 0 h 359"/>
                <a:gd name="T10" fmla="*/ 537 w 537"/>
                <a:gd name="T11" fmla="*/ 122 h 359"/>
                <a:gd name="T12" fmla="*/ 505 w 537"/>
                <a:gd name="T13" fmla="*/ 153 h 359"/>
                <a:gd name="T14" fmla="*/ 274 w 537"/>
                <a:gd name="T15" fmla="*/ 75 h 359"/>
                <a:gd name="T16" fmla="*/ 91 w 537"/>
                <a:gd name="T17" fmla="*/ 176 h 359"/>
                <a:gd name="T18" fmla="*/ 201 w 537"/>
                <a:gd name="T19" fmla="*/ 304 h 359"/>
                <a:gd name="T20" fmla="*/ 338 w 537"/>
                <a:gd name="T21" fmla="*/ 258 h 35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37"/>
                <a:gd name="T34" fmla="*/ 0 h 359"/>
                <a:gd name="T35" fmla="*/ 537 w 537"/>
                <a:gd name="T36" fmla="*/ 359 h 35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37" h="359">
                  <a:moveTo>
                    <a:pt x="338" y="258"/>
                  </a:moveTo>
                  <a:lnTo>
                    <a:pt x="345" y="336"/>
                  </a:lnTo>
                  <a:lnTo>
                    <a:pt x="164" y="359"/>
                  </a:lnTo>
                  <a:lnTo>
                    <a:pt x="0" y="176"/>
                  </a:lnTo>
                  <a:lnTo>
                    <a:pt x="281" y="0"/>
                  </a:lnTo>
                  <a:lnTo>
                    <a:pt x="537" y="122"/>
                  </a:lnTo>
                  <a:lnTo>
                    <a:pt x="505" y="153"/>
                  </a:lnTo>
                  <a:lnTo>
                    <a:pt x="274" y="75"/>
                  </a:lnTo>
                  <a:lnTo>
                    <a:pt x="91" y="176"/>
                  </a:lnTo>
                  <a:lnTo>
                    <a:pt x="201" y="304"/>
                  </a:lnTo>
                  <a:lnTo>
                    <a:pt x="338" y="258"/>
                  </a:lnTo>
                  <a:close/>
                </a:path>
              </a:pathLst>
            </a:custGeom>
            <a:solidFill>
              <a:schemeClr val="tx1"/>
            </a:solidFill>
            <a:ln w="9525">
              <a:solidFill>
                <a:schemeClr val="bg2"/>
              </a:solidFill>
              <a:round/>
              <a:headEnd/>
              <a:tailEnd/>
            </a:ln>
          </p:spPr>
          <p:txBody>
            <a:bodyPr wrap="none" anchor="ctr"/>
            <a:lstStyle/>
            <a:p>
              <a:endParaRPr lang="en-US" dirty="0">
                <a:latin typeface="Arial" pitchFamily="34" charset="0"/>
              </a:endParaRPr>
            </a:p>
          </p:txBody>
        </p:sp>
        <p:sp>
          <p:nvSpPr>
            <p:cNvPr id="68" name="Freeform 43"/>
            <p:cNvSpPr>
              <a:spLocks/>
            </p:cNvSpPr>
            <p:nvPr/>
          </p:nvSpPr>
          <p:spPr bwMode="auto">
            <a:xfrm>
              <a:off x="1309" y="789"/>
              <a:ext cx="419" cy="245"/>
            </a:xfrm>
            <a:custGeom>
              <a:avLst/>
              <a:gdLst>
                <a:gd name="T0" fmla="*/ 206 w 537"/>
                <a:gd name="T1" fmla="*/ 120 h 359"/>
                <a:gd name="T2" fmla="*/ 210 w 537"/>
                <a:gd name="T3" fmla="*/ 156 h 359"/>
                <a:gd name="T4" fmla="*/ 100 w 537"/>
                <a:gd name="T5" fmla="*/ 167 h 359"/>
                <a:gd name="T6" fmla="*/ 0 w 537"/>
                <a:gd name="T7" fmla="*/ 82 h 359"/>
                <a:gd name="T8" fmla="*/ 171 w 537"/>
                <a:gd name="T9" fmla="*/ 0 h 359"/>
                <a:gd name="T10" fmla="*/ 327 w 537"/>
                <a:gd name="T11" fmla="*/ 57 h 359"/>
                <a:gd name="T12" fmla="*/ 307 w 537"/>
                <a:gd name="T13" fmla="*/ 71 h 359"/>
                <a:gd name="T14" fmla="*/ 167 w 537"/>
                <a:gd name="T15" fmla="*/ 35 h 359"/>
                <a:gd name="T16" fmla="*/ 55 w 537"/>
                <a:gd name="T17" fmla="*/ 82 h 359"/>
                <a:gd name="T18" fmla="*/ 123 w 537"/>
                <a:gd name="T19" fmla="*/ 141 h 359"/>
                <a:gd name="T20" fmla="*/ 206 w 537"/>
                <a:gd name="T21" fmla="*/ 120 h 35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37"/>
                <a:gd name="T34" fmla="*/ 0 h 359"/>
                <a:gd name="T35" fmla="*/ 537 w 537"/>
                <a:gd name="T36" fmla="*/ 359 h 35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37" h="359">
                  <a:moveTo>
                    <a:pt x="338" y="258"/>
                  </a:moveTo>
                  <a:lnTo>
                    <a:pt x="345" y="336"/>
                  </a:lnTo>
                  <a:lnTo>
                    <a:pt x="164" y="359"/>
                  </a:lnTo>
                  <a:lnTo>
                    <a:pt x="0" y="176"/>
                  </a:lnTo>
                  <a:lnTo>
                    <a:pt x="281" y="0"/>
                  </a:lnTo>
                  <a:lnTo>
                    <a:pt x="537" y="122"/>
                  </a:lnTo>
                  <a:lnTo>
                    <a:pt x="505" y="153"/>
                  </a:lnTo>
                  <a:lnTo>
                    <a:pt x="274" y="75"/>
                  </a:lnTo>
                  <a:lnTo>
                    <a:pt x="91" y="176"/>
                  </a:lnTo>
                  <a:lnTo>
                    <a:pt x="201" y="304"/>
                  </a:lnTo>
                  <a:lnTo>
                    <a:pt x="338" y="258"/>
                  </a:lnTo>
                  <a:close/>
                </a:path>
              </a:pathLst>
            </a:custGeom>
            <a:solidFill>
              <a:schemeClr val="tx1"/>
            </a:solidFill>
            <a:ln w="9525">
              <a:solidFill>
                <a:schemeClr val="bg2"/>
              </a:solidFill>
              <a:round/>
              <a:headEnd/>
              <a:tailEnd/>
            </a:ln>
          </p:spPr>
          <p:txBody>
            <a:bodyPr wrap="none" anchor="ctr"/>
            <a:lstStyle/>
            <a:p>
              <a:endParaRPr lang="en-US" dirty="0">
                <a:latin typeface="Arial" pitchFamily="34" charset="0"/>
              </a:endParaRPr>
            </a:p>
          </p:txBody>
        </p:sp>
        <p:sp>
          <p:nvSpPr>
            <p:cNvPr id="69" name="Freeform 44"/>
            <p:cNvSpPr>
              <a:spLocks/>
            </p:cNvSpPr>
            <p:nvPr/>
          </p:nvSpPr>
          <p:spPr bwMode="auto">
            <a:xfrm>
              <a:off x="1295" y="672"/>
              <a:ext cx="320" cy="240"/>
            </a:xfrm>
            <a:custGeom>
              <a:avLst/>
              <a:gdLst>
                <a:gd name="T0" fmla="*/ 120 w 537"/>
                <a:gd name="T1" fmla="*/ 115 h 359"/>
                <a:gd name="T2" fmla="*/ 123 w 537"/>
                <a:gd name="T3" fmla="*/ 150 h 359"/>
                <a:gd name="T4" fmla="*/ 58 w 537"/>
                <a:gd name="T5" fmla="*/ 160 h 359"/>
                <a:gd name="T6" fmla="*/ 0 w 537"/>
                <a:gd name="T7" fmla="*/ 79 h 359"/>
                <a:gd name="T8" fmla="*/ 100 w 537"/>
                <a:gd name="T9" fmla="*/ 0 h 359"/>
                <a:gd name="T10" fmla="*/ 191 w 537"/>
                <a:gd name="T11" fmla="*/ 55 h 359"/>
                <a:gd name="T12" fmla="*/ 179 w 537"/>
                <a:gd name="T13" fmla="*/ 68 h 359"/>
                <a:gd name="T14" fmla="*/ 97 w 537"/>
                <a:gd name="T15" fmla="*/ 33 h 359"/>
                <a:gd name="T16" fmla="*/ 32 w 537"/>
                <a:gd name="T17" fmla="*/ 79 h 359"/>
                <a:gd name="T18" fmla="*/ 72 w 537"/>
                <a:gd name="T19" fmla="*/ 136 h 359"/>
                <a:gd name="T20" fmla="*/ 120 w 537"/>
                <a:gd name="T21" fmla="*/ 115 h 35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37"/>
                <a:gd name="T34" fmla="*/ 0 h 359"/>
                <a:gd name="T35" fmla="*/ 537 w 537"/>
                <a:gd name="T36" fmla="*/ 359 h 35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37" h="359">
                  <a:moveTo>
                    <a:pt x="338" y="258"/>
                  </a:moveTo>
                  <a:lnTo>
                    <a:pt x="345" y="336"/>
                  </a:lnTo>
                  <a:lnTo>
                    <a:pt x="164" y="359"/>
                  </a:lnTo>
                  <a:lnTo>
                    <a:pt x="0" y="176"/>
                  </a:lnTo>
                  <a:lnTo>
                    <a:pt x="281" y="0"/>
                  </a:lnTo>
                  <a:lnTo>
                    <a:pt x="537" y="122"/>
                  </a:lnTo>
                  <a:lnTo>
                    <a:pt x="505" y="153"/>
                  </a:lnTo>
                  <a:lnTo>
                    <a:pt x="274" y="75"/>
                  </a:lnTo>
                  <a:lnTo>
                    <a:pt x="91" y="176"/>
                  </a:lnTo>
                  <a:lnTo>
                    <a:pt x="201" y="304"/>
                  </a:lnTo>
                  <a:lnTo>
                    <a:pt x="338" y="258"/>
                  </a:lnTo>
                  <a:close/>
                </a:path>
              </a:pathLst>
            </a:custGeom>
            <a:solidFill>
              <a:schemeClr val="tx1"/>
            </a:solidFill>
            <a:ln w="9525">
              <a:solidFill>
                <a:schemeClr val="bg2"/>
              </a:solidFill>
              <a:round/>
              <a:headEnd/>
              <a:tailEnd/>
            </a:ln>
          </p:spPr>
          <p:txBody>
            <a:bodyPr wrap="none" anchor="ctr"/>
            <a:lstStyle/>
            <a:p>
              <a:endParaRPr lang="en-US" dirty="0">
                <a:latin typeface="Arial" pitchFamily="34" charset="0"/>
              </a:endParaRPr>
            </a:p>
          </p:txBody>
        </p:sp>
        <p:sp>
          <p:nvSpPr>
            <p:cNvPr id="70" name="Freeform 45"/>
            <p:cNvSpPr>
              <a:spLocks/>
            </p:cNvSpPr>
            <p:nvPr/>
          </p:nvSpPr>
          <p:spPr bwMode="auto">
            <a:xfrm>
              <a:off x="1770" y="789"/>
              <a:ext cx="419" cy="245"/>
            </a:xfrm>
            <a:custGeom>
              <a:avLst/>
              <a:gdLst>
                <a:gd name="T0" fmla="*/ 241 w 419"/>
                <a:gd name="T1" fmla="*/ 171 h 245"/>
                <a:gd name="T2" fmla="*/ 260 w 419"/>
                <a:gd name="T3" fmla="*/ 217 h 245"/>
                <a:gd name="T4" fmla="*/ 291 w 419"/>
                <a:gd name="T5" fmla="*/ 245 h 245"/>
                <a:gd name="T6" fmla="*/ 419 w 419"/>
                <a:gd name="T7" fmla="*/ 120 h 245"/>
                <a:gd name="T8" fmla="*/ 200 w 419"/>
                <a:gd name="T9" fmla="*/ 0 h 245"/>
                <a:gd name="T10" fmla="*/ 0 w 419"/>
                <a:gd name="T11" fmla="*/ 83 h 245"/>
                <a:gd name="T12" fmla="*/ 25 w 419"/>
                <a:gd name="T13" fmla="*/ 104 h 245"/>
                <a:gd name="T14" fmla="*/ 205 w 419"/>
                <a:gd name="T15" fmla="*/ 51 h 245"/>
                <a:gd name="T16" fmla="*/ 348 w 419"/>
                <a:gd name="T17" fmla="*/ 120 h 245"/>
                <a:gd name="T18" fmla="*/ 262 w 419"/>
                <a:gd name="T19" fmla="*/ 207 h 245"/>
                <a:gd name="T20" fmla="*/ 241 w 419"/>
                <a:gd name="T21" fmla="*/ 171 h 24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19"/>
                <a:gd name="T34" fmla="*/ 0 h 245"/>
                <a:gd name="T35" fmla="*/ 419 w 419"/>
                <a:gd name="T36" fmla="*/ 245 h 245"/>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19" h="245">
                  <a:moveTo>
                    <a:pt x="241" y="171"/>
                  </a:moveTo>
                  <a:lnTo>
                    <a:pt x="260" y="217"/>
                  </a:lnTo>
                  <a:lnTo>
                    <a:pt x="291" y="245"/>
                  </a:lnTo>
                  <a:lnTo>
                    <a:pt x="419" y="120"/>
                  </a:lnTo>
                  <a:lnTo>
                    <a:pt x="200" y="0"/>
                  </a:lnTo>
                  <a:lnTo>
                    <a:pt x="0" y="83"/>
                  </a:lnTo>
                  <a:lnTo>
                    <a:pt x="25" y="104"/>
                  </a:lnTo>
                  <a:lnTo>
                    <a:pt x="205" y="51"/>
                  </a:lnTo>
                  <a:lnTo>
                    <a:pt x="348" y="120"/>
                  </a:lnTo>
                  <a:lnTo>
                    <a:pt x="262" y="207"/>
                  </a:lnTo>
                  <a:lnTo>
                    <a:pt x="241" y="171"/>
                  </a:lnTo>
                  <a:close/>
                </a:path>
              </a:pathLst>
            </a:custGeom>
            <a:solidFill>
              <a:schemeClr val="tx1"/>
            </a:solidFill>
            <a:ln w="9525">
              <a:solidFill>
                <a:schemeClr val="bg2"/>
              </a:solidFill>
              <a:round/>
              <a:headEnd/>
              <a:tailEnd/>
            </a:ln>
          </p:spPr>
          <p:txBody>
            <a:bodyPr wrap="none" anchor="ctr"/>
            <a:lstStyle/>
            <a:p>
              <a:endParaRPr lang="en-US" dirty="0">
                <a:latin typeface="Arial" pitchFamily="34" charset="0"/>
              </a:endParaRPr>
            </a:p>
          </p:txBody>
        </p:sp>
        <p:sp>
          <p:nvSpPr>
            <p:cNvPr id="71" name="Freeform 46"/>
            <p:cNvSpPr>
              <a:spLocks/>
            </p:cNvSpPr>
            <p:nvPr/>
          </p:nvSpPr>
          <p:spPr bwMode="auto">
            <a:xfrm>
              <a:off x="1673" y="669"/>
              <a:ext cx="320" cy="240"/>
            </a:xfrm>
            <a:custGeom>
              <a:avLst/>
              <a:gdLst>
                <a:gd name="T0" fmla="*/ 201 w 320"/>
                <a:gd name="T1" fmla="*/ 172 h 240"/>
                <a:gd name="T2" fmla="*/ 274 w 320"/>
                <a:gd name="T3" fmla="*/ 227 h 240"/>
                <a:gd name="T4" fmla="*/ 222 w 320"/>
                <a:gd name="T5" fmla="*/ 240 h 240"/>
                <a:gd name="T6" fmla="*/ 320 w 320"/>
                <a:gd name="T7" fmla="*/ 118 h 240"/>
                <a:gd name="T8" fmla="*/ 153 w 320"/>
                <a:gd name="T9" fmla="*/ 0 h 240"/>
                <a:gd name="T10" fmla="*/ 0 w 320"/>
                <a:gd name="T11" fmla="*/ 82 h 240"/>
                <a:gd name="T12" fmla="*/ 19 w 320"/>
                <a:gd name="T13" fmla="*/ 102 h 240"/>
                <a:gd name="T14" fmla="*/ 157 w 320"/>
                <a:gd name="T15" fmla="*/ 50 h 240"/>
                <a:gd name="T16" fmla="*/ 266 w 320"/>
                <a:gd name="T17" fmla="*/ 118 h 240"/>
                <a:gd name="T18" fmla="*/ 200 w 320"/>
                <a:gd name="T19" fmla="*/ 203 h 240"/>
                <a:gd name="T20" fmla="*/ 201 w 320"/>
                <a:gd name="T21" fmla="*/ 172 h 24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20"/>
                <a:gd name="T34" fmla="*/ 0 h 240"/>
                <a:gd name="T35" fmla="*/ 320 w 320"/>
                <a:gd name="T36" fmla="*/ 240 h 24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20" h="240">
                  <a:moveTo>
                    <a:pt x="201" y="172"/>
                  </a:moveTo>
                  <a:lnTo>
                    <a:pt x="274" y="227"/>
                  </a:lnTo>
                  <a:lnTo>
                    <a:pt x="222" y="240"/>
                  </a:lnTo>
                  <a:lnTo>
                    <a:pt x="320" y="118"/>
                  </a:lnTo>
                  <a:lnTo>
                    <a:pt x="153" y="0"/>
                  </a:lnTo>
                  <a:lnTo>
                    <a:pt x="0" y="82"/>
                  </a:lnTo>
                  <a:lnTo>
                    <a:pt x="19" y="102"/>
                  </a:lnTo>
                  <a:lnTo>
                    <a:pt x="157" y="50"/>
                  </a:lnTo>
                  <a:lnTo>
                    <a:pt x="266" y="118"/>
                  </a:lnTo>
                  <a:lnTo>
                    <a:pt x="200" y="203"/>
                  </a:lnTo>
                  <a:lnTo>
                    <a:pt x="201" y="172"/>
                  </a:lnTo>
                  <a:close/>
                </a:path>
              </a:pathLst>
            </a:custGeom>
            <a:solidFill>
              <a:schemeClr val="tx1"/>
            </a:solidFill>
            <a:ln w="9525">
              <a:solidFill>
                <a:schemeClr val="bg2"/>
              </a:solidFill>
              <a:round/>
              <a:headEnd/>
              <a:tailEnd/>
            </a:ln>
          </p:spPr>
          <p:txBody>
            <a:bodyPr wrap="none" anchor="ctr"/>
            <a:lstStyle/>
            <a:p>
              <a:endParaRPr lang="en-US" dirty="0">
                <a:latin typeface="Arial" pitchFamily="34" charset="0"/>
              </a:endParaRPr>
            </a:p>
          </p:txBody>
        </p:sp>
        <p:sp>
          <p:nvSpPr>
            <p:cNvPr id="73" name="Freeform 47"/>
            <p:cNvSpPr>
              <a:spLocks/>
            </p:cNvSpPr>
            <p:nvPr/>
          </p:nvSpPr>
          <p:spPr bwMode="auto">
            <a:xfrm>
              <a:off x="1873" y="854"/>
              <a:ext cx="537" cy="359"/>
            </a:xfrm>
            <a:custGeom>
              <a:avLst/>
              <a:gdLst>
                <a:gd name="T0" fmla="*/ 349 w 537"/>
                <a:gd name="T1" fmla="*/ 316 h 359"/>
                <a:gd name="T2" fmla="*/ 330 w 537"/>
                <a:gd name="T3" fmla="*/ 307 h 359"/>
                <a:gd name="T4" fmla="*/ 321 w 537"/>
                <a:gd name="T5" fmla="*/ 344 h 359"/>
                <a:gd name="T6" fmla="*/ 373 w 537"/>
                <a:gd name="T7" fmla="*/ 359 h 359"/>
                <a:gd name="T8" fmla="*/ 537 w 537"/>
                <a:gd name="T9" fmla="*/ 176 h 359"/>
                <a:gd name="T10" fmla="*/ 256 w 537"/>
                <a:gd name="T11" fmla="*/ 0 h 359"/>
                <a:gd name="T12" fmla="*/ 0 w 537"/>
                <a:gd name="T13" fmla="*/ 122 h 359"/>
                <a:gd name="T14" fmla="*/ 32 w 537"/>
                <a:gd name="T15" fmla="*/ 153 h 359"/>
                <a:gd name="T16" fmla="*/ 263 w 537"/>
                <a:gd name="T17" fmla="*/ 75 h 359"/>
                <a:gd name="T18" fmla="*/ 446 w 537"/>
                <a:gd name="T19" fmla="*/ 176 h 359"/>
                <a:gd name="T20" fmla="*/ 336 w 537"/>
                <a:gd name="T21" fmla="*/ 304 h 359"/>
                <a:gd name="T22" fmla="*/ 349 w 537"/>
                <a:gd name="T23" fmla="*/ 289 h 359"/>
                <a:gd name="T24" fmla="*/ 330 w 537"/>
                <a:gd name="T25" fmla="*/ 289 h 359"/>
                <a:gd name="T26" fmla="*/ 312 w 537"/>
                <a:gd name="T27" fmla="*/ 289 h 359"/>
                <a:gd name="T28" fmla="*/ 349 w 537"/>
                <a:gd name="T29" fmla="*/ 316 h 35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537"/>
                <a:gd name="T46" fmla="*/ 0 h 359"/>
                <a:gd name="T47" fmla="*/ 537 w 537"/>
                <a:gd name="T48" fmla="*/ 359 h 35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537" h="359">
                  <a:moveTo>
                    <a:pt x="349" y="316"/>
                  </a:moveTo>
                  <a:lnTo>
                    <a:pt x="330" y="307"/>
                  </a:lnTo>
                  <a:lnTo>
                    <a:pt x="321" y="344"/>
                  </a:lnTo>
                  <a:lnTo>
                    <a:pt x="373" y="359"/>
                  </a:lnTo>
                  <a:lnTo>
                    <a:pt x="537" y="176"/>
                  </a:lnTo>
                  <a:lnTo>
                    <a:pt x="256" y="0"/>
                  </a:lnTo>
                  <a:lnTo>
                    <a:pt x="0" y="122"/>
                  </a:lnTo>
                  <a:lnTo>
                    <a:pt x="32" y="153"/>
                  </a:lnTo>
                  <a:lnTo>
                    <a:pt x="263" y="75"/>
                  </a:lnTo>
                  <a:lnTo>
                    <a:pt x="446" y="176"/>
                  </a:lnTo>
                  <a:lnTo>
                    <a:pt x="336" y="304"/>
                  </a:lnTo>
                  <a:lnTo>
                    <a:pt x="349" y="289"/>
                  </a:lnTo>
                  <a:lnTo>
                    <a:pt x="330" y="289"/>
                  </a:lnTo>
                  <a:lnTo>
                    <a:pt x="312" y="289"/>
                  </a:lnTo>
                  <a:lnTo>
                    <a:pt x="349" y="316"/>
                  </a:lnTo>
                  <a:close/>
                </a:path>
              </a:pathLst>
            </a:custGeom>
            <a:solidFill>
              <a:schemeClr val="tx1"/>
            </a:solidFill>
            <a:ln w="9525">
              <a:solidFill>
                <a:schemeClr val="bg2"/>
              </a:solidFill>
              <a:round/>
              <a:headEnd/>
              <a:tailEnd/>
            </a:ln>
          </p:spPr>
          <p:txBody>
            <a:bodyPr wrap="none" anchor="ctr"/>
            <a:lstStyle/>
            <a:p>
              <a:endParaRPr lang="en-US" dirty="0">
                <a:latin typeface="Arial" pitchFamily="34" charset="0"/>
              </a:endParaRPr>
            </a:p>
          </p:txBody>
        </p:sp>
      </p:grpSp>
      <p:grpSp>
        <p:nvGrpSpPr>
          <p:cNvPr id="15" name="Group 60">
            <a:extLst>
              <a:ext uri="{FF2B5EF4-FFF2-40B4-BE49-F238E27FC236}">
                <a16:creationId xmlns:a16="http://schemas.microsoft.com/office/drawing/2014/main" id="{700166F1-CB08-0FEB-3EA3-49EA48A9291A}"/>
              </a:ext>
            </a:extLst>
          </p:cNvPr>
          <p:cNvGrpSpPr>
            <a:grpSpLocks/>
          </p:cNvGrpSpPr>
          <p:nvPr/>
        </p:nvGrpSpPr>
        <p:grpSpPr bwMode="auto">
          <a:xfrm flipH="1">
            <a:off x="5165725" y="2786063"/>
            <a:ext cx="1447800" cy="1295400"/>
            <a:chOff x="3168" y="1824"/>
            <a:chExt cx="912" cy="816"/>
          </a:xfrm>
          <a:effectLst>
            <a:glow rad="101600">
              <a:schemeClr val="accent3">
                <a:satMod val="175000"/>
                <a:alpha val="40000"/>
              </a:schemeClr>
            </a:glow>
          </a:effectLst>
        </p:grpSpPr>
        <p:sp>
          <p:nvSpPr>
            <p:cNvPr id="16" name="Freeform 61">
              <a:extLst>
                <a:ext uri="{FF2B5EF4-FFF2-40B4-BE49-F238E27FC236}">
                  <a16:creationId xmlns:a16="http://schemas.microsoft.com/office/drawing/2014/main" id="{9E86F35C-8536-990B-472E-261C641D7F3D}"/>
                </a:ext>
              </a:extLst>
            </p:cNvPr>
            <p:cNvSpPr>
              <a:spLocks/>
            </p:cNvSpPr>
            <p:nvPr/>
          </p:nvSpPr>
          <p:spPr bwMode="auto">
            <a:xfrm>
              <a:off x="3936" y="2064"/>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1"/>
            </a:solidFill>
            <a:ln w="9525">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17" name="Freeform 62">
              <a:extLst>
                <a:ext uri="{FF2B5EF4-FFF2-40B4-BE49-F238E27FC236}">
                  <a16:creationId xmlns:a16="http://schemas.microsoft.com/office/drawing/2014/main" id="{303B5A7F-7AC9-B06F-91DB-5243E4D71DB9}"/>
                </a:ext>
              </a:extLst>
            </p:cNvPr>
            <p:cNvSpPr>
              <a:spLocks/>
            </p:cNvSpPr>
            <p:nvPr/>
          </p:nvSpPr>
          <p:spPr bwMode="auto">
            <a:xfrm>
              <a:off x="3728" y="1920"/>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1"/>
            </a:solidFill>
            <a:ln w="9525">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18" name="Freeform 63">
              <a:extLst>
                <a:ext uri="{FF2B5EF4-FFF2-40B4-BE49-F238E27FC236}">
                  <a16:creationId xmlns:a16="http://schemas.microsoft.com/office/drawing/2014/main" id="{FC94EEF0-7E9D-CC98-9330-BADB7C0AD138}"/>
                </a:ext>
              </a:extLst>
            </p:cNvPr>
            <p:cNvSpPr>
              <a:spLocks/>
            </p:cNvSpPr>
            <p:nvPr/>
          </p:nvSpPr>
          <p:spPr bwMode="auto">
            <a:xfrm>
              <a:off x="3504" y="1824"/>
              <a:ext cx="144" cy="288"/>
            </a:xfrm>
            <a:custGeom>
              <a:avLst/>
              <a:gdLst>
                <a:gd name="T0" fmla="*/ 0 w 144"/>
                <a:gd name="T1" fmla="*/ 41 h 336"/>
                <a:gd name="T2" fmla="*/ 96 w 144"/>
                <a:gd name="T3" fmla="*/ 0 h 336"/>
                <a:gd name="T4" fmla="*/ 144 w 144"/>
                <a:gd name="T5" fmla="*/ 41 h 336"/>
                <a:gd name="T6" fmla="*/ 144 w 144"/>
                <a:gd name="T7" fmla="*/ 288 h 336"/>
                <a:gd name="T8" fmla="*/ 96 w 144"/>
                <a:gd name="T9" fmla="*/ 247 h 336"/>
                <a:gd name="T10" fmla="*/ 96 w 144"/>
                <a:gd name="T11" fmla="*/ 82 h 336"/>
                <a:gd name="T12" fmla="*/ 0 w 144"/>
                <a:gd name="T13" fmla="*/ 123 h 336"/>
                <a:gd name="T14" fmla="*/ 0 w 144"/>
                <a:gd name="T15" fmla="*/ 41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1"/>
            </a:solidFill>
            <a:ln w="9525">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19" name="Freeform 64">
              <a:extLst>
                <a:ext uri="{FF2B5EF4-FFF2-40B4-BE49-F238E27FC236}">
                  <a16:creationId xmlns:a16="http://schemas.microsoft.com/office/drawing/2014/main" id="{FB924DCB-3E28-FAF9-3BBB-B37D0E2ED44F}"/>
                </a:ext>
              </a:extLst>
            </p:cNvPr>
            <p:cNvSpPr>
              <a:spLocks/>
            </p:cNvSpPr>
            <p:nvPr/>
          </p:nvSpPr>
          <p:spPr bwMode="auto">
            <a:xfrm>
              <a:off x="3243" y="1824"/>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 name="T10" fmla="*/ 0 60000 65536"/>
                <a:gd name="T11" fmla="*/ 0 60000 65536"/>
                <a:gd name="T12" fmla="*/ 0 60000 65536"/>
                <a:gd name="T13" fmla="*/ 0 60000 65536"/>
                <a:gd name="T14" fmla="*/ 0 60000 65536"/>
                <a:gd name="T15" fmla="*/ 0 w 789"/>
                <a:gd name="T16" fmla="*/ 0 h 535"/>
                <a:gd name="T17" fmla="*/ 789 w 789"/>
                <a:gd name="T18" fmla="*/ 535 h 535"/>
              </a:gdLst>
              <a:ahLst/>
              <a:cxnLst>
                <a:cxn ang="T10">
                  <a:pos x="T0" y="T1"/>
                </a:cxn>
                <a:cxn ang="T11">
                  <a:pos x="T2" y="T3"/>
                </a:cxn>
                <a:cxn ang="T12">
                  <a:pos x="T4" y="T5"/>
                </a:cxn>
                <a:cxn ang="T13">
                  <a:pos x="T6" y="T7"/>
                </a:cxn>
                <a:cxn ang="T14">
                  <a:pos x="T8" y="T9"/>
                </a:cxn>
              </a:cxnLst>
              <a:rect l="T15" t="T16" r="T17" b="T18"/>
              <a:pathLst>
                <a:path w="789" h="535">
                  <a:moveTo>
                    <a:pt x="261" y="0"/>
                  </a:moveTo>
                  <a:lnTo>
                    <a:pt x="789" y="336"/>
                  </a:lnTo>
                  <a:lnTo>
                    <a:pt x="494" y="535"/>
                  </a:lnTo>
                  <a:lnTo>
                    <a:pt x="0" y="96"/>
                  </a:lnTo>
                  <a:lnTo>
                    <a:pt x="261" y="0"/>
                  </a:lnTo>
                  <a:close/>
                </a:path>
              </a:pathLst>
            </a:custGeom>
            <a:solidFill>
              <a:schemeClr val="accent1"/>
            </a:solidFill>
            <a:ln w="38100">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20" name="Freeform 65">
              <a:extLst>
                <a:ext uri="{FF2B5EF4-FFF2-40B4-BE49-F238E27FC236}">
                  <a16:creationId xmlns:a16="http://schemas.microsoft.com/office/drawing/2014/main" id="{87C89D83-0DF0-F63A-343C-3DC9A0A429B7}"/>
                </a:ext>
              </a:extLst>
            </p:cNvPr>
            <p:cNvSpPr>
              <a:spLocks/>
            </p:cNvSpPr>
            <p:nvPr/>
          </p:nvSpPr>
          <p:spPr bwMode="auto">
            <a:xfrm>
              <a:off x="3253" y="1920"/>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 name="T10" fmla="*/ 0 60000 65536"/>
                <a:gd name="T11" fmla="*/ 0 60000 65536"/>
                <a:gd name="T12" fmla="*/ 0 60000 65536"/>
                <a:gd name="T13" fmla="*/ 0 60000 65536"/>
                <a:gd name="T14" fmla="*/ 0 60000 65536"/>
                <a:gd name="T15" fmla="*/ 0 w 491"/>
                <a:gd name="T16" fmla="*/ 0 h 567"/>
                <a:gd name="T17" fmla="*/ 491 w 491"/>
                <a:gd name="T18" fmla="*/ 567 h 567"/>
              </a:gdLst>
              <a:ahLst/>
              <a:cxnLst>
                <a:cxn ang="T10">
                  <a:pos x="T0" y="T1"/>
                </a:cxn>
                <a:cxn ang="T11">
                  <a:pos x="T2" y="T3"/>
                </a:cxn>
                <a:cxn ang="T12">
                  <a:pos x="T4" y="T5"/>
                </a:cxn>
                <a:cxn ang="T13">
                  <a:pos x="T6" y="T7"/>
                </a:cxn>
                <a:cxn ang="T14">
                  <a:pos x="T8" y="T9"/>
                </a:cxn>
              </a:cxnLst>
              <a:rect l="T15" t="T16" r="T17" b="T18"/>
              <a:pathLst>
                <a:path w="491" h="567">
                  <a:moveTo>
                    <a:pt x="11" y="0"/>
                  </a:moveTo>
                  <a:lnTo>
                    <a:pt x="491" y="432"/>
                  </a:lnTo>
                  <a:lnTo>
                    <a:pt x="484" y="567"/>
                  </a:lnTo>
                  <a:lnTo>
                    <a:pt x="0" y="119"/>
                  </a:lnTo>
                  <a:lnTo>
                    <a:pt x="11" y="0"/>
                  </a:lnTo>
                  <a:close/>
                </a:path>
              </a:pathLst>
            </a:custGeom>
            <a:solidFill>
              <a:schemeClr val="accent1"/>
            </a:solidFill>
            <a:ln w="38100">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21" name="Freeform 66">
              <a:extLst>
                <a:ext uri="{FF2B5EF4-FFF2-40B4-BE49-F238E27FC236}">
                  <a16:creationId xmlns:a16="http://schemas.microsoft.com/office/drawing/2014/main" id="{F968A3FD-7CE0-01A1-2CC0-DA0FA86A87D7}"/>
                </a:ext>
              </a:extLst>
            </p:cNvPr>
            <p:cNvSpPr>
              <a:spLocks/>
            </p:cNvSpPr>
            <p:nvPr/>
          </p:nvSpPr>
          <p:spPr bwMode="auto">
            <a:xfrm>
              <a:off x="3728" y="2160"/>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 name="T10" fmla="*/ 0 60000 65536"/>
                <a:gd name="T11" fmla="*/ 0 60000 65536"/>
                <a:gd name="T12" fmla="*/ 0 60000 65536"/>
                <a:gd name="T13" fmla="*/ 0 60000 65536"/>
                <a:gd name="T14" fmla="*/ 0 60000 65536"/>
                <a:gd name="T15" fmla="*/ 0 w 304"/>
                <a:gd name="T16" fmla="*/ 0 h 327"/>
                <a:gd name="T17" fmla="*/ 304 w 304"/>
                <a:gd name="T18" fmla="*/ 327 h 327"/>
              </a:gdLst>
              <a:ahLst/>
              <a:cxnLst>
                <a:cxn ang="T10">
                  <a:pos x="T0" y="T1"/>
                </a:cxn>
                <a:cxn ang="T11">
                  <a:pos x="T2" y="T3"/>
                </a:cxn>
                <a:cxn ang="T12">
                  <a:pos x="T4" y="T5"/>
                </a:cxn>
                <a:cxn ang="T13">
                  <a:pos x="T6" y="T7"/>
                </a:cxn>
                <a:cxn ang="T14">
                  <a:pos x="T8" y="T9"/>
                </a:cxn>
              </a:cxnLst>
              <a:rect l="T15" t="T16" r="T17" b="T18"/>
              <a:pathLst>
                <a:path w="304" h="327">
                  <a:moveTo>
                    <a:pt x="304" y="0"/>
                  </a:moveTo>
                  <a:lnTo>
                    <a:pt x="304" y="96"/>
                  </a:lnTo>
                  <a:lnTo>
                    <a:pt x="0" y="327"/>
                  </a:lnTo>
                  <a:lnTo>
                    <a:pt x="18" y="181"/>
                  </a:lnTo>
                  <a:lnTo>
                    <a:pt x="304" y="0"/>
                  </a:lnTo>
                  <a:close/>
                </a:path>
              </a:pathLst>
            </a:custGeom>
            <a:solidFill>
              <a:schemeClr val="accent1"/>
            </a:solidFill>
            <a:ln w="38100">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22" name="Freeform 67">
              <a:extLst>
                <a:ext uri="{FF2B5EF4-FFF2-40B4-BE49-F238E27FC236}">
                  <a16:creationId xmlns:a16="http://schemas.microsoft.com/office/drawing/2014/main" id="{F47F1496-212C-8353-54B3-215726D72FF3}"/>
                </a:ext>
              </a:extLst>
            </p:cNvPr>
            <p:cNvSpPr>
              <a:spLocks/>
            </p:cNvSpPr>
            <p:nvPr/>
          </p:nvSpPr>
          <p:spPr bwMode="auto">
            <a:xfrm>
              <a:off x="3504" y="2304"/>
              <a:ext cx="240" cy="336"/>
            </a:xfrm>
            <a:custGeom>
              <a:avLst/>
              <a:gdLst>
                <a:gd name="T0" fmla="*/ 137 w 336"/>
                <a:gd name="T1" fmla="*/ 0 h 432"/>
                <a:gd name="T2" fmla="*/ 240 w 336"/>
                <a:gd name="T3" fmla="*/ 75 h 432"/>
                <a:gd name="T4" fmla="*/ 69 w 336"/>
                <a:gd name="T5" fmla="*/ 112 h 432"/>
                <a:gd name="T6" fmla="*/ 69 w 336"/>
                <a:gd name="T7" fmla="*/ 336 h 432"/>
                <a:gd name="T8" fmla="*/ 0 w 336"/>
                <a:gd name="T9" fmla="*/ 261 h 432"/>
                <a:gd name="T10" fmla="*/ 0 w 336"/>
                <a:gd name="T11" fmla="*/ 37 h 432"/>
                <a:gd name="T12" fmla="*/ 137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1"/>
            </a:solidFill>
            <a:ln w="9525">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23" name="Freeform 68">
              <a:extLst>
                <a:ext uri="{FF2B5EF4-FFF2-40B4-BE49-F238E27FC236}">
                  <a16:creationId xmlns:a16="http://schemas.microsoft.com/office/drawing/2014/main" id="{3A288D03-AB72-C9FB-C408-10C67489C446}"/>
                </a:ext>
              </a:extLst>
            </p:cNvPr>
            <p:cNvSpPr>
              <a:spLocks/>
            </p:cNvSpPr>
            <p:nvPr/>
          </p:nvSpPr>
          <p:spPr bwMode="auto">
            <a:xfrm>
              <a:off x="3312" y="2160"/>
              <a:ext cx="240" cy="288"/>
            </a:xfrm>
            <a:custGeom>
              <a:avLst/>
              <a:gdLst>
                <a:gd name="T0" fmla="*/ 137 w 336"/>
                <a:gd name="T1" fmla="*/ 0 h 432"/>
                <a:gd name="T2" fmla="*/ 240 w 336"/>
                <a:gd name="T3" fmla="*/ 64 h 432"/>
                <a:gd name="T4" fmla="*/ 69 w 336"/>
                <a:gd name="T5" fmla="*/ 96 h 432"/>
                <a:gd name="T6" fmla="*/ 69 w 336"/>
                <a:gd name="T7" fmla="*/ 288 h 432"/>
                <a:gd name="T8" fmla="*/ 0 w 336"/>
                <a:gd name="T9" fmla="*/ 224 h 432"/>
                <a:gd name="T10" fmla="*/ 0 w 336"/>
                <a:gd name="T11" fmla="*/ 32 h 432"/>
                <a:gd name="T12" fmla="*/ 137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1"/>
            </a:solidFill>
            <a:ln w="9525">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24" name="Freeform 69">
              <a:extLst>
                <a:ext uri="{FF2B5EF4-FFF2-40B4-BE49-F238E27FC236}">
                  <a16:creationId xmlns:a16="http://schemas.microsoft.com/office/drawing/2014/main" id="{2687D28C-DE53-0D2F-AB06-585C12A65479}"/>
                </a:ext>
              </a:extLst>
            </p:cNvPr>
            <p:cNvSpPr>
              <a:spLocks/>
            </p:cNvSpPr>
            <p:nvPr/>
          </p:nvSpPr>
          <p:spPr bwMode="auto">
            <a:xfrm>
              <a:off x="3168" y="2016"/>
              <a:ext cx="192" cy="288"/>
            </a:xfrm>
            <a:custGeom>
              <a:avLst/>
              <a:gdLst>
                <a:gd name="T0" fmla="*/ 110 w 336"/>
                <a:gd name="T1" fmla="*/ 0 h 432"/>
                <a:gd name="T2" fmla="*/ 192 w 336"/>
                <a:gd name="T3" fmla="*/ 64 h 432"/>
                <a:gd name="T4" fmla="*/ 55 w 336"/>
                <a:gd name="T5" fmla="*/ 96 h 432"/>
                <a:gd name="T6" fmla="*/ 55 w 336"/>
                <a:gd name="T7" fmla="*/ 288 h 432"/>
                <a:gd name="T8" fmla="*/ 0 w 336"/>
                <a:gd name="T9" fmla="*/ 224 h 432"/>
                <a:gd name="T10" fmla="*/ 0 w 336"/>
                <a:gd name="T11" fmla="*/ 32 h 432"/>
                <a:gd name="T12" fmla="*/ 110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1"/>
            </a:solidFill>
            <a:ln w="9525">
              <a:solidFill>
                <a:schemeClr val="bg2"/>
              </a:solidFill>
              <a:round/>
              <a:headEnd/>
              <a:tailEnd/>
            </a:ln>
          </p:spPr>
          <p:txBody>
            <a:bodyPr wrap="none" anchor="ctr"/>
            <a:lstStyle/>
            <a:p>
              <a:endParaRPr lang="en-US" dirty="0">
                <a:latin typeface="Arial" pitchFamily="34" charset="0"/>
                <a:cs typeface="Arial" pitchFamily="34" charset="0"/>
              </a:endParaRPr>
            </a:p>
          </p:txBody>
        </p:sp>
      </p:grpSp>
      <p:grpSp>
        <p:nvGrpSpPr>
          <p:cNvPr id="25" name="Group 39">
            <a:extLst>
              <a:ext uri="{FF2B5EF4-FFF2-40B4-BE49-F238E27FC236}">
                <a16:creationId xmlns:a16="http://schemas.microsoft.com/office/drawing/2014/main" id="{BE60DEF0-57C1-4917-E1D8-EC6366CFEE3C}"/>
              </a:ext>
            </a:extLst>
          </p:cNvPr>
          <p:cNvGrpSpPr>
            <a:grpSpLocks/>
          </p:cNvGrpSpPr>
          <p:nvPr/>
        </p:nvGrpSpPr>
        <p:grpSpPr bwMode="auto">
          <a:xfrm>
            <a:off x="4019550" y="5082269"/>
            <a:ext cx="1146175" cy="1000125"/>
            <a:chOff x="1043" y="2546"/>
            <a:chExt cx="869" cy="740"/>
          </a:xfrm>
          <a:effectLst>
            <a:glow rad="63500">
              <a:schemeClr val="accent3">
                <a:satMod val="175000"/>
                <a:alpha val="40000"/>
              </a:schemeClr>
            </a:glow>
          </a:effectLst>
        </p:grpSpPr>
        <p:sp>
          <p:nvSpPr>
            <p:cNvPr id="26" name="Freeform 40">
              <a:extLst>
                <a:ext uri="{FF2B5EF4-FFF2-40B4-BE49-F238E27FC236}">
                  <a16:creationId xmlns:a16="http://schemas.microsoft.com/office/drawing/2014/main" id="{B267FEBF-5111-1253-DC4A-CBB8454E0B5B}"/>
                </a:ext>
              </a:extLst>
            </p:cNvPr>
            <p:cNvSpPr>
              <a:spLocks/>
            </p:cNvSpPr>
            <p:nvPr/>
          </p:nvSpPr>
          <p:spPr bwMode="auto">
            <a:xfrm>
              <a:off x="1769" y="3004"/>
              <a:ext cx="143" cy="278"/>
            </a:xfrm>
            <a:custGeom>
              <a:avLst/>
              <a:gdLst>
                <a:gd name="T0" fmla="*/ 0 w 143"/>
                <a:gd name="T1" fmla="*/ 0 h 278"/>
                <a:gd name="T2" fmla="*/ 143 w 143"/>
                <a:gd name="T3" fmla="*/ 42 h 278"/>
                <a:gd name="T4" fmla="*/ 143 w 143"/>
                <a:gd name="T5" fmla="*/ 242 h 278"/>
                <a:gd name="T6" fmla="*/ 100 w 143"/>
                <a:gd name="T7" fmla="*/ 278 h 278"/>
                <a:gd name="T8" fmla="*/ 93 w 143"/>
                <a:gd name="T9" fmla="*/ 100 h 278"/>
                <a:gd name="T10" fmla="*/ 7 w 143"/>
                <a:gd name="T11" fmla="*/ 50 h 278"/>
                <a:gd name="T12" fmla="*/ 0 w 143"/>
                <a:gd name="T13" fmla="*/ 0 h 278"/>
                <a:gd name="T14" fmla="*/ 0 60000 65536"/>
                <a:gd name="T15" fmla="*/ 0 60000 65536"/>
                <a:gd name="T16" fmla="*/ 0 60000 65536"/>
                <a:gd name="T17" fmla="*/ 0 60000 65536"/>
                <a:gd name="T18" fmla="*/ 0 60000 65536"/>
                <a:gd name="T19" fmla="*/ 0 60000 65536"/>
                <a:gd name="T20" fmla="*/ 0 60000 65536"/>
                <a:gd name="T21" fmla="*/ 0 w 143"/>
                <a:gd name="T22" fmla="*/ 0 h 278"/>
                <a:gd name="T23" fmla="*/ 143 w 143"/>
                <a:gd name="T24" fmla="*/ 278 h 2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3" h="278">
                  <a:moveTo>
                    <a:pt x="0" y="0"/>
                  </a:moveTo>
                  <a:lnTo>
                    <a:pt x="143" y="42"/>
                  </a:lnTo>
                  <a:lnTo>
                    <a:pt x="143" y="242"/>
                  </a:lnTo>
                  <a:lnTo>
                    <a:pt x="100" y="278"/>
                  </a:lnTo>
                  <a:lnTo>
                    <a:pt x="93" y="100"/>
                  </a:lnTo>
                  <a:lnTo>
                    <a:pt x="7" y="50"/>
                  </a:lnTo>
                  <a:lnTo>
                    <a:pt x="0" y="0"/>
                  </a:lnTo>
                  <a:close/>
                </a:path>
              </a:pathLst>
            </a:custGeom>
            <a:solidFill>
              <a:schemeClr val="bg1"/>
            </a:solidFill>
            <a:ln w="9525">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27" name="Freeform 41">
              <a:extLst>
                <a:ext uri="{FF2B5EF4-FFF2-40B4-BE49-F238E27FC236}">
                  <a16:creationId xmlns:a16="http://schemas.microsoft.com/office/drawing/2014/main" id="{25412B7E-3392-698B-A71D-D57EC5169958}"/>
                </a:ext>
              </a:extLst>
            </p:cNvPr>
            <p:cNvSpPr>
              <a:spLocks/>
            </p:cNvSpPr>
            <p:nvPr/>
          </p:nvSpPr>
          <p:spPr bwMode="auto">
            <a:xfrm>
              <a:off x="1737" y="2814"/>
              <a:ext cx="86" cy="221"/>
            </a:xfrm>
            <a:custGeom>
              <a:avLst/>
              <a:gdLst>
                <a:gd name="T0" fmla="*/ 0 w 143"/>
                <a:gd name="T1" fmla="*/ 0 h 278"/>
                <a:gd name="T2" fmla="*/ 86 w 143"/>
                <a:gd name="T3" fmla="*/ 33 h 278"/>
                <a:gd name="T4" fmla="*/ 86 w 143"/>
                <a:gd name="T5" fmla="*/ 192 h 278"/>
                <a:gd name="T6" fmla="*/ 60 w 143"/>
                <a:gd name="T7" fmla="*/ 221 h 278"/>
                <a:gd name="T8" fmla="*/ 56 w 143"/>
                <a:gd name="T9" fmla="*/ 79 h 278"/>
                <a:gd name="T10" fmla="*/ 4 w 143"/>
                <a:gd name="T11" fmla="*/ 40 h 278"/>
                <a:gd name="T12" fmla="*/ 0 w 143"/>
                <a:gd name="T13" fmla="*/ 0 h 278"/>
                <a:gd name="T14" fmla="*/ 0 60000 65536"/>
                <a:gd name="T15" fmla="*/ 0 60000 65536"/>
                <a:gd name="T16" fmla="*/ 0 60000 65536"/>
                <a:gd name="T17" fmla="*/ 0 60000 65536"/>
                <a:gd name="T18" fmla="*/ 0 60000 65536"/>
                <a:gd name="T19" fmla="*/ 0 60000 65536"/>
                <a:gd name="T20" fmla="*/ 0 60000 65536"/>
                <a:gd name="T21" fmla="*/ 0 w 143"/>
                <a:gd name="T22" fmla="*/ 0 h 278"/>
                <a:gd name="T23" fmla="*/ 143 w 143"/>
                <a:gd name="T24" fmla="*/ 278 h 2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3" h="278">
                  <a:moveTo>
                    <a:pt x="0" y="0"/>
                  </a:moveTo>
                  <a:lnTo>
                    <a:pt x="143" y="42"/>
                  </a:lnTo>
                  <a:lnTo>
                    <a:pt x="143" y="242"/>
                  </a:lnTo>
                  <a:lnTo>
                    <a:pt x="100" y="278"/>
                  </a:lnTo>
                  <a:lnTo>
                    <a:pt x="93" y="100"/>
                  </a:lnTo>
                  <a:lnTo>
                    <a:pt x="7" y="50"/>
                  </a:lnTo>
                  <a:lnTo>
                    <a:pt x="0" y="0"/>
                  </a:lnTo>
                  <a:close/>
                </a:path>
              </a:pathLst>
            </a:custGeom>
            <a:solidFill>
              <a:schemeClr val="bg1"/>
            </a:solidFill>
            <a:ln w="9525">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28" name="Freeform 42">
              <a:extLst>
                <a:ext uri="{FF2B5EF4-FFF2-40B4-BE49-F238E27FC236}">
                  <a16:creationId xmlns:a16="http://schemas.microsoft.com/office/drawing/2014/main" id="{ABB96501-E805-7E0B-6705-7E1D6570F664}"/>
                </a:ext>
              </a:extLst>
            </p:cNvPr>
            <p:cNvSpPr>
              <a:spLocks/>
            </p:cNvSpPr>
            <p:nvPr/>
          </p:nvSpPr>
          <p:spPr bwMode="auto">
            <a:xfrm flipH="1">
              <a:off x="1043" y="3008"/>
              <a:ext cx="143" cy="278"/>
            </a:xfrm>
            <a:custGeom>
              <a:avLst/>
              <a:gdLst>
                <a:gd name="T0" fmla="*/ 0 w 143"/>
                <a:gd name="T1" fmla="*/ 0 h 278"/>
                <a:gd name="T2" fmla="*/ 143 w 143"/>
                <a:gd name="T3" fmla="*/ 42 h 278"/>
                <a:gd name="T4" fmla="*/ 143 w 143"/>
                <a:gd name="T5" fmla="*/ 242 h 278"/>
                <a:gd name="T6" fmla="*/ 100 w 143"/>
                <a:gd name="T7" fmla="*/ 278 h 278"/>
                <a:gd name="T8" fmla="*/ 93 w 143"/>
                <a:gd name="T9" fmla="*/ 100 h 278"/>
                <a:gd name="T10" fmla="*/ 7 w 143"/>
                <a:gd name="T11" fmla="*/ 50 h 278"/>
                <a:gd name="T12" fmla="*/ 0 w 143"/>
                <a:gd name="T13" fmla="*/ 0 h 278"/>
                <a:gd name="T14" fmla="*/ 0 60000 65536"/>
                <a:gd name="T15" fmla="*/ 0 60000 65536"/>
                <a:gd name="T16" fmla="*/ 0 60000 65536"/>
                <a:gd name="T17" fmla="*/ 0 60000 65536"/>
                <a:gd name="T18" fmla="*/ 0 60000 65536"/>
                <a:gd name="T19" fmla="*/ 0 60000 65536"/>
                <a:gd name="T20" fmla="*/ 0 60000 65536"/>
                <a:gd name="T21" fmla="*/ 0 w 143"/>
                <a:gd name="T22" fmla="*/ 0 h 278"/>
                <a:gd name="T23" fmla="*/ 143 w 143"/>
                <a:gd name="T24" fmla="*/ 278 h 2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3" h="278">
                  <a:moveTo>
                    <a:pt x="0" y="0"/>
                  </a:moveTo>
                  <a:lnTo>
                    <a:pt x="143" y="42"/>
                  </a:lnTo>
                  <a:lnTo>
                    <a:pt x="143" y="242"/>
                  </a:lnTo>
                  <a:lnTo>
                    <a:pt x="100" y="278"/>
                  </a:lnTo>
                  <a:lnTo>
                    <a:pt x="93" y="100"/>
                  </a:lnTo>
                  <a:lnTo>
                    <a:pt x="7" y="50"/>
                  </a:lnTo>
                  <a:lnTo>
                    <a:pt x="0" y="0"/>
                  </a:lnTo>
                  <a:close/>
                </a:path>
              </a:pathLst>
            </a:custGeom>
            <a:solidFill>
              <a:schemeClr val="bg1"/>
            </a:solidFill>
            <a:ln w="9525">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29" name="Freeform 43">
              <a:extLst>
                <a:ext uri="{FF2B5EF4-FFF2-40B4-BE49-F238E27FC236}">
                  <a16:creationId xmlns:a16="http://schemas.microsoft.com/office/drawing/2014/main" id="{EAE55634-7414-A56E-3CCF-84D04BA6F468}"/>
                </a:ext>
              </a:extLst>
            </p:cNvPr>
            <p:cNvSpPr>
              <a:spLocks/>
            </p:cNvSpPr>
            <p:nvPr/>
          </p:nvSpPr>
          <p:spPr bwMode="auto">
            <a:xfrm flipH="1">
              <a:off x="1133" y="2833"/>
              <a:ext cx="86" cy="221"/>
            </a:xfrm>
            <a:custGeom>
              <a:avLst/>
              <a:gdLst>
                <a:gd name="T0" fmla="*/ 0 w 143"/>
                <a:gd name="T1" fmla="*/ 0 h 278"/>
                <a:gd name="T2" fmla="*/ 86 w 143"/>
                <a:gd name="T3" fmla="*/ 33 h 278"/>
                <a:gd name="T4" fmla="*/ 86 w 143"/>
                <a:gd name="T5" fmla="*/ 192 h 278"/>
                <a:gd name="T6" fmla="*/ 60 w 143"/>
                <a:gd name="T7" fmla="*/ 221 h 278"/>
                <a:gd name="T8" fmla="*/ 56 w 143"/>
                <a:gd name="T9" fmla="*/ 79 h 278"/>
                <a:gd name="T10" fmla="*/ 4 w 143"/>
                <a:gd name="T11" fmla="*/ 40 h 278"/>
                <a:gd name="T12" fmla="*/ 0 w 143"/>
                <a:gd name="T13" fmla="*/ 0 h 278"/>
                <a:gd name="T14" fmla="*/ 0 60000 65536"/>
                <a:gd name="T15" fmla="*/ 0 60000 65536"/>
                <a:gd name="T16" fmla="*/ 0 60000 65536"/>
                <a:gd name="T17" fmla="*/ 0 60000 65536"/>
                <a:gd name="T18" fmla="*/ 0 60000 65536"/>
                <a:gd name="T19" fmla="*/ 0 60000 65536"/>
                <a:gd name="T20" fmla="*/ 0 60000 65536"/>
                <a:gd name="T21" fmla="*/ 0 w 143"/>
                <a:gd name="T22" fmla="*/ 0 h 278"/>
                <a:gd name="T23" fmla="*/ 143 w 143"/>
                <a:gd name="T24" fmla="*/ 278 h 2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3" h="278">
                  <a:moveTo>
                    <a:pt x="0" y="0"/>
                  </a:moveTo>
                  <a:lnTo>
                    <a:pt x="143" y="42"/>
                  </a:lnTo>
                  <a:lnTo>
                    <a:pt x="143" y="242"/>
                  </a:lnTo>
                  <a:lnTo>
                    <a:pt x="100" y="278"/>
                  </a:lnTo>
                  <a:lnTo>
                    <a:pt x="93" y="100"/>
                  </a:lnTo>
                  <a:lnTo>
                    <a:pt x="7" y="50"/>
                  </a:lnTo>
                  <a:lnTo>
                    <a:pt x="0" y="0"/>
                  </a:lnTo>
                  <a:close/>
                </a:path>
              </a:pathLst>
            </a:custGeom>
            <a:solidFill>
              <a:schemeClr val="bg1"/>
            </a:solidFill>
            <a:ln w="9525">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30" name="AutoShape 44">
              <a:extLst>
                <a:ext uri="{FF2B5EF4-FFF2-40B4-BE49-F238E27FC236}">
                  <a16:creationId xmlns:a16="http://schemas.microsoft.com/office/drawing/2014/main" id="{FBF77EFB-C24F-2F59-B32C-0BFD30A62037}"/>
                </a:ext>
              </a:extLst>
            </p:cNvPr>
            <p:cNvSpPr>
              <a:spLocks noChangeArrowheads="1"/>
            </p:cNvSpPr>
            <p:nvPr/>
          </p:nvSpPr>
          <p:spPr bwMode="auto">
            <a:xfrm flipV="1">
              <a:off x="1163" y="2546"/>
              <a:ext cx="657" cy="557"/>
            </a:xfrm>
            <a:custGeom>
              <a:avLst/>
              <a:gdLst>
                <a:gd name="T0" fmla="*/ 17 w 21600"/>
                <a:gd name="T1" fmla="*/ 7 h 21600"/>
                <a:gd name="T2" fmla="*/ 10 w 21600"/>
                <a:gd name="T3" fmla="*/ 14 h 21600"/>
                <a:gd name="T4" fmla="*/ 2 w 21600"/>
                <a:gd name="T5" fmla="*/ 7 h 21600"/>
                <a:gd name="T6" fmla="*/ 10 w 21600"/>
                <a:gd name="T7" fmla="*/ 0 h 21600"/>
                <a:gd name="T8" fmla="*/ 0 60000 65536"/>
                <a:gd name="T9" fmla="*/ 0 60000 65536"/>
                <a:gd name="T10" fmla="*/ 0 60000 65536"/>
                <a:gd name="T11" fmla="*/ 0 60000 65536"/>
                <a:gd name="T12" fmla="*/ 4504 w 21600"/>
                <a:gd name="T13" fmla="*/ 4498 h 21600"/>
                <a:gd name="T14" fmla="*/ 17096 w 21600"/>
                <a:gd name="T15" fmla="*/ 17102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rgbClr val="9966FF"/>
            </a:solidFill>
            <a:ln w="38100">
              <a:solidFill>
                <a:schemeClr val="bg2"/>
              </a:solidFill>
              <a:miter lim="800000"/>
              <a:headEnd/>
              <a:tailEnd/>
            </a:ln>
          </p:spPr>
          <p:txBody>
            <a:bodyPr rot="10800000" wrap="none" anchor="ctr"/>
            <a:lstStyle/>
            <a:p>
              <a:endParaRPr lang="en-US" dirty="0">
                <a:latin typeface="Arial" pitchFamily="34" charset="0"/>
                <a:cs typeface="Arial" pitchFamily="34" charset="0"/>
              </a:endParaRPr>
            </a:p>
          </p:txBody>
        </p:sp>
        <p:sp>
          <p:nvSpPr>
            <p:cNvPr id="31" name="Rectangle 45">
              <a:extLst>
                <a:ext uri="{FF2B5EF4-FFF2-40B4-BE49-F238E27FC236}">
                  <a16:creationId xmlns:a16="http://schemas.microsoft.com/office/drawing/2014/main" id="{F9DA015A-CA62-B60A-9CD8-8163B2A09251}"/>
                </a:ext>
              </a:extLst>
            </p:cNvPr>
            <p:cNvSpPr>
              <a:spLocks noChangeArrowheads="1"/>
            </p:cNvSpPr>
            <p:nvPr/>
          </p:nvSpPr>
          <p:spPr bwMode="auto">
            <a:xfrm>
              <a:off x="1163" y="3110"/>
              <a:ext cx="657" cy="157"/>
            </a:xfrm>
            <a:prstGeom prst="rect">
              <a:avLst/>
            </a:prstGeom>
            <a:solidFill>
              <a:srgbClr val="9966FF"/>
            </a:solidFill>
            <a:ln w="38100">
              <a:solidFill>
                <a:schemeClr val="bg2"/>
              </a:solidFill>
              <a:miter lim="800000"/>
              <a:headEnd/>
              <a:tailEnd/>
            </a:ln>
          </p:spPr>
          <p:txBody>
            <a:bodyPr wrap="none" anchor="ctr"/>
            <a:lstStyle/>
            <a:p>
              <a:endParaRPr lang="en-US" dirty="0">
                <a:latin typeface="Arial" pitchFamily="34" charset="0"/>
                <a:cs typeface="Arial" pitchFamily="34" charset="0"/>
              </a:endParaRPr>
            </a:p>
          </p:txBody>
        </p:sp>
        <p:sp>
          <p:nvSpPr>
            <p:cNvPr id="32" name="Freeform 46">
              <a:extLst>
                <a:ext uri="{FF2B5EF4-FFF2-40B4-BE49-F238E27FC236}">
                  <a16:creationId xmlns:a16="http://schemas.microsoft.com/office/drawing/2014/main" id="{8C87ECCD-1D06-6F8C-E46B-04C71DC34DA3}"/>
                </a:ext>
              </a:extLst>
            </p:cNvPr>
            <p:cNvSpPr>
              <a:spLocks/>
            </p:cNvSpPr>
            <p:nvPr/>
          </p:nvSpPr>
          <p:spPr bwMode="auto">
            <a:xfrm>
              <a:off x="1694" y="2640"/>
              <a:ext cx="86" cy="221"/>
            </a:xfrm>
            <a:custGeom>
              <a:avLst/>
              <a:gdLst>
                <a:gd name="T0" fmla="*/ 0 w 143"/>
                <a:gd name="T1" fmla="*/ 0 h 278"/>
                <a:gd name="T2" fmla="*/ 86 w 143"/>
                <a:gd name="T3" fmla="*/ 33 h 278"/>
                <a:gd name="T4" fmla="*/ 86 w 143"/>
                <a:gd name="T5" fmla="*/ 192 h 278"/>
                <a:gd name="T6" fmla="*/ 60 w 143"/>
                <a:gd name="T7" fmla="*/ 221 h 278"/>
                <a:gd name="T8" fmla="*/ 56 w 143"/>
                <a:gd name="T9" fmla="*/ 79 h 278"/>
                <a:gd name="T10" fmla="*/ 4 w 143"/>
                <a:gd name="T11" fmla="*/ 40 h 278"/>
                <a:gd name="T12" fmla="*/ 0 w 143"/>
                <a:gd name="T13" fmla="*/ 0 h 278"/>
                <a:gd name="T14" fmla="*/ 0 60000 65536"/>
                <a:gd name="T15" fmla="*/ 0 60000 65536"/>
                <a:gd name="T16" fmla="*/ 0 60000 65536"/>
                <a:gd name="T17" fmla="*/ 0 60000 65536"/>
                <a:gd name="T18" fmla="*/ 0 60000 65536"/>
                <a:gd name="T19" fmla="*/ 0 60000 65536"/>
                <a:gd name="T20" fmla="*/ 0 60000 65536"/>
                <a:gd name="T21" fmla="*/ 0 w 143"/>
                <a:gd name="T22" fmla="*/ 0 h 278"/>
                <a:gd name="T23" fmla="*/ 143 w 143"/>
                <a:gd name="T24" fmla="*/ 278 h 2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3" h="278">
                  <a:moveTo>
                    <a:pt x="0" y="0"/>
                  </a:moveTo>
                  <a:lnTo>
                    <a:pt x="143" y="42"/>
                  </a:lnTo>
                  <a:lnTo>
                    <a:pt x="143" y="242"/>
                  </a:lnTo>
                  <a:lnTo>
                    <a:pt x="100" y="278"/>
                  </a:lnTo>
                  <a:lnTo>
                    <a:pt x="93" y="100"/>
                  </a:lnTo>
                  <a:lnTo>
                    <a:pt x="7" y="50"/>
                  </a:lnTo>
                  <a:lnTo>
                    <a:pt x="0" y="0"/>
                  </a:lnTo>
                  <a:close/>
                </a:path>
              </a:pathLst>
            </a:custGeom>
            <a:solidFill>
              <a:schemeClr val="bg1"/>
            </a:solidFill>
            <a:ln w="9525">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33" name="Freeform 47">
              <a:extLst>
                <a:ext uri="{FF2B5EF4-FFF2-40B4-BE49-F238E27FC236}">
                  <a16:creationId xmlns:a16="http://schemas.microsoft.com/office/drawing/2014/main" id="{C6C95073-E4A2-C5C4-AEE0-E6BDE2354887}"/>
                </a:ext>
              </a:extLst>
            </p:cNvPr>
            <p:cNvSpPr>
              <a:spLocks/>
            </p:cNvSpPr>
            <p:nvPr/>
          </p:nvSpPr>
          <p:spPr bwMode="auto">
            <a:xfrm flipH="1">
              <a:off x="1186" y="2640"/>
              <a:ext cx="86" cy="221"/>
            </a:xfrm>
            <a:custGeom>
              <a:avLst/>
              <a:gdLst>
                <a:gd name="T0" fmla="*/ 0 w 143"/>
                <a:gd name="T1" fmla="*/ 0 h 278"/>
                <a:gd name="T2" fmla="*/ 86 w 143"/>
                <a:gd name="T3" fmla="*/ 33 h 278"/>
                <a:gd name="T4" fmla="*/ 86 w 143"/>
                <a:gd name="T5" fmla="*/ 192 h 278"/>
                <a:gd name="T6" fmla="*/ 60 w 143"/>
                <a:gd name="T7" fmla="*/ 221 h 278"/>
                <a:gd name="T8" fmla="*/ 56 w 143"/>
                <a:gd name="T9" fmla="*/ 79 h 278"/>
                <a:gd name="T10" fmla="*/ 4 w 143"/>
                <a:gd name="T11" fmla="*/ 40 h 278"/>
                <a:gd name="T12" fmla="*/ 0 w 143"/>
                <a:gd name="T13" fmla="*/ 0 h 278"/>
                <a:gd name="T14" fmla="*/ 0 60000 65536"/>
                <a:gd name="T15" fmla="*/ 0 60000 65536"/>
                <a:gd name="T16" fmla="*/ 0 60000 65536"/>
                <a:gd name="T17" fmla="*/ 0 60000 65536"/>
                <a:gd name="T18" fmla="*/ 0 60000 65536"/>
                <a:gd name="T19" fmla="*/ 0 60000 65536"/>
                <a:gd name="T20" fmla="*/ 0 60000 65536"/>
                <a:gd name="T21" fmla="*/ 0 w 143"/>
                <a:gd name="T22" fmla="*/ 0 h 278"/>
                <a:gd name="T23" fmla="*/ 143 w 143"/>
                <a:gd name="T24" fmla="*/ 278 h 2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3" h="278">
                  <a:moveTo>
                    <a:pt x="0" y="0"/>
                  </a:moveTo>
                  <a:lnTo>
                    <a:pt x="143" y="42"/>
                  </a:lnTo>
                  <a:lnTo>
                    <a:pt x="143" y="242"/>
                  </a:lnTo>
                  <a:lnTo>
                    <a:pt x="100" y="278"/>
                  </a:lnTo>
                  <a:lnTo>
                    <a:pt x="93" y="100"/>
                  </a:lnTo>
                  <a:lnTo>
                    <a:pt x="7" y="50"/>
                  </a:lnTo>
                  <a:lnTo>
                    <a:pt x="0" y="0"/>
                  </a:lnTo>
                  <a:close/>
                </a:path>
              </a:pathLst>
            </a:custGeom>
            <a:solidFill>
              <a:schemeClr val="bg1"/>
            </a:solidFill>
            <a:ln w="9525">
              <a:solidFill>
                <a:schemeClr val="bg2"/>
              </a:solidFill>
              <a:round/>
              <a:headEnd/>
              <a:tailEnd/>
            </a:ln>
          </p:spPr>
          <p:txBody>
            <a:bodyPr wrap="none" anchor="ctr"/>
            <a:lstStyle/>
            <a:p>
              <a:endParaRPr lang="en-US" dirty="0">
                <a:latin typeface="Arial" pitchFamily="34" charset="0"/>
                <a:cs typeface="Arial" pitchFamily="34" charset="0"/>
              </a:endParaRPr>
            </a:p>
          </p:txBody>
        </p:sp>
      </p:grpSp>
    </p:spTree>
    <p:extLst>
      <p:ext uri="{BB962C8B-B14F-4D97-AF65-F5344CB8AC3E}">
        <p14:creationId xmlns:p14="http://schemas.microsoft.com/office/powerpoint/2010/main" val="60705985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FF00"/>
                </a:solidFill>
              </a:rPr>
              <a:t>Crash Failures</a:t>
            </a:r>
          </a:p>
        </p:txBody>
      </p:sp>
      <p:sp>
        <p:nvSpPr>
          <p:cNvPr id="4" name="Slide Number Placeholder 3"/>
          <p:cNvSpPr>
            <a:spLocks noGrp="1"/>
          </p:cNvSpPr>
          <p:nvPr>
            <p:ph type="sldNum" sz="quarter" idx="11"/>
          </p:nvPr>
        </p:nvSpPr>
        <p:spPr>
          <a:xfrm>
            <a:off x="6248400" y="6400800"/>
            <a:ext cx="2895600" cy="457200"/>
          </a:xfrm>
        </p:spPr>
        <p:txBody>
          <a:bodyPr/>
          <a:lstStyle/>
          <a:p>
            <a:fld id="{DDA13F16-CD78-4520-9B53-E3A23A002AF0}" type="slidenum">
              <a:rPr lang="en-US" smtClean="0"/>
              <a:pPr/>
              <a:t>45</a:t>
            </a:fld>
            <a:endParaRPr lang="en-US" dirty="0"/>
          </a:p>
        </p:txBody>
      </p:sp>
      <p:sp>
        <p:nvSpPr>
          <p:cNvPr id="85" name="AutoShape 2"/>
          <p:cNvSpPr>
            <a:spLocks noChangeArrowheads="1"/>
          </p:cNvSpPr>
          <p:nvPr/>
        </p:nvSpPr>
        <p:spPr bwMode="auto">
          <a:xfrm>
            <a:off x="3490913" y="1936433"/>
            <a:ext cx="4724400" cy="2886075"/>
          </a:xfrm>
          <a:custGeom>
            <a:avLst/>
            <a:gdLst>
              <a:gd name="T0" fmla="*/ 516665665 w 21600"/>
              <a:gd name="T1" fmla="*/ 0 h 21600"/>
              <a:gd name="T2" fmla="*/ 151315970 w 21600"/>
              <a:gd name="T3" fmla="*/ 56468592 h 21600"/>
              <a:gd name="T4" fmla="*/ 0 w 21600"/>
              <a:gd name="T5" fmla="*/ 192810918 h 21600"/>
              <a:gd name="T6" fmla="*/ 151315970 w 21600"/>
              <a:gd name="T7" fmla="*/ 329153127 h 21600"/>
              <a:gd name="T8" fmla="*/ 516665665 w 21600"/>
              <a:gd name="T9" fmla="*/ 385621569 h 21600"/>
              <a:gd name="T10" fmla="*/ 882015196 w 21600"/>
              <a:gd name="T11" fmla="*/ 329153127 h 21600"/>
              <a:gd name="T12" fmla="*/ 1033331330 w 21600"/>
              <a:gd name="T13" fmla="*/ 192810918 h 21600"/>
              <a:gd name="T14" fmla="*/ 882015196 w 21600"/>
              <a:gd name="T15" fmla="*/ 56468592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806" y="10800"/>
                </a:moveTo>
                <a:cubicBezTo>
                  <a:pt x="1806" y="15767"/>
                  <a:pt x="5833" y="19794"/>
                  <a:pt x="10800" y="19794"/>
                </a:cubicBezTo>
                <a:cubicBezTo>
                  <a:pt x="15767" y="19794"/>
                  <a:pt x="19794" y="15767"/>
                  <a:pt x="19794" y="10800"/>
                </a:cubicBezTo>
                <a:cubicBezTo>
                  <a:pt x="19794" y="5833"/>
                  <a:pt x="15767" y="1806"/>
                  <a:pt x="10800" y="1806"/>
                </a:cubicBezTo>
                <a:cubicBezTo>
                  <a:pt x="5833" y="1806"/>
                  <a:pt x="1806" y="5833"/>
                  <a:pt x="1806" y="10800"/>
                </a:cubicBezTo>
                <a:close/>
              </a:path>
            </a:pathLst>
          </a:custGeom>
          <a:solidFill>
            <a:schemeClr val="accent1">
              <a:alpha val="23921"/>
            </a:schemeClr>
          </a:solidFill>
          <a:ln w="9525">
            <a:noFill/>
            <a:round/>
            <a:headEnd/>
            <a:tailEnd/>
          </a:ln>
        </p:spPr>
        <p:txBody>
          <a:bodyPr wrap="none" anchor="ctr"/>
          <a:lstStyle/>
          <a:p>
            <a:endParaRPr lang="en-US" dirty="0">
              <a:latin typeface="Arial" pitchFamily="34" charset="0"/>
              <a:cs typeface="Arial" pitchFamily="34" charset="0"/>
            </a:endParaRPr>
          </a:p>
        </p:txBody>
      </p:sp>
      <p:sp>
        <p:nvSpPr>
          <p:cNvPr id="86" name="AutoShape 3"/>
          <p:cNvSpPr>
            <a:spLocks noChangeArrowheads="1"/>
          </p:cNvSpPr>
          <p:nvPr/>
        </p:nvSpPr>
        <p:spPr bwMode="auto">
          <a:xfrm>
            <a:off x="2209800" y="3855720"/>
            <a:ext cx="4724400" cy="2886075"/>
          </a:xfrm>
          <a:custGeom>
            <a:avLst/>
            <a:gdLst>
              <a:gd name="T0" fmla="*/ 516665665 w 21600"/>
              <a:gd name="T1" fmla="*/ 0 h 21600"/>
              <a:gd name="T2" fmla="*/ 151315970 w 21600"/>
              <a:gd name="T3" fmla="*/ 56468592 h 21600"/>
              <a:gd name="T4" fmla="*/ 0 w 21600"/>
              <a:gd name="T5" fmla="*/ 192810918 h 21600"/>
              <a:gd name="T6" fmla="*/ 151315970 w 21600"/>
              <a:gd name="T7" fmla="*/ 329153127 h 21600"/>
              <a:gd name="T8" fmla="*/ 516665665 w 21600"/>
              <a:gd name="T9" fmla="*/ 385621569 h 21600"/>
              <a:gd name="T10" fmla="*/ 882015196 w 21600"/>
              <a:gd name="T11" fmla="*/ 329153127 h 21600"/>
              <a:gd name="T12" fmla="*/ 1033331330 w 21600"/>
              <a:gd name="T13" fmla="*/ 192810918 h 21600"/>
              <a:gd name="T14" fmla="*/ 882015196 w 21600"/>
              <a:gd name="T15" fmla="*/ 56468592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806" y="10800"/>
                </a:moveTo>
                <a:cubicBezTo>
                  <a:pt x="1806" y="15767"/>
                  <a:pt x="5833" y="19794"/>
                  <a:pt x="10800" y="19794"/>
                </a:cubicBezTo>
                <a:cubicBezTo>
                  <a:pt x="15767" y="19794"/>
                  <a:pt x="19794" y="15767"/>
                  <a:pt x="19794" y="10800"/>
                </a:cubicBezTo>
                <a:cubicBezTo>
                  <a:pt x="19794" y="5833"/>
                  <a:pt x="15767" y="1806"/>
                  <a:pt x="10800" y="1806"/>
                </a:cubicBezTo>
                <a:cubicBezTo>
                  <a:pt x="5833" y="1806"/>
                  <a:pt x="1806" y="5833"/>
                  <a:pt x="1806" y="10800"/>
                </a:cubicBezTo>
                <a:close/>
              </a:path>
            </a:pathLst>
          </a:custGeom>
          <a:solidFill>
            <a:schemeClr val="accent2">
              <a:alpha val="23921"/>
            </a:schemeClr>
          </a:solidFill>
          <a:ln w="9525">
            <a:noFill/>
            <a:round/>
            <a:headEnd/>
            <a:tailEnd/>
          </a:ln>
        </p:spPr>
        <p:txBody>
          <a:bodyPr wrap="none" anchor="ctr"/>
          <a:lstStyle/>
          <a:p>
            <a:endParaRPr lang="en-US" dirty="0"/>
          </a:p>
        </p:txBody>
      </p:sp>
      <p:sp>
        <p:nvSpPr>
          <p:cNvPr id="87" name="AutoShape 38"/>
          <p:cNvSpPr>
            <a:spLocks noChangeArrowheads="1"/>
          </p:cNvSpPr>
          <p:nvPr/>
        </p:nvSpPr>
        <p:spPr bwMode="auto">
          <a:xfrm>
            <a:off x="566738" y="1842770"/>
            <a:ext cx="4724400" cy="2886075"/>
          </a:xfrm>
          <a:custGeom>
            <a:avLst/>
            <a:gdLst>
              <a:gd name="T0" fmla="*/ 516665665 w 21600"/>
              <a:gd name="T1" fmla="*/ 0 h 21600"/>
              <a:gd name="T2" fmla="*/ 151315970 w 21600"/>
              <a:gd name="T3" fmla="*/ 56468592 h 21600"/>
              <a:gd name="T4" fmla="*/ 0 w 21600"/>
              <a:gd name="T5" fmla="*/ 192810918 h 21600"/>
              <a:gd name="T6" fmla="*/ 151315970 w 21600"/>
              <a:gd name="T7" fmla="*/ 329153127 h 21600"/>
              <a:gd name="T8" fmla="*/ 516665665 w 21600"/>
              <a:gd name="T9" fmla="*/ 385621569 h 21600"/>
              <a:gd name="T10" fmla="*/ 882015196 w 21600"/>
              <a:gd name="T11" fmla="*/ 329153127 h 21600"/>
              <a:gd name="T12" fmla="*/ 1033331330 w 21600"/>
              <a:gd name="T13" fmla="*/ 192810918 h 21600"/>
              <a:gd name="T14" fmla="*/ 882015196 w 21600"/>
              <a:gd name="T15" fmla="*/ 56468592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806" y="10800"/>
                </a:moveTo>
                <a:cubicBezTo>
                  <a:pt x="1806" y="15767"/>
                  <a:pt x="5833" y="19794"/>
                  <a:pt x="10800" y="19794"/>
                </a:cubicBezTo>
                <a:cubicBezTo>
                  <a:pt x="15767" y="19794"/>
                  <a:pt x="19794" y="15767"/>
                  <a:pt x="19794" y="10800"/>
                </a:cubicBezTo>
                <a:cubicBezTo>
                  <a:pt x="19794" y="5833"/>
                  <a:pt x="15767" y="1806"/>
                  <a:pt x="10800" y="1806"/>
                </a:cubicBezTo>
                <a:cubicBezTo>
                  <a:pt x="5833" y="1806"/>
                  <a:pt x="1806" y="5833"/>
                  <a:pt x="1806" y="10800"/>
                </a:cubicBezTo>
                <a:close/>
              </a:path>
            </a:pathLst>
          </a:custGeom>
          <a:solidFill>
            <a:srgbClr val="FF7C80">
              <a:alpha val="23921"/>
            </a:srgbClr>
          </a:solidFill>
          <a:ln w="9525">
            <a:noFill/>
            <a:round/>
            <a:headEnd/>
            <a:tailEnd/>
          </a:ln>
        </p:spPr>
        <p:txBody>
          <a:bodyPr wrap="none" anchor="ctr"/>
          <a:lstStyle/>
          <a:p>
            <a:endParaRPr lang="en-US" dirty="0"/>
          </a:p>
        </p:txBody>
      </p:sp>
      <p:sp>
        <p:nvSpPr>
          <p:cNvPr id="88" name="Freeform 50"/>
          <p:cNvSpPr>
            <a:spLocks/>
          </p:cNvSpPr>
          <p:nvPr/>
        </p:nvSpPr>
        <p:spPr bwMode="auto">
          <a:xfrm>
            <a:off x="4987925" y="3855720"/>
            <a:ext cx="866775" cy="1041400"/>
          </a:xfrm>
          <a:custGeom>
            <a:avLst/>
            <a:gdLst>
              <a:gd name="T0" fmla="*/ 2147483647 w 546"/>
              <a:gd name="T1" fmla="*/ 0 h 656"/>
              <a:gd name="T2" fmla="*/ 2147483647 w 546"/>
              <a:gd name="T3" fmla="*/ 2147483647 h 656"/>
              <a:gd name="T4" fmla="*/ 2147483647 w 546"/>
              <a:gd name="T5" fmla="*/ 2147483647 h 656"/>
              <a:gd name="T6" fmla="*/ 0 w 546"/>
              <a:gd name="T7" fmla="*/ 2147483647 h 656"/>
              <a:gd name="T8" fmla="*/ 2147483647 w 546"/>
              <a:gd name="T9" fmla="*/ 2147483647 h 656"/>
              <a:gd name="T10" fmla="*/ 2147483647 w 546"/>
              <a:gd name="T11" fmla="*/ 2147483647 h 656"/>
              <a:gd name="T12" fmla="*/ 2147483647 w 546"/>
              <a:gd name="T13" fmla="*/ 0 h 656"/>
              <a:gd name="T14" fmla="*/ 0 60000 65536"/>
              <a:gd name="T15" fmla="*/ 0 60000 65536"/>
              <a:gd name="T16" fmla="*/ 0 60000 65536"/>
              <a:gd name="T17" fmla="*/ 0 60000 65536"/>
              <a:gd name="T18" fmla="*/ 0 60000 65536"/>
              <a:gd name="T19" fmla="*/ 0 60000 65536"/>
              <a:gd name="T20" fmla="*/ 0 60000 65536"/>
              <a:gd name="T21" fmla="*/ 0 w 546"/>
              <a:gd name="T22" fmla="*/ 0 h 656"/>
              <a:gd name="T23" fmla="*/ 546 w 546"/>
              <a:gd name="T24" fmla="*/ 656 h 65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46" h="656">
                <a:moveTo>
                  <a:pt x="546" y="0"/>
                </a:moveTo>
                <a:lnTo>
                  <a:pt x="79" y="308"/>
                </a:lnTo>
                <a:lnTo>
                  <a:pt x="248" y="348"/>
                </a:lnTo>
                <a:lnTo>
                  <a:pt x="0" y="656"/>
                </a:lnTo>
                <a:lnTo>
                  <a:pt x="497" y="298"/>
                </a:lnTo>
                <a:lnTo>
                  <a:pt x="358" y="269"/>
                </a:lnTo>
                <a:lnTo>
                  <a:pt x="546" y="0"/>
                </a:lnTo>
                <a:close/>
              </a:path>
            </a:pathLst>
          </a:custGeom>
          <a:solidFill>
            <a:srgbClr val="FFFF00"/>
          </a:solidFill>
          <a:ln w="38100">
            <a:solidFill>
              <a:srgbClr val="FF0066"/>
            </a:solidFill>
            <a:round/>
            <a:headEnd/>
            <a:tailEnd/>
          </a:ln>
        </p:spPr>
        <p:txBody>
          <a:bodyPr wrap="none" anchor="ctr"/>
          <a:lstStyle/>
          <a:p>
            <a:endParaRPr lang="en-US" dirty="0">
              <a:latin typeface="Arial" pitchFamily="34" charset="0"/>
            </a:endParaRPr>
          </a:p>
        </p:txBody>
      </p:sp>
      <p:pic>
        <p:nvPicPr>
          <p:cNvPr id="90" name="Picture 8" descr="https://encrypted-tbn0.gstatic.com/images?q=tbn:ANd9GcSJzArL_USGi5Dtj9maTXmOjGQCh5lrzQpuGCCzr_piNsi1N-ZqPG8I6Q"/>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93230" y="4897120"/>
            <a:ext cx="705688" cy="720090"/>
          </a:xfrm>
          <a:prstGeom prst="rect">
            <a:avLst/>
          </a:prstGeom>
          <a:noFill/>
          <a:extLst>
            <a:ext uri="{909E8E84-426E-40DD-AFC4-6F175D3DCCD1}">
              <a14:hiddenFill xmlns:a14="http://schemas.microsoft.com/office/drawing/2010/main">
                <a:solidFill>
                  <a:srgbClr val="FFFFFF"/>
                </a:solidFill>
              </a14:hiddenFill>
            </a:ext>
          </a:extLst>
        </p:spPr>
      </p:pic>
      <p:sp>
        <p:nvSpPr>
          <p:cNvPr id="91" name="Rounded Rectangular Callout 90"/>
          <p:cNvSpPr/>
          <p:nvPr/>
        </p:nvSpPr>
        <p:spPr bwMode="auto">
          <a:xfrm flipH="1">
            <a:off x="2209800" y="4815223"/>
            <a:ext cx="1057838" cy="865227"/>
          </a:xfrm>
          <a:prstGeom prst="wedgeRoundRectCallout">
            <a:avLst>
              <a:gd name="adj1" fmla="val -101458"/>
              <a:gd name="adj2" fmla="val 49290"/>
              <a:gd name="adj3" fmla="val 16667"/>
            </a:avLst>
          </a:prstGeom>
          <a:noFill/>
          <a:ln w="38100">
            <a:solidFill>
              <a:schemeClr val="tx1"/>
            </a:solidFill>
            <a:round/>
            <a:headEnd/>
            <a:tailEnd/>
          </a:ln>
          <a:effectLst/>
        </p:spPr>
        <p:txBody>
          <a:bodyPr wrap="none" rtlCol="0" anchor="ctr"/>
          <a:lstStyle/>
          <a:p>
            <a:pPr algn="ctr"/>
            <a:endParaRPr lang="en-US" dirty="0">
              <a:latin typeface="Arial" pitchFamily="34" charset="0"/>
              <a:cs typeface="Arial" pitchFamily="34" charset="0"/>
            </a:endParaRPr>
          </a:p>
        </p:txBody>
      </p:sp>
      <p:pic>
        <p:nvPicPr>
          <p:cNvPr id="92" name="Picture 8" descr="https://encrypted-tbn0.gstatic.com/images?q=tbn:ANd9GcSJzArL_USGi5Dtj9maTXmOjGQCh5lrzQpuGCCzr_piNsi1N-ZqPG8I6Q"/>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0749" y="4862242"/>
            <a:ext cx="705688" cy="720090"/>
          </a:xfrm>
          <a:prstGeom prst="rect">
            <a:avLst/>
          </a:prstGeom>
          <a:noFill/>
          <a:extLst>
            <a:ext uri="{909E8E84-426E-40DD-AFC4-6F175D3DCCD1}">
              <a14:hiddenFill xmlns:a14="http://schemas.microsoft.com/office/drawing/2010/main">
                <a:solidFill>
                  <a:srgbClr val="FFFFFF"/>
                </a:solidFill>
              </a14:hiddenFill>
            </a:ext>
          </a:extLst>
        </p:spPr>
      </p:pic>
      <p:pic>
        <p:nvPicPr>
          <p:cNvPr id="93" name="Picture 4" descr="http://b2b.cbsimg.net/blogs/pear090620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911802" y="3633893"/>
            <a:ext cx="543074" cy="682852"/>
          </a:xfrm>
          <a:prstGeom prst="rect">
            <a:avLst/>
          </a:prstGeom>
          <a:noFill/>
          <a:effectLst>
            <a:glow rad="139700">
              <a:schemeClr val="accent3">
                <a:satMod val="175000"/>
                <a:alpha val="40000"/>
              </a:schemeClr>
            </a:glow>
          </a:effectLst>
          <a:extLst>
            <a:ext uri="{909E8E84-426E-40DD-AFC4-6F175D3DCCD1}">
              <a14:hiddenFill xmlns:a14="http://schemas.microsoft.com/office/drawing/2010/main">
                <a:solidFill>
                  <a:srgbClr val="FFFFFF"/>
                </a:solidFill>
              </a14:hiddenFill>
            </a:ext>
          </a:extLst>
        </p:spPr>
      </p:pic>
      <p:sp>
        <p:nvSpPr>
          <p:cNvPr id="95" name="Rounded Rectangular Callout 94"/>
          <p:cNvSpPr/>
          <p:nvPr/>
        </p:nvSpPr>
        <p:spPr bwMode="auto">
          <a:xfrm>
            <a:off x="5685053" y="4824551"/>
            <a:ext cx="1057838" cy="865227"/>
          </a:xfrm>
          <a:prstGeom prst="wedgeRoundRectCallout">
            <a:avLst>
              <a:gd name="adj1" fmla="val -101458"/>
              <a:gd name="adj2" fmla="val 49290"/>
              <a:gd name="adj3" fmla="val 16667"/>
            </a:avLst>
          </a:prstGeom>
          <a:noFill/>
          <a:ln w="38100">
            <a:solidFill>
              <a:schemeClr val="tx1"/>
            </a:solidFill>
            <a:round/>
            <a:headEnd/>
            <a:tailEnd/>
          </a:ln>
          <a:effectLst/>
        </p:spPr>
        <p:txBody>
          <a:bodyPr wrap="none" rtlCol="0" anchor="ctr"/>
          <a:lstStyle/>
          <a:p>
            <a:pPr algn="ctr"/>
            <a:endParaRPr lang="en-US" dirty="0">
              <a:latin typeface="Arial" pitchFamily="34" charset="0"/>
              <a:cs typeface="Arial" pitchFamily="34" charset="0"/>
            </a:endParaRPr>
          </a:p>
        </p:txBody>
      </p:sp>
      <p:sp>
        <p:nvSpPr>
          <p:cNvPr id="96" name="Rounded Rectangular Callout 95"/>
          <p:cNvSpPr/>
          <p:nvPr/>
        </p:nvSpPr>
        <p:spPr bwMode="auto">
          <a:xfrm flipV="1">
            <a:off x="7517663" y="3538298"/>
            <a:ext cx="1057838" cy="865227"/>
          </a:xfrm>
          <a:prstGeom prst="wedgeRoundRectCallout">
            <a:avLst>
              <a:gd name="adj1" fmla="val -101458"/>
              <a:gd name="adj2" fmla="val 49290"/>
              <a:gd name="adj3" fmla="val 16667"/>
            </a:avLst>
          </a:prstGeom>
          <a:noFill/>
          <a:ln w="38100">
            <a:solidFill>
              <a:schemeClr val="tx1"/>
            </a:solidFill>
            <a:round/>
            <a:headEnd/>
            <a:tailEnd/>
          </a:ln>
          <a:effectLst/>
        </p:spPr>
        <p:txBody>
          <a:bodyPr wrap="none" rtlCol="0" anchor="ctr"/>
          <a:lstStyle/>
          <a:p>
            <a:pPr algn="ctr"/>
            <a:endParaRPr lang="en-US" dirty="0">
              <a:latin typeface="Arial" pitchFamily="34" charset="0"/>
              <a:cs typeface="Arial" pitchFamily="34" charset="0"/>
            </a:endParaRPr>
          </a:p>
        </p:txBody>
      </p:sp>
      <p:sp>
        <p:nvSpPr>
          <p:cNvPr id="98" name="Rounded Rectangular Callout 97"/>
          <p:cNvSpPr/>
          <p:nvPr/>
        </p:nvSpPr>
        <p:spPr bwMode="auto">
          <a:xfrm flipH="1">
            <a:off x="4200167" y="1892989"/>
            <a:ext cx="1057838" cy="865227"/>
          </a:xfrm>
          <a:prstGeom prst="wedgeRoundRectCallout">
            <a:avLst>
              <a:gd name="adj1" fmla="val -101458"/>
              <a:gd name="adj2" fmla="val 49290"/>
              <a:gd name="adj3" fmla="val 16667"/>
            </a:avLst>
          </a:prstGeom>
          <a:noFill/>
          <a:ln w="38100">
            <a:solidFill>
              <a:schemeClr val="tx1"/>
            </a:solidFill>
            <a:round/>
            <a:headEnd/>
            <a:tailEnd/>
          </a:ln>
          <a:effectLst/>
        </p:spPr>
        <p:txBody>
          <a:bodyPr wrap="none" rtlCol="0" anchor="ctr"/>
          <a:lstStyle/>
          <a:p>
            <a:pPr algn="ctr"/>
            <a:endParaRPr lang="en-US" dirty="0">
              <a:latin typeface="Arial" pitchFamily="34" charset="0"/>
              <a:cs typeface="Arial" pitchFamily="34" charset="0"/>
            </a:endParaRPr>
          </a:p>
        </p:txBody>
      </p:sp>
      <p:pic>
        <p:nvPicPr>
          <p:cNvPr id="99" name="Picture 4" descr="http://b2b.cbsimg.net/blogs/pear090620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11389" y="2033051"/>
            <a:ext cx="543074" cy="682852"/>
          </a:xfrm>
          <a:prstGeom prst="rect">
            <a:avLst/>
          </a:prstGeom>
          <a:noFill/>
          <a:effectLst>
            <a:glow rad="139700">
              <a:schemeClr val="accent3">
                <a:satMod val="175000"/>
                <a:alpha val="40000"/>
              </a:schemeClr>
            </a:glow>
          </a:effectLst>
          <a:extLst>
            <a:ext uri="{909E8E84-426E-40DD-AFC4-6F175D3DCCD1}">
              <a14:hiddenFill xmlns:a14="http://schemas.microsoft.com/office/drawing/2010/main">
                <a:solidFill>
                  <a:srgbClr val="FFFFFF"/>
                </a:solidFill>
              </a14:hiddenFill>
            </a:ext>
          </a:extLst>
        </p:spPr>
      </p:pic>
      <p:sp>
        <p:nvSpPr>
          <p:cNvPr id="114" name="Freeform 50"/>
          <p:cNvSpPr>
            <a:spLocks/>
          </p:cNvSpPr>
          <p:nvPr/>
        </p:nvSpPr>
        <p:spPr bwMode="auto">
          <a:xfrm>
            <a:off x="5140325" y="4008120"/>
            <a:ext cx="866775" cy="1041400"/>
          </a:xfrm>
          <a:custGeom>
            <a:avLst/>
            <a:gdLst>
              <a:gd name="T0" fmla="*/ 2147483647 w 546"/>
              <a:gd name="T1" fmla="*/ 0 h 656"/>
              <a:gd name="T2" fmla="*/ 2147483647 w 546"/>
              <a:gd name="T3" fmla="*/ 2147483647 h 656"/>
              <a:gd name="T4" fmla="*/ 2147483647 w 546"/>
              <a:gd name="T5" fmla="*/ 2147483647 h 656"/>
              <a:gd name="T6" fmla="*/ 0 w 546"/>
              <a:gd name="T7" fmla="*/ 2147483647 h 656"/>
              <a:gd name="T8" fmla="*/ 2147483647 w 546"/>
              <a:gd name="T9" fmla="*/ 2147483647 h 656"/>
              <a:gd name="T10" fmla="*/ 2147483647 w 546"/>
              <a:gd name="T11" fmla="*/ 2147483647 h 656"/>
              <a:gd name="T12" fmla="*/ 2147483647 w 546"/>
              <a:gd name="T13" fmla="*/ 0 h 656"/>
              <a:gd name="T14" fmla="*/ 0 60000 65536"/>
              <a:gd name="T15" fmla="*/ 0 60000 65536"/>
              <a:gd name="T16" fmla="*/ 0 60000 65536"/>
              <a:gd name="T17" fmla="*/ 0 60000 65536"/>
              <a:gd name="T18" fmla="*/ 0 60000 65536"/>
              <a:gd name="T19" fmla="*/ 0 60000 65536"/>
              <a:gd name="T20" fmla="*/ 0 60000 65536"/>
              <a:gd name="T21" fmla="*/ 0 w 546"/>
              <a:gd name="T22" fmla="*/ 0 h 656"/>
              <a:gd name="T23" fmla="*/ 546 w 546"/>
              <a:gd name="T24" fmla="*/ 656 h 65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46" h="656">
                <a:moveTo>
                  <a:pt x="546" y="0"/>
                </a:moveTo>
                <a:lnTo>
                  <a:pt x="79" y="308"/>
                </a:lnTo>
                <a:lnTo>
                  <a:pt x="248" y="348"/>
                </a:lnTo>
                <a:lnTo>
                  <a:pt x="0" y="656"/>
                </a:lnTo>
                <a:lnTo>
                  <a:pt x="497" y="298"/>
                </a:lnTo>
                <a:lnTo>
                  <a:pt x="358" y="269"/>
                </a:lnTo>
                <a:lnTo>
                  <a:pt x="546" y="0"/>
                </a:lnTo>
                <a:close/>
              </a:path>
            </a:pathLst>
          </a:custGeom>
          <a:solidFill>
            <a:srgbClr val="FFFF00"/>
          </a:solidFill>
          <a:ln w="38100">
            <a:solidFill>
              <a:srgbClr val="FF0066"/>
            </a:solidFill>
            <a:round/>
            <a:headEnd/>
            <a:tailEnd/>
          </a:ln>
        </p:spPr>
        <p:txBody>
          <a:bodyPr wrap="none" anchor="ctr"/>
          <a:lstStyle/>
          <a:p>
            <a:endParaRPr lang="en-US" dirty="0">
              <a:latin typeface="Arial" pitchFamily="34" charset="0"/>
            </a:endParaRPr>
          </a:p>
        </p:txBody>
      </p:sp>
      <p:sp>
        <p:nvSpPr>
          <p:cNvPr id="115" name="Freeform 50"/>
          <p:cNvSpPr>
            <a:spLocks/>
          </p:cNvSpPr>
          <p:nvPr/>
        </p:nvSpPr>
        <p:spPr bwMode="auto">
          <a:xfrm rot="18900000" flipV="1">
            <a:off x="4178133" y="2502365"/>
            <a:ext cx="866775" cy="1041400"/>
          </a:xfrm>
          <a:custGeom>
            <a:avLst/>
            <a:gdLst>
              <a:gd name="T0" fmla="*/ 2147483647 w 546"/>
              <a:gd name="T1" fmla="*/ 0 h 656"/>
              <a:gd name="T2" fmla="*/ 2147483647 w 546"/>
              <a:gd name="T3" fmla="*/ 2147483647 h 656"/>
              <a:gd name="T4" fmla="*/ 2147483647 w 546"/>
              <a:gd name="T5" fmla="*/ 2147483647 h 656"/>
              <a:gd name="T6" fmla="*/ 0 w 546"/>
              <a:gd name="T7" fmla="*/ 2147483647 h 656"/>
              <a:gd name="T8" fmla="*/ 2147483647 w 546"/>
              <a:gd name="T9" fmla="*/ 2147483647 h 656"/>
              <a:gd name="T10" fmla="*/ 2147483647 w 546"/>
              <a:gd name="T11" fmla="*/ 2147483647 h 656"/>
              <a:gd name="T12" fmla="*/ 2147483647 w 546"/>
              <a:gd name="T13" fmla="*/ 0 h 656"/>
              <a:gd name="T14" fmla="*/ 0 60000 65536"/>
              <a:gd name="T15" fmla="*/ 0 60000 65536"/>
              <a:gd name="T16" fmla="*/ 0 60000 65536"/>
              <a:gd name="T17" fmla="*/ 0 60000 65536"/>
              <a:gd name="T18" fmla="*/ 0 60000 65536"/>
              <a:gd name="T19" fmla="*/ 0 60000 65536"/>
              <a:gd name="T20" fmla="*/ 0 60000 65536"/>
              <a:gd name="T21" fmla="*/ 0 w 546"/>
              <a:gd name="T22" fmla="*/ 0 h 656"/>
              <a:gd name="T23" fmla="*/ 546 w 546"/>
              <a:gd name="T24" fmla="*/ 656 h 65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46" h="656">
                <a:moveTo>
                  <a:pt x="546" y="0"/>
                </a:moveTo>
                <a:lnTo>
                  <a:pt x="79" y="308"/>
                </a:lnTo>
                <a:lnTo>
                  <a:pt x="248" y="348"/>
                </a:lnTo>
                <a:lnTo>
                  <a:pt x="0" y="656"/>
                </a:lnTo>
                <a:lnTo>
                  <a:pt x="497" y="298"/>
                </a:lnTo>
                <a:lnTo>
                  <a:pt x="358" y="269"/>
                </a:lnTo>
                <a:lnTo>
                  <a:pt x="546" y="0"/>
                </a:lnTo>
                <a:close/>
              </a:path>
            </a:pathLst>
          </a:custGeom>
          <a:solidFill>
            <a:srgbClr val="FFFF00"/>
          </a:solidFill>
          <a:ln w="38100">
            <a:solidFill>
              <a:srgbClr val="FF0066"/>
            </a:solidFill>
            <a:round/>
            <a:headEnd/>
            <a:tailEnd/>
          </a:ln>
        </p:spPr>
        <p:txBody>
          <a:bodyPr wrap="none" anchor="ctr"/>
          <a:lstStyle/>
          <a:p>
            <a:endParaRPr lang="en-US" dirty="0">
              <a:latin typeface="Arial" pitchFamily="34" charset="0"/>
            </a:endParaRPr>
          </a:p>
        </p:txBody>
      </p:sp>
      <p:sp>
        <p:nvSpPr>
          <p:cNvPr id="116" name="Freeform 50"/>
          <p:cNvSpPr>
            <a:spLocks/>
          </p:cNvSpPr>
          <p:nvPr/>
        </p:nvSpPr>
        <p:spPr bwMode="auto">
          <a:xfrm flipV="1">
            <a:off x="3239657" y="3925888"/>
            <a:ext cx="866775" cy="1041400"/>
          </a:xfrm>
          <a:custGeom>
            <a:avLst/>
            <a:gdLst>
              <a:gd name="T0" fmla="*/ 2147483647 w 546"/>
              <a:gd name="T1" fmla="*/ 0 h 656"/>
              <a:gd name="T2" fmla="*/ 2147483647 w 546"/>
              <a:gd name="T3" fmla="*/ 2147483647 h 656"/>
              <a:gd name="T4" fmla="*/ 2147483647 w 546"/>
              <a:gd name="T5" fmla="*/ 2147483647 h 656"/>
              <a:gd name="T6" fmla="*/ 0 w 546"/>
              <a:gd name="T7" fmla="*/ 2147483647 h 656"/>
              <a:gd name="T8" fmla="*/ 2147483647 w 546"/>
              <a:gd name="T9" fmla="*/ 2147483647 h 656"/>
              <a:gd name="T10" fmla="*/ 2147483647 w 546"/>
              <a:gd name="T11" fmla="*/ 2147483647 h 656"/>
              <a:gd name="T12" fmla="*/ 2147483647 w 546"/>
              <a:gd name="T13" fmla="*/ 0 h 656"/>
              <a:gd name="T14" fmla="*/ 0 60000 65536"/>
              <a:gd name="T15" fmla="*/ 0 60000 65536"/>
              <a:gd name="T16" fmla="*/ 0 60000 65536"/>
              <a:gd name="T17" fmla="*/ 0 60000 65536"/>
              <a:gd name="T18" fmla="*/ 0 60000 65536"/>
              <a:gd name="T19" fmla="*/ 0 60000 65536"/>
              <a:gd name="T20" fmla="*/ 0 60000 65536"/>
              <a:gd name="T21" fmla="*/ 0 w 546"/>
              <a:gd name="T22" fmla="*/ 0 h 656"/>
              <a:gd name="T23" fmla="*/ 546 w 546"/>
              <a:gd name="T24" fmla="*/ 656 h 65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46" h="656">
                <a:moveTo>
                  <a:pt x="546" y="0"/>
                </a:moveTo>
                <a:lnTo>
                  <a:pt x="79" y="308"/>
                </a:lnTo>
                <a:lnTo>
                  <a:pt x="248" y="348"/>
                </a:lnTo>
                <a:lnTo>
                  <a:pt x="0" y="656"/>
                </a:lnTo>
                <a:lnTo>
                  <a:pt x="497" y="298"/>
                </a:lnTo>
                <a:lnTo>
                  <a:pt x="358" y="269"/>
                </a:lnTo>
                <a:lnTo>
                  <a:pt x="546" y="0"/>
                </a:lnTo>
                <a:close/>
              </a:path>
            </a:pathLst>
          </a:custGeom>
          <a:solidFill>
            <a:srgbClr val="FFFF00"/>
          </a:solidFill>
          <a:ln w="38100">
            <a:solidFill>
              <a:srgbClr val="FF0066"/>
            </a:solidFill>
            <a:round/>
            <a:headEnd/>
            <a:tailEnd/>
          </a:ln>
        </p:spPr>
        <p:txBody>
          <a:bodyPr wrap="none" anchor="ctr"/>
          <a:lstStyle/>
          <a:p>
            <a:endParaRPr lang="en-US" dirty="0">
              <a:latin typeface="Arial" pitchFamily="34" charset="0"/>
            </a:endParaRPr>
          </a:p>
        </p:txBody>
      </p:sp>
      <p:sp>
        <p:nvSpPr>
          <p:cNvPr id="50" name="Rounded Rectangular Callout 49"/>
          <p:cNvSpPr/>
          <p:nvPr/>
        </p:nvSpPr>
        <p:spPr bwMode="auto">
          <a:xfrm>
            <a:off x="3294729" y="1763409"/>
            <a:ext cx="1057838" cy="865227"/>
          </a:xfrm>
          <a:prstGeom prst="wedgeRoundRectCallout">
            <a:avLst>
              <a:gd name="adj1" fmla="val -101458"/>
              <a:gd name="adj2" fmla="val 49290"/>
              <a:gd name="adj3" fmla="val 16667"/>
            </a:avLst>
          </a:prstGeom>
          <a:noFill/>
          <a:ln w="38100">
            <a:solidFill>
              <a:schemeClr val="tx1"/>
            </a:solidFill>
            <a:round/>
            <a:headEnd/>
            <a:tailEnd/>
          </a:ln>
          <a:effectLst/>
        </p:spPr>
        <p:txBody>
          <a:bodyPr wrap="none" rtlCol="0" anchor="ctr"/>
          <a:lstStyle/>
          <a:p>
            <a:pPr algn="ctr"/>
            <a:endParaRPr lang="en-US" dirty="0">
              <a:latin typeface="Arial" pitchFamily="34" charset="0"/>
              <a:cs typeface="Arial" pitchFamily="34" charset="0"/>
            </a:endParaRPr>
          </a:p>
        </p:txBody>
      </p:sp>
      <p:pic>
        <p:nvPicPr>
          <p:cNvPr id="51" name="Picture 2" descr="http://b2b.cbsimg.net/blogs/cherry090620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438181" y="1910574"/>
            <a:ext cx="617999" cy="699931"/>
          </a:xfrm>
          <a:prstGeom prst="rect">
            <a:avLst/>
          </a:prstGeom>
          <a:noFill/>
          <a:effectLst>
            <a:glow rad="139700">
              <a:schemeClr val="accent3">
                <a:satMod val="175000"/>
                <a:alpha val="40000"/>
              </a:schemeClr>
            </a:glow>
          </a:effectLst>
          <a:extLst>
            <a:ext uri="{909E8E84-426E-40DD-AFC4-6F175D3DCCD1}">
              <a14:hiddenFill xmlns:a14="http://schemas.microsoft.com/office/drawing/2010/main">
                <a:solidFill>
                  <a:srgbClr val="FFFFFF"/>
                </a:solidFill>
              </a14:hiddenFill>
            </a:ext>
          </a:extLst>
        </p:spPr>
      </p:pic>
      <p:grpSp>
        <p:nvGrpSpPr>
          <p:cNvPr id="3" name="Group 39">
            <a:extLst>
              <a:ext uri="{FF2B5EF4-FFF2-40B4-BE49-F238E27FC236}">
                <a16:creationId xmlns:a16="http://schemas.microsoft.com/office/drawing/2014/main" id="{ED6CA2EA-D854-AF87-A3D9-7C28C31B62AC}"/>
              </a:ext>
            </a:extLst>
          </p:cNvPr>
          <p:cNvGrpSpPr>
            <a:grpSpLocks/>
          </p:cNvGrpSpPr>
          <p:nvPr/>
        </p:nvGrpSpPr>
        <p:grpSpPr bwMode="auto">
          <a:xfrm>
            <a:off x="4019550" y="5082269"/>
            <a:ext cx="1146175" cy="1000125"/>
            <a:chOff x="1043" y="2546"/>
            <a:chExt cx="869" cy="740"/>
          </a:xfrm>
          <a:effectLst>
            <a:glow rad="63500">
              <a:schemeClr val="accent3">
                <a:satMod val="175000"/>
                <a:alpha val="40000"/>
              </a:schemeClr>
            </a:glow>
          </a:effectLst>
        </p:grpSpPr>
        <p:sp>
          <p:nvSpPr>
            <p:cNvPr id="5" name="Freeform 40">
              <a:extLst>
                <a:ext uri="{FF2B5EF4-FFF2-40B4-BE49-F238E27FC236}">
                  <a16:creationId xmlns:a16="http://schemas.microsoft.com/office/drawing/2014/main" id="{363032E3-4F7F-8941-3A7F-1102380B4862}"/>
                </a:ext>
              </a:extLst>
            </p:cNvPr>
            <p:cNvSpPr>
              <a:spLocks/>
            </p:cNvSpPr>
            <p:nvPr/>
          </p:nvSpPr>
          <p:spPr bwMode="auto">
            <a:xfrm>
              <a:off x="1769" y="3004"/>
              <a:ext cx="143" cy="278"/>
            </a:xfrm>
            <a:custGeom>
              <a:avLst/>
              <a:gdLst>
                <a:gd name="T0" fmla="*/ 0 w 143"/>
                <a:gd name="T1" fmla="*/ 0 h 278"/>
                <a:gd name="T2" fmla="*/ 143 w 143"/>
                <a:gd name="T3" fmla="*/ 42 h 278"/>
                <a:gd name="T4" fmla="*/ 143 w 143"/>
                <a:gd name="T5" fmla="*/ 242 h 278"/>
                <a:gd name="T6" fmla="*/ 100 w 143"/>
                <a:gd name="T7" fmla="*/ 278 h 278"/>
                <a:gd name="T8" fmla="*/ 93 w 143"/>
                <a:gd name="T9" fmla="*/ 100 h 278"/>
                <a:gd name="T10" fmla="*/ 7 w 143"/>
                <a:gd name="T11" fmla="*/ 50 h 278"/>
                <a:gd name="T12" fmla="*/ 0 w 143"/>
                <a:gd name="T13" fmla="*/ 0 h 278"/>
                <a:gd name="T14" fmla="*/ 0 60000 65536"/>
                <a:gd name="T15" fmla="*/ 0 60000 65536"/>
                <a:gd name="T16" fmla="*/ 0 60000 65536"/>
                <a:gd name="T17" fmla="*/ 0 60000 65536"/>
                <a:gd name="T18" fmla="*/ 0 60000 65536"/>
                <a:gd name="T19" fmla="*/ 0 60000 65536"/>
                <a:gd name="T20" fmla="*/ 0 60000 65536"/>
                <a:gd name="T21" fmla="*/ 0 w 143"/>
                <a:gd name="T22" fmla="*/ 0 h 278"/>
                <a:gd name="T23" fmla="*/ 143 w 143"/>
                <a:gd name="T24" fmla="*/ 278 h 2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3" h="278">
                  <a:moveTo>
                    <a:pt x="0" y="0"/>
                  </a:moveTo>
                  <a:lnTo>
                    <a:pt x="143" y="42"/>
                  </a:lnTo>
                  <a:lnTo>
                    <a:pt x="143" y="242"/>
                  </a:lnTo>
                  <a:lnTo>
                    <a:pt x="100" y="278"/>
                  </a:lnTo>
                  <a:lnTo>
                    <a:pt x="93" y="100"/>
                  </a:lnTo>
                  <a:lnTo>
                    <a:pt x="7" y="50"/>
                  </a:lnTo>
                  <a:lnTo>
                    <a:pt x="0" y="0"/>
                  </a:lnTo>
                  <a:close/>
                </a:path>
              </a:pathLst>
            </a:custGeom>
            <a:solidFill>
              <a:schemeClr val="bg1"/>
            </a:solidFill>
            <a:ln w="9525">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6" name="Freeform 41">
              <a:extLst>
                <a:ext uri="{FF2B5EF4-FFF2-40B4-BE49-F238E27FC236}">
                  <a16:creationId xmlns:a16="http://schemas.microsoft.com/office/drawing/2014/main" id="{3BAEF437-B2FE-AA58-43FF-911ED9EF25B1}"/>
                </a:ext>
              </a:extLst>
            </p:cNvPr>
            <p:cNvSpPr>
              <a:spLocks/>
            </p:cNvSpPr>
            <p:nvPr/>
          </p:nvSpPr>
          <p:spPr bwMode="auto">
            <a:xfrm>
              <a:off x="1737" y="2814"/>
              <a:ext cx="86" cy="221"/>
            </a:xfrm>
            <a:custGeom>
              <a:avLst/>
              <a:gdLst>
                <a:gd name="T0" fmla="*/ 0 w 143"/>
                <a:gd name="T1" fmla="*/ 0 h 278"/>
                <a:gd name="T2" fmla="*/ 86 w 143"/>
                <a:gd name="T3" fmla="*/ 33 h 278"/>
                <a:gd name="T4" fmla="*/ 86 w 143"/>
                <a:gd name="T5" fmla="*/ 192 h 278"/>
                <a:gd name="T6" fmla="*/ 60 w 143"/>
                <a:gd name="T7" fmla="*/ 221 h 278"/>
                <a:gd name="T8" fmla="*/ 56 w 143"/>
                <a:gd name="T9" fmla="*/ 79 h 278"/>
                <a:gd name="T10" fmla="*/ 4 w 143"/>
                <a:gd name="T11" fmla="*/ 40 h 278"/>
                <a:gd name="T12" fmla="*/ 0 w 143"/>
                <a:gd name="T13" fmla="*/ 0 h 278"/>
                <a:gd name="T14" fmla="*/ 0 60000 65536"/>
                <a:gd name="T15" fmla="*/ 0 60000 65536"/>
                <a:gd name="T16" fmla="*/ 0 60000 65536"/>
                <a:gd name="T17" fmla="*/ 0 60000 65536"/>
                <a:gd name="T18" fmla="*/ 0 60000 65536"/>
                <a:gd name="T19" fmla="*/ 0 60000 65536"/>
                <a:gd name="T20" fmla="*/ 0 60000 65536"/>
                <a:gd name="T21" fmla="*/ 0 w 143"/>
                <a:gd name="T22" fmla="*/ 0 h 278"/>
                <a:gd name="T23" fmla="*/ 143 w 143"/>
                <a:gd name="T24" fmla="*/ 278 h 2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3" h="278">
                  <a:moveTo>
                    <a:pt x="0" y="0"/>
                  </a:moveTo>
                  <a:lnTo>
                    <a:pt x="143" y="42"/>
                  </a:lnTo>
                  <a:lnTo>
                    <a:pt x="143" y="242"/>
                  </a:lnTo>
                  <a:lnTo>
                    <a:pt x="100" y="278"/>
                  </a:lnTo>
                  <a:lnTo>
                    <a:pt x="93" y="100"/>
                  </a:lnTo>
                  <a:lnTo>
                    <a:pt x="7" y="50"/>
                  </a:lnTo>
                  <a:lnTo>
                    <a:pt x="0" y="0"/>
                  </a:lnTo>
                  <a:close/>
                </a:path>
              </a:pathLst>
            </a:custGeom>
            <a:solidFill>
              <a:schemeClr val="bg1"/>
            </a:solidFill>
            <a:ln w="9525">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8" name="Freeform 42">
              <a:extLst>
                <a:ext uri="{FF2B5EF4-FFF2-40B4-BE49-F238E27FC236}">
                  <a16:creationId xmlns:a16="http://schemas.microsoft.com/office/drawing/2014/main" id="{C87AE167-1FBB-79BE-8F27-4E4D9FB7E8BE}"/>
                </a:ext>
              </a:extLst>
            </p:cNvPr>
            <p:cNvSpPr>
              <a:spLocks/>
            </p:cNvSpPr>
            <p:nvPr/>
          </p:nvSpPr>
          <p:spPr bwMode="auto">
            <a:xfrm flipH="1">
              <a:off x="1043" y="3008"/>
              <a:ext cx="143" cy="278"/>
            </a:xfrm>
            <a:custGeom>
              <a:avLst/>
              <a:gdLst>
                <a:gd name="T0" fmla="*/ 0 w 143"/>
                <a:gd name="T1" fmla="*/ 0 h 278"/>
                <a:gd name="T2" fmla="*/ 143 w 143"/>
                <a:gd name="T3" fmla="*/ 42 h 278"/>
                <a:gd name="T4" fmla="*/ 143 w 143"/>
                <a:gd name="T5" fmla="*/ 242 h 278"/>
                <a:gd name="T6" fmla="*/ 100 w 143"/>
                <a:gd name="T7" fmla="*/ 278 h 278"/>
                <a:gd name="T8" fmla="*/ 93 w 143"/>
                <a:gd name="T9" fmla="*/ 100 h 278"/>
                <a:gd name="T10" fmla="*/ 7 w 143"/>
                <a:gd name="T11" fmla="*/ 50 h 278"/>
                <a:gd name="T12" fmla="*/ 0 w 143"/>
                <a:gd name="T13" fmla="*/ 0 h 278"/>
                <a:gd name="T14" fmla="*/ 0 60000 65536"/>
                <a:gd name="T15" fmla="*/ 0 60000 65536"/>
                <a:gd name="T16" fmla="*/ 0 60000 65536"/>
                <a:gd name="T17" fmla="*/ 0 60000 65536"/>
                <a:gd name="T18" fmla="*/ 0 60000 65536"/>
                <a:gd name="T19" fmla="*/ 0 60000 65536"/>
                <a:gd name="T20" fmla="*/ 0 60000 65536"/>
                <a:gd name="T21" fmla="*/ 0 w 143"/>
                <a:gd name="T22" fmla="*/ 0 h 278"/>
                <a:gd name="T23" fmla="*/ 143 w 143"/>
                <a:gd name="T24" fmla="*/ 278 h 2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3" h="278">
                  <a:moveTo>
                    <a:pt x="0" y="0"/>
                  </a:moveTo>
                  <a:lnTo>
                    <a:pt x="143" y="42"/>
                  </a:lnTo>
                  <a:lnTo>
                    <a:pt x="143" y="242"/>
                  </a:lnTo>
                  <a:lnTo>
                    <a:pt x="100" y="278"/>
                  </a:lnTo>
                  <a:lnTo>
                    <a:pt x="93" y="100"/>
                  </a:lnTo>
                  <a:lnTo>
                    <a:pt x="7" y="50"/>
                  </a:lnTo>
                  <a:lnTo>
                    <a:pt x="0" y="0"/>
                  </a:lnTo>
                  <a:close/>
                </a:path>
              </a:pathLst>
            </a:custGeom>
            <a:solidFill>
              <a:schemeClr val="bg1"/>
            </a:solidFill>
            <a:ln w="9525">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10" name="Freeform 43">
              <a:extLst>
                <a:ext uri="{FF2B5EF4-FFF2-40B4-BE49-F238E27FC236}">
                  <a16:creationId xmlns:a16="http://schemas.microsoft.com/office/drawing/2014/main" id="{BBA98971-4FED-AB0B-D3EC-5BEBFEE548DB}"/>
                </a:ext>
              </a:extLst>
            </p:cNvPr>
            <p:cNvSpPr>
              <a:spLocks/>
            </p:cNvSpPr>
            <p:nvPr/>
          </p:nvSpPr>
          <p:spPr bwMode="auto">
            <a:xfrm flipH="1">
              <a:off x="1133" y="2833"/>
              <a:ext cx="86" cy="221"/>
            </a:xfrm>
            <a:custGeom>
              <a:avLst/>
              <a:gdLst>
                <a:gd name="T0" fmla="*/ 0 w 143"/>
                <a:gd name="T1" fmla="*/ 0 h 278"/>
                <a:gd name="T2" fmla="*/ 86 w 143"/>
                <a:gd name="T3" fmla="*/ 33 h 278"/>
                <a:gd name="T4" fmla="*/ 86 w 143"/>
                <a:gd name="T5" fmla="*/ 192 h 278"/>
                <a:gd name="T6" fmla="*/ 60 w 143"/>
                <a:gd name="T7" fmla="*/ 221 h 278"/>
                <a:gd name="T8" fmla="*/ 56 w 143"/>
                <a:gd name="T9" fmla="*/ 79 h 278"/>
                <a:gd name="T10" fmla="*/ 4 w 143"/>
                <a:gd name="T11" fmla="*/ 40 h 278"/>
                <a:gd name="T12" fmla="*/ 0 w 143"/>
                <a:gd name="T13" fmla="*/ 0 h 278"/>
                <a:gd name="T14" fmla="*/ 0 60000 65536"/>
                <a:gd name="T15" fmla="*/ 0 60000 65536"/>
                <a:gd name="T16" fmla="*/ 0 60000 65536"/>
                <a:gd name="T17" fmla="*/ 0 60000 65536"/>
                <a:gd name="T18" fmla="*/ 0 60000 65536"/>
                <a:gd name="T19" fmla="*/ 0 60000 65536"/>
                <a:gd name="T20" fmla="*/ 0 60000 65536"/>
                <a:gd name="T21" fmla="*/ 0 w 143"/>
                <a:gd name="T22" fmla="*/ 0 h 278"/>
                <a:gd name="T23" fmla="*/ 143 w 143"/>
                <a:gd name="T24" fmla="*/ 278 h 2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3" h="278">
                  <a:moveTo>
                    <a:pt x="0" y="0"/>
                  </a:moveTo>
                  <a:lnTo>
                    <a:pt x="143" y="42"/>
                  </a:lnTo>
                  <a:lnTo>
                    <a:pt x="143" y="242"/>
                  </a:lnTo>
                  <a:lnTo>
                    <a:pt x="100" y="278"/>
                  </a:lnTo>
                  <a:lnTo>
                    <a:pt x="93" y="100"/>
                  </a:lnTo>
                  <a:lnTo>
                    <a:pt x="7" y="50"/>
                  </a:lnTo>
                  <a:lnTo>
                    <a:pt x="0" y="0"/>
                  </a:lnTo>
                  <a:close/>
                </a:path>
              </a:pathLst>
            </a:custGeom>
            <a:solidFill>
              <a:schemeClr val="bg1"/>
            </a:solidFill>
            <a:ln w="9525">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11" name="AutoShape 44">
              <a:extLst>
                <a:ext uri="{FF2B5EF4-FFF2-40B4-BE49-F238E27FC236}">
                  <a16:creationId xmlns:a16="http://schemas.microsoft.com/office/drawing/2014/main" id="{9A372DA4-02C4-4DF0-AB2A-2CBC432A604E}"/>
                </a:ext>
              </a:extLst>
            </p:cNvPr>
            <p:cNvSpPr>
              <a:spLocks noChangeArrowheads="1"/>
            </p:cNvSpPr>
            <p:nvPr/>
          </p:nvSpPr>
          <p:spPr bwMode="auto">
            <a:xfrm flipV="1">
              <a:off x="1163" y="2546"/>
              <a:ext cx="657" cy="557"/>
            </a:xfrm>
            <a:custGeom>
              <a:avLst/>
              <a:gdLst>
                <a:gd name="T0" fmla="*/ 17 w 21600"/>
                <a:gd name="T1" fmla="*/ 7 h 21600"/>
                <a:gd name="T2" fmla="*/ 10 w 21600"/>
                <a:gd name="T3" fmla="*/ 14 h 21600"/>
                <a:gd name="T4" fmla="*/ 2 w 21600"/>
                <a:gd name="T5" fmla="*/ 7 h 21600"/>
                <a:gd name="T6" fmla="*/ 10 w 21600"/>
                <a:gd name="T7" fmla="*/ 0 h 21600"/>
                <a:gd name="T8" fmla="*/ 0 60000 65536"/>
                <a:gd name="T9" fmla="*/ 0 60000 65536"/>
                <a:gd name="T10" fmla="*/ 0 60000 65536"/>
                <a:gd name="T11" fmla="*/ 0 60000 65536"/>
                <a:gd name="T12" fmla="*/ 4504 w 21600"/>
                <a:gd name="T13" fmla="*/ 4498 h 21600"/>
                <a:gd name="T14" fmla="*/ 17096 w 21600"/>
                <a:gd name="T15" fmla="*/ 17102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rgbClr val="9966FF"/>
            </a:solidFill>
            <a:ln w="38100">
              <a:solidFill>
                <a:schemeClr val="bg2"/>
              </a:solidFill>
              <a:miter lim="800000"/>
              <a:headEnd/>
              <a:tailEnd/>
            </a:ln>
          </p:spPr>
          <p:txBody>
            <a:bodyPr rot="10800000" wrap="none" anchor="ctr"/>
            <a:lstStyle/>
            <a:p>
              <a:endParaRPr lang="en-US" dirty="0">
                <a:latin typeface="Arial" pitchFamily="34" charset="0"/>
                <a:cs typeface="Arial" pitchFamily="34" charset="0"/>
              </a:endParaRPr>
            </a:p>
          </p:txBody>
        </p:sp>
        <p:sp>
          <p:nvSpPr>
            <p:cNvPr id="12" name="Rectangle 45">
              <a:extLst>
                <a:ext uri="{FF2B5EF4-FFF2-40B4-BE49-F238E27FC236}">
                  <a16:creationId xmlns:a16="http://schemas.microsoft.com/office/drawing/2014/main" id="{1571A7A0-AEAA-8769-0427-BC675E448576}"/>
                </a:ext>
              </a:extLst>
            </p:cNvPr>
            <p:cNvSpPr>
              <a:spLocks noChangeArrowheads="1"/>
            </p:cNvSpPr>
            <p:nvPr/>
          </p:nvSpPr>
          <p:spPr bwMode="auto">
            <a:xfrm>
              <a:off x="1163" y="3110"/>
              <a:ext cx="657" cy="157"/>
            </a:xfrm>
            <a:prstGeom prst="rect">
              <a:avLst/>
            </a:prstGeom>
            <a:solidFill>
              <a:srgbClr val="9966FF"/>
            </a:solidFill>
            <a:ln w="38100">
              <a:solidFill>
                <a:schemeClr val="bg2"/>
              </a:solidFill>
              <a:miter lim="800000"/>
              <a:headEnd/>
              <a:tailEnd/>
            </a:ln>
          </p:spPr>
          <p:txBody>
            <a:bodyPr wrap="none" anchor="ctr"/>
            <a:lstStyle/>
            <a:p>
              <a:endParaRPr lang="en-US" dirty="0">
                <a:latin typeface="Arial" pitchFamily="34" charset="0"/>
                <a:cs typeface="Arial" pitchFamily="34" charset="0"/>
              </a:endParaRPr>
            </a:p>
          </p:txBody>
        </p:sp>
        <p:sp>
          <p:nvSpPr>
            <p:cNvPr id="13" name="Freeform 46">
              <a:extLst>
                <a:ext uri="{FF2B5EF4-FFF2-40B4-BE49-F238E27FC236}">
                  <a16:creationId xmlns:a16="http://schemas.microsoft.com/office/drawing/2014/main" id="{54D0AA10-D5FF-08FC-0605-F67F4C560FBF}"/>
                </a:ext>
              </a:extLst>
            </p:cNvPr>
            <p:cNvSpPr>
              <a:spLocks/>
            </p:cNvSpPr>
            <p:nvPr/>
          </p:nvSpPr>
          <p:spPr bwMode="auto">
            <a:xfrm>
              <a:off x="1694" y="2640"/>
              <a:ext cx="86" cy="221"/>
            </a:xfrm>
            <a:custGeom>
              <a:avLst/>
              <a:gdLst>
                <a:gd name="T0" fmla="*/ 0 w 143"/>
                <a:gd name="T1" fmla="*/ 0 h 278"/>
                <a:gd name="T2" fmla="*/ 86 w 143"/>
                <a:gd name="T3" fmla="*/ 33 h 278"/>
                <a:gd name="T4" fmla="*/ 86 w 143"/>
                <a:gd name="T5" fmla="*/ 192 h 278"/>
                <a:gd name="T6" fmla="*/ 60 w 143"/>
                <a:gd name="T7" fmla="*/ 221 h 278"/>
                <a:gd name="T8" fmla="*/ 56 w 143"/>
                <a:gd name="T9" fmla="*/ 79 h 278"/>
                <a:gd name="T10" fmla="*/ 4 w 143"/>
                <a:gd name="T11" fmla="*/ 40 h 278"/>
                <a:gd name="T12" fmla="*/ 0 w 143"/>
                <a:gd name="T13" fmla="*/ 0 h 278"/>
                <a:gd name="T14" fmla="*/ 0 60000 65536"/>
                <a:gd name="T15" fmla="*/ 0 60000 65536"/>
                <a:gd name="T16" fmla="*/ 0 60000 65536"/>
                <a:gd name="T17" fmla="*/ 0 60000 65536"/>
                <a:gd name="T18" fmla="*/ 0 60000 65536"/>
                <a:gd name="T19" fmla="*/ 0 60000 65536"/>
                <a:gd name="T20" fmla="*/ 0 60000 65536"/>
                <a:gd name="T21" fmla="*/ 0 w 143"/>
                <a:gd name="T22" fmla="*/ 0 h 278"/>
                <a:gd name="T23" fmla="*/ 143 w 143"/>
                <a:gd name="T24" fmla="*/ 278 h 2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3" h="278">
                  <a:moveTo>
                    <a:pt x="0" y="0"/>
                  </a:moveTo>
                  <a:lnTo>
                    <a:pt x="143" y="42"/>
                  </a:lnTo>
                  <a:lnTo>
                    <a:pt x="143" y="242"/>
                  </a:lnTo>
                  <a:lnTo>
                    <a:pt x="100" y="278"/>
                  </a:lnTo>
                  <a:lnTo>
                    <a:pt x="93" y="100"/>
                  </a:lnTo>
                  <a:lnTo>
                    <a:pt x="7" y="50"/>
                  </a:lnTo>
                  <a:lnTo>
                    <a:pt x="0" y="0"/>
                  </a:lnTo>
                  <a:close/>
                </a:path>
              </a:pathLst>
            </a:custGeom>
            <a:solidFill>
              <a:schemeClr val="bg1"/>
            </a:solidFill>
            <a:ln w="9525">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14" name="Freeform 47">
              <a:extLst>
                <a:ext uri="{FF2B5EF4-FFF2-40B4-BE49-F238E27FC236}">
                  <a16:creationId xmlns:a16="http://schemas.microsoft.com/office/drawing/2014/main" id="{197B498D-0D34-0B44-BABD-A9A1B8F2F42E}"/>
                </a:ext>
              </a:extLst>
            </p:cNvPr>
            <p:cNvSpPr>
              <a:spLocks/>
            </p:cNvSpPr>
            <p:nvPr/>
          </p:nvSpPr>
          <p:spPr bwMode="auto">
            <a:xfrm flipH="1">
              <a:off x="1186" y="2640"/>
              <a:ext cx="86" cy="221"/>
            </a:xfrm>
            <a:custGeom>
              <a:avLst/>
              <a:gdLst>
                <a:gd name="T0" fmla="*/ 0 w 143"/>
                <a:gd name="T1" fmla="*/ 0 h 278"/>
                <a:gd name="T2" fmla="*/ 86 w 143"/>
                <a:gd name="T3" fmla="*/ 33 h 278"/>
                <a:gd name="T4" fmla="*/ 86 w 143"/>
                <a:gd name="T5" fmla="*/ 192 h 278"/>
                <a:gd name="T6" fmla="*/ 60 w 143"/>
                <a:gd name="T7" fmla="*/ 221 h 278"/>
                <a:gd name="T8" fmla="*/ 56 w 143"/>
                <a:gd name="T9" fmla="*/ 79 h 278"/>
                <a:gd name="T10" fmla="*/ 4 w 143"/>
                <a:gd name="T11" fmla="*/ 40 h 278"/>
                <a:gd name="T12" fmla="*/ 0 w 143"/>
                <a:gd name="T13" fmla="*/ 0 h 278"/>
                <a:gd name="T14" fmla="*/ 0 60000 65536"/>
                <a:gd name="T15" fmla="*/ 0 60000 65536"/>
                <a:gd name="T16" fmla="*/ 0 60000 65536"/>
                <a:gd name="T17" fmla="*/ 0 60000 65536"/>
                <a:gd name="T18" fmla="*/ 0 60000 65536"/>
                <a:gd name="T19" fmla="*/ 0 60000 65536"/>
                <a:gd name="T20" fmla="*/ 0 60000 65536"/>
                <a:gd name="T21" fmla="*/ 0 w 143"/>
                <a:gd name="T22" fmla="*/ 0 h 278"/>
                <a:gd name="T23" fmla="*/ 143 w 143"/>
                <a:gd name="T24" fmla="*/ 278 h 2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3" h="278">
                  <a:moveTo>
                    <a:pt x="0" y="0"/>
                  </a:moveTo>
                  <a:lnTo>
                    <a:pt x="143" y="42"/>
                  </a:lnTo>
                  <a:lnTo>
                    <a:pt x="143" y="242"/>
                  </a:lnTo>
                  <a:lnTo>
                    <a:pt x="100" y="278"/>
                  </a:lnTo>
                  <a:lnTo>
                    <a:pt x="93" y="100"/>
                  </a:lnTo>
                  <a:lnTo>
                    <a:pt x="7" y="50"/>
                  </a:lnTo>
                  <a:lnTo>
                    <a:pt x="0" y="0"/>
                  </a:lnTo>
                  <a:close/>
                </a:path>
              </a:pathLst>
            </a:custGeom>
            <a:solidFill>
              <a:schemeClr val="bg1"/>
            </a:solidFill>
            <a:ln w="9525">
              <a:solidFill>
                <a:schemeClr val="bg2"/>
              </a:solidFill>
              <a:round/>
              <a:headEnd/>
              <a:tailEnd/>
            </a:ln>
          </p:spPr>
          <p:txBody>
            <a:bodyPr wrap="none" anchor="ctr"/>
            <a:lstStyle/>
            <a:p>
              <a:endParaRPr lang="en-US" dirty="0">
                <a:latin typeface="Arial" pitchFamily="34" charset="0"/>
                <a:cs typeface="Arial" pitchFamily="34" charset="0"/>
              </a:endParaRPr>
            </a:p>
          </p:txBody>
        </p:sp>
      </p:grpSp>
      <p:grpSp>
        <p:nvGrpSpPr>
          <p:cNvPr id="15" name="Group 60">
            <a:extLst>
              <a:ext uri="{FF2B5EF4-FFF2-40B4-BE49-F238E27FC236}">
                <a16:creationId xmlns:a16="http://schemas.microsoft.com/office/drawing/2014/main" id="{6666659B-F63C-67ED-4C30-BA4E10E4F0BA}"/>
              </a:ext>
            </a:extLst>
          </p:cNvPr>
          <p:cNvGrpSpPr>
            <a:grpSpLocks/>
          </p:cNvGrpSpPr>
          <p:nvPr/>
        </p:nvGrpSpPr>
        <p:grpSpPr bwMode="auto">
          <a:xfrm flipH="1">
            <a:off x="5165725" y="2786063"/>
            <a:ext cx="1447800" cy="1295400"/>
            <a:chOff x="3168" y="1824"/>
            <a:chExt cx="912" cy="816"/>
          </a:xfrm>
          <a:effectLst>
            <a:glow rad="101600">
              <a:schemeClr val="accent3">
                <a:satMod val="175000"/>
                <a:alpha val="40000"/>
              </a:schemeClr>
            </a:glow>
          </a:effectLst>
        </p:grpSpPr>
        <p:sp>
          <p:nvSpPr>
            <p:cNvPr id="16" name="Freeform 61">
              <a:extLst>
                <a:ext uri="{FF2B5EF4-FFF2-40B4-BE49-F238E27FC236}">
                  <a16:creationId xmlns:a16="http://schemas.microsoft.com/office/drawing/2014/main" id="{ABAC6D02-178E-9536-51D7-4FC1A3E286C4}"/>
                </a:ext>
              </a:extLst>
            </p:cNvPr>
            <p:cNvSpPr>
              <a:spLocks/>
            </p:cNvSpPr>
            <p:nvPr/>
          </p:nvSpPr>
          <p:spPr bwMode="auto">
            <a:xfrm>
              <a:off x="3936" y="2064"/>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1"/>
            </a:solidFill>
            <a:ln w="9525">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17" name="Freeform 62">
              <a:extLst>
                <a:ext uri="{FF2B5EF4-FFF2-40B4-BE49-F238E27FC236}">
                  <a16:creationId xmlns:a16="http://schemas.microsoft.com/office/drawing/2014/main" id="{7DBD1184-EA96-D615-E2DC-BB2D69EE041A}"/>
                </a:ext>
              </a:extLst>
            </p:cNvPr>
            <p:cNvSpPr>
              <a:spLocks/>
            </p:cNvSpPr>
            <p:nvPr/>
          </p:nvSpPr>
          <p:spPr bwMode="auto">
            <a:xfrm>
              <a:off x="3728" y="1920"/>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1"/>
            </a:solidFill>
            <a:ln w="9525">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18" name="Freeform 63">
              <a:extLst>
                <a:ext uri="{FF2B5EF4-FFF2-40B4-BE49-F238E27FC236}">
                  <a16:creationId xmlns:a16="http://schemas.microsoft.com/office/drawing/2014/main" id="{10371901-71D3-6A48-B5B3-C2FCFA6C665E}"/>
                </a:ext>
              </a:extLst>
            </p:cNvPr>
            <p:cNvSpPr>
              <a:spLocks/>
            </p:cNvSpPr>
            <p:nvPr/>
          </p:nvSpPr>
          <p:spPr bwMode="auto">
            <a:xfrm>
              <a:off x="3504" y="1824"/>
              <a:ext cx="144" cy="288"/>
            </a:xfrm>
            <a:custGeom>
              <a:avLst/>
              <a:gdLst>
                <a:gd name="T0" fmla="*/ 0 w 144"/>
                <a:gd name="T1" fmla="*/ 41 h 336"/>
                <a:gd name="T2" fmla="*/ 96 w 144"/>
                <a:gd name="T3" fmla="*/ 0 h 336"/>
                <a:gd name="T4" fmla="*/ 144 w 144"/>
                <a:gd name="T5" fmla="*/ 41 h 336"/>
                <a:gd name="T6" fmla="*/ 144 w 144"/>
                <a:gd name="T7" fmla="*/ 288 h 336"/>
                <a:gd name="T8" fmla="*/ 96 w 144"/>
                <a:gd name="T9" fmla="*/ 247 h 336"/>
                <a:gd name="T10" fmla="*/ 96 w 144"/>
                <a:gd name="T11" fmla="*/ 82 h 336"/>
                <a:gd name="T12" fmla="*/ 0 w 144"/>
                <a:gd name="T13" fmla="*/ 123 h 336"/>
                <a:gd name="T14" fmla="*/ 0 w 144"/>
                <a:gd name="T15" fmla="*/ 41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1"/>
            </a:solidFill>
            <a:ln w="9525">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19" name="Freeform 64">
              <a:extLst>
                <a:ext uri="{FF2B5EF4-FFF2-40B4-BE49-F238E27FC236}">
                  <a16:creationId xmlns:a16="http://schemas.microsoft.com/office/drawing/2014/main" id="{EED66463-39F0-44EE-D9D3-6A1A33626C6B}"/>
                </a:ext>
              </a:extLst>
            </p:cNvPr>
            <p:cNvSpPr>
              <a:spLocks/>
            </p:cNvSpPr>
            <p:nvPr/>
          </p:nvSpPr>
          <p:spPr bwMode="auto">
            <a:xfrm>
              <a:off x="3243" y="1824"/>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 name="T10" fmla="*/ 0 60000 65536"/>
                <a:gd name="T11" fmla="*/ 0 60000 65536"/>
                <a:gd name="T12" fmla="*/ 0 60000 65536"/>
                <a:gd name="T13" fmla="*/ 0 60000 65536"/>
                <a:gd name="T14" fmla="*/ 0 60000 65536"/>
                <a:gd name="T15" fmla="*/ 0 w 789"/>
                <a:gd name="T16" fmla="*/ 0 h 535"/>
                <a:gd name="T17" fmla="*/ 789 w 789"/>
                <a:gd name="T18" fmla="*/ 535 h 535"/>
              </a:gdLst>
              <a:ahLst/>
              <a:cxnLst>
                <a:cxn ang="T10">
                  <a:pos x="T0" y="T1"/>
                </a:cxn>
                <a:cxn ang="T11">
                  <a:pos x="T2" y="T3"/>
                </a:cxn>
                <a:cxn ang="T12">
                  <a:pos x="T4" y="T5"/>
                </a:cxn>
                <a:cxn ang="T13">
                  <a:pos x="T6" y="T7"/>
                </a:cxn>
                <a:cxn ang="T14">
                  <a:pos x="T8" y="T9"/>
                </a:cxn>
              </a:cxnLst>
              <a:rect l="T15" t="T16" r="T17" b="T18"/>
              <a:pathLst>
                <a:path w="789" h="535">
                  <a:moveTo>
                    <a:pt x="261" y="0"/>
                  </a:moveTo>
                  <a:lnTo>
                    <a:pt x="789" y="336"/>
                  </a:lnTo>
                  <a:lnTo>
                    <a:pt x="494" y="535"/>
                  </a:lnTo>
                  <a:lnTo>
                    <a:pt x="0" y="96"/>
                  </a:lnTo>
                  <a:lnTo>
                    <a:pt x="261" y="0"/>
                  </a:lnTo>
                  <a:close/>
                </a:path>
              </a:pathLst>
            </a:custGeom>
            <a:solidFill>
              <a:schemeClr val="accent1"/>
            </a:solidFill>
            <a:ln w="38100">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20" name="Freeform 65">
              <a:extLst>
                <a:ext uri="{FF2B5EF4-FFF2-40B4-BE49-F238E27FC236}">
                  <a16:creationId xmlns:a16="http://schemas.microsoft.com/office/drawing/2014/main" id="{7596B18A-CF58-ABFD-4F7D-6FB60D57532D}"/>
                </a:ext>
              </a:extLst>
            </p:cNvPr>
            <p:cNvSpPr>
              <a:spLocks/>
            </p:cNvSpPr>
            <p:nvPr/>
          </p:nvSpPr>
          <p:spPr bwMode="auto">
            <a:xfrm>
              <a:off x="3253" y="1920"/>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 name="T10" fmla="*/ 0 60000 65536"/>
                <a:gd name="T11" fmla="*/ 0 60000 65536"/>
                <a:gd name="T12" fmla="*/ 0 60000 65536"/>
                <a:gd name="T13" fmla="*/ 0 60000 65536"/>
                <a:gd name="T14" fmla="*/ 0 60000 65536"/>
                <a:gd name="T15" fmla="*/ 0 w 491"/>
                <a:gd name="T16" fmla="*/ 0 h 567"/>
                <a:gd name="T17" fmla="*/ 491 w 491"/>
                <a:gd name="T18" fmla="*/ 567 h 567"/>
              </a:gdLst>
              <a:ahLst/>
              <a:cxnLst>
                <a:cxn ang="T10">
                  <a:pos x="T0" y="T1"/>
                </a:cxn>
                <a:cxn ang="T11">
                  <a:pos x="T2" y="T3"/>
                </a:cxn>
                <a:cxn ang="T12">
                  <a:pos x="T4" y="T5"/>
                </a:cxn>
                <a:cxn ang="T13">
                  <a:pos x="T6" y="T7"/>
                </a:cxn>
                <a:cxn ang="T14">
                  <a:pos x="T8" y="T9"/>
                </a:cxn>
              </a:cxnLst>
              <a:rect l="T15" t="T16" r="T17" b="T18"/>
              <a:pathLst>
                <a:path w="491" h="567">
                  <a:moveTo>
                    <a:pt x="11" y="0"/>
                  </a:moveTo>
                  <a:lnTo>
                    <a:pt x="491" y="432"/>
                  </a:lnTo>
                  <a:lnTo>
                    <a:pt x="484" y="567"/>
                  </a:lnTo>
                  <a:lnTo>
                    <a:pt x="0" y="119"/>
                  </a:lnTo>
                  <a:lnTo>
                    <a:pt x="11" y="0"/>
                  </a:lnTo>
                  <a:close/>
                </a:path>
              </a:pathLst>
            </a:custGeom>
            <a:solidFill>
              <a:schemeClr val="accent1"/>
            </a:solidFill>
            <a:ln w="38100">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21" name="Freeform 66">
              <a:extLst>
                <a:ext uri="{FF2B5EF4-FFF2-40B4-BE49-F238E27FC236}">
                  <a16:creationId xmlns:a16="http://schemas.microsoft.com/office/drawing/2014/main" id="{E74A6181-594A-9D58-632F-1BB5BBFB314C}"/>
                </a:ext>
              </a:extLst>
            </p:cNvPr>
            <p:cNvSpPr>
              <a:spLocks/>
            </p:cNvSpPr>
            <p:nvPr/>
          </p:nvSpPr>
          <p:spPr bwMode="auto">
            <a:xfrm>
              <a:off x="3728" y="2160"/>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 name="T10" fmla="*/ 0 60000 65536"/>
                <a:gd name="T11" fmla="*/ 0 60000 65536"/>
                <a:gd name="T12" fmla="*/ 0 60000 65536"/>
                <a:gd name="T13" fmla="*/ 0 60000 65536"/>
                <a:gd name="T14" fmla="*/ 0 60000 65536"/>
                <a:gd name="T15" fmla="*/ 0 w 304"/>
                <a:gd name="T16" fmla="*/ 0 h 327"/>
                <a:gd name="T17" fmla="*/ 304 w 304"/>
                <a:gd name="T18" fmla="*/ 327 h 327"/>
              </a:gdLst>
              <a:ahLst/>
              <a:cxnLst>
                <a:cxn ang="T10">
                  <a:pos x="T0" y="T1"/>
                </a:cxn>
                <a:cxn ang="T11">
                  <a:pos x="T2" y="T3"/>
                </a:cxn>
                <a:cxn ang="T12">
                  <a:pos x="T4" y="T5"/>
                </a:cxn>
                <a:cxn ang="T13">
                  <a:pos x="T6" y="T7"/>
                </a:cxn>
                <a:cxn ang="T14">
                  <a:pos x="T8" y="T9"/>
                </a:cxn>
              </a:cxnLst>
              <a:rect l="T15" t="T16" r="T17" b="T18"/>
              <a:pathLst>
                <a:path w="304" h="327">
                  <a:moveTo>
                    <a:pt x="304" y="0"/>
                  </a:moveTo>
                  <a:lnTo>
                    <a:pt x="304" y="96"/>
                  </a:lnTo>
                  <a:lnTo>
                    <a:pt x="0" y="327"/>
                  </a:lnTo>
                  <a:lnTo>
                    <a:pt x="18" y="181"/>
                  </a:lnTo>
                  <a:lnTo>
                    <a:pt x="304" y="0"/>
                  </a:lnTo>
                  <a:close/>
                </a:path>
              </a:pathLst>
            </a:custGeom>
            <a:solidFill>
              <a:schemeClr val="accent1"/>
            </a:solidFill>
            <a:ln w="38100">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22" name="Freeform 67">
              <a:extLst>
                <a:ext uri="{FF2B5EF4-FFF2-40B4-BE49-F238E27FC236}">
                  <a16:creationId xmlns:a16="http://schemas.microsoft.com/office/drawing/2014/main" id="{A6B7941C-A85E-0B98-02D2-B39FAAAC48A3}"/>
                </a:ext>
              </a:extLst>
            </p:cNvPr>
            <p:cNvSpPr>
              <a:spLocks/>
            </p:cNvSpPr>
            <p:nvPr/>
          </p:nvSpPr>
          <p:spPr bwMode="auto">
            <a:xfrm>
              <a:off x="3504" y="2304"/>
              <a:ext cx="240" cy="336"/>
            </a:xfrm>
            <a:custGeom>
              <a:avLst/>
              <a:gdLst>
                <a:gd name="T0" fmla="*/ 137 w 336"/>
                <a:gd name="T1" fmla="*/ 0 h 432"/>
                <a:gd name="T2" fmla="*/ 240 w 336"/>
                <a:gd name="T3" fmla="*/ 75 h 432"/>
                <a:gd name="T4" fmla="*/ 69 w 336"/>
                <a:gd name="T5" fmla="*/ 112 h 432"/>
                <a:gd name="T6" fmla="*/ 69 w 336"/>
                <a:gd name="T7" fmla="*/ 336 h 432"/>
                <a:gd name="T8" fmla="*/ 0 w 336"/>
                <a:gd name="T9" fmla="*/ 261 h 432"/>
                <a:gd name="T10" fmla="*/ 0 w 336"/>
                <a:gd name="T11" fmla="*/ 37 h 432"/>
                <a:gd name="T12" fmla="*/ 137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1"/>
            </a:solidFill>
            <a:ln w="9525">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23" name="Freeform 68">
              <a:extLst>
                <a:ext uri="{FF2B5EF4-FFF2-40B4-BE49-F238E27FC236}">
                  <a16:creationId xmlns:a16="http://schemas.microsoft.com/office/drawing/2014/main" id="{170FCF45-702F-5F56-E8FB-24060E8FBA78}"/>
                </a:ext>
              </a:extLst>
            </p:cNvPr>
            <p:cNvSpPr>
              <a:spLocks/>
            </p:cNvSpPr>
            <p:nvPr/>
          </p:nvSpPr>
          <p:spPr bwMode="auto">
            <a:xfrm>
              <a:off x="3312" y="2160"/>
              <a:ext cx="240" cy="288"/>
            </a:xfrm>
            <a:custGeom>
              <a:avLst/>
              <a:gdLst>
                <a:gd name="T0" fmla="*/ 137 w 336"/>
                <a:gd name="T1" fmla="*/ 0 h 432"/>
                <a:gd name="T2" fmla="*/ 240 w 336"/>
                <a:gd name="T3" fmla="*/ 64 h 432"/>
                <a:gd name="T4" fmla="*/ 69 w 336"/>
                <a:gd name="T5" fmla="*/ 96 h 432"/>
                <a:gd name="T6" fmla="*/ 69 w 336"/>
                <a:gd name="T7" fmla="*/ 288 h 432"/>
                <a:gd name="T8" fmla="*/ 0 w 336"/>
                <a:gd name="T9" fmla="*/ 224 h 432"/>
                <a:gd name="T10" fmla="*/ 0 w 336"/>
                <a:gd name="T11" fmla="*/ 32 h 432"/>
                <a:gd name="T12" fmla="*/ 137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1"/>
            </a:solidFill>
            <a:ln w="9525">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24" name="Freeform 69">
              <a:extLst>
                <a:ext uri="{FF2B5EF4-FFF2-40B4-BE49-F238E27FC236}">
                  <a16:creationId xmlns:a16="http://schemas.microsoft.com/office/drawing/2014/main" id="{99BBD374-9F77-728D-05AD-F9EF14C38757}"/>
                </a:ext>
              </a:extLst>
            </p:cNvPr>
            <p:cNvSpPr>
              <a:spLocks/>
            </p:cNvSpPr>
            <p:nvPr/>
          </p:nvSpPr>
          <p:spPr bwMode="auto">
            <a:xfrm>
              <a:off x="3168" y="2016"/>
              <a:ext cx="192" cy="288"/>
            </a:xfrm>
            <a:custGeom>
              <a:avLst/>
              <a:gdLst>
                <a:gd name="T0" fmla="*/ 110 w 336"/>
                <a:gd name="T1" fmla="*/ 0 h 432"/>
                <a:gd name="T2" fmla="*/ 192 w 336"/>
                <a:gd name="T3" fmla="*/ 64 h 432"/>
                <a:gd name="T4" fmla="*/ 55 w 336"/>
                <a:gd name="T5" fmla="*/ 96 h 432"/>
                <a:gd name="T6" fmla="*/ 55 w 336"/>
                <a:gd name="T7" fmla="*/ 288 h 432"/>
                <a:gd name="T8" fmla="*/ 0 w 336"/>
                <a:gd name="T9" fmla="*/ 224 h 432"/>
                <a:gd name="T10" fmla="*/ 0 w 336"/>
                <a:gd name="T11" fmla="*/ 32 h 432"/>
                <a:gd name="T12" fmla="*/ 110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1"/>
            </a:solidFill>
            <a:ln w="9525">
              <a:solidFill>
                <a:schemeClr val="bg2"/>
              </a:solidFill>
              <a:round/>
              <a:headEnd/>
              <a:tailEnd/>
            </a:ln>
          </p:spPr>
          <p:txBody>
            <a:bodyPr wrap="none" anchor="ctr"/>
            <a:lstStyle/>
            <a:p>
              <a:endParaRPr lang="en-US" dirty="0">
                <a:latin typeface="Arial" pitchFamily="34" charset="0"/>
                <a:cs typeface="Arial" pitchFamily="34" charset="0"/>
              </a:endParaRPr>
            </a:p>
          </p:txBody>
        </p:sp>
      </p:grpSp>
      <p:grpSp>
        <p:nvGrpSpPr>
          <p:cNvPr id="25" name="Group 38">
            <a:extLst>
              <a:ext uri="{FF2B5EF4-FFF2-40B4-BE49-F238E27FC236}">
                <a16:creationId xmlns:a16="http://schemas.microsoft.com/office/drawing/2014/main" id="{476D6F90-6789-62B1-A3A0-8B94AF24D929}"/>
              </a:ext>
            </a:extLst>
          </p:cNvPr>
          <p:cNvGrpSpPr>
            <a:grpSpLocks/>
          </p:cNvGrpSpPr>
          <p:nvPr/>
        </p:nvGrpSpPr>
        <p:grpSpPr bwMode="auto">
          <a:xfrm>
            <a:off x="1753173" y="2575824"/>
            <a:ext cx="1509712" cy="908050"/>
            <a:chOff x="1295" y="669"/>
            <a:chExt cx="1115" cy="671"/>
          </a:xfrm>
          <a:effectLst>
            <a:glow rad="101600">
              <a:schemeClr val="accent3">
                <a:satMod val="175000"/>
                <a:alpha val="40000"/>
              </a:schemeClr>
            </a:glow>
          </a:effectLst>
        </p:grpSpPr>
        <p:sp>
          <p:nvSpPr>
            <p:cNvPr id="26" name="Freeform 39">
              <a:extLst>
                <a:ext uri="{FF2B5EF4-FFF2-40B4-BE49-F238E27FC236}">
                  <a16:creationId xmlns:a16="http://schemas.microsoft.com/office/drawing/2014/main" id="{3BC794C2-56CF-DB7B-0C01-53AF57A592DE}"/>
                </a:ext>
              </a:extLst>
            </p:cNvPr>
            <p:cNvSpPr>
              <a:spLocks/>
            </p:cNvSpPr>
            <p:nvPr/>
          </p:nvSpPr>
          <p:spPr bwMode="auto">
            <a:xfrm>
              <a:off x="1344" y="720"/>
              <a:ext cx="912" cy="480"/>
            </a:xfrm>
            <a:custGeom>
              <a:avLst/>
              <a:gdLst>
                <a:gd name="T0" fmla="*/ 0 w 912"/>
                <a:gd name="T1" fmla="*/ 0 h 624"/>
                <a:gd name="T2" fmla="*/ 384 w 912"/>
                <a:gd name="T3" fmla="*/ 369 h 624"/>
                <a:gd name="T4" fmla="*/ 912 w 912"/>
                <a:gd name="T5" fmla="*/ 369 h 624"/>
                <a:gd name="T6" fmla="*/ 384 w 912"/>
                <a:gd name="T7" fmla="*/ 0 h 624"/>
                <a:gd name="T8" fmla="*/ 0 w 912"/>
                <a:gd name="T9" fmla="*/ 0 h 624"/>
                <a:gd name="T10" fmla="*/ 0 60000 65536"/>
                <a:gd name="T11" fmla="*/ 0 60000 65536"/>
                <a:gd name="T12" fmla="*/ 0 60000 65536"/>
                <a:gd name="T13" fmla="*/ 0 60000 65536"/>
                <a:gd name="T14" fmla="*/ 0 60000 65536"/>
                <a:gd name="T15" fmla="*/ 0 w 912"/>
                <a:gd name="T16" fmla="*/ 0 h 624"/>
                <a:gd name="T17" fmla="*/ 912 w 912"/>
                <a:gd name="T18" fmla="*/ 624 h 624"/>
              </a:gdLst>
              <a:ahLst/>
              <a:cxnLst>
                <a:cxn ang="T10">
                  <a:pos x="T0" y="T1"/>
                </a:cxn>
                <a:cxn ang="T11">
                  <a:pos x="T2" y="T3"/>
                </a:cxn>
                <a:cxn ang="T12">
                  <a:pos x="T4" y="T5"/>
                </a:cxn>
                <a:cxn ang="T13">
                  <a:pos x="T6" y="T7"/>
                </a:cxn>
                <a:cxn ang="T14">
                  <a:pos x="T8" y="T9"/>
                </a:cxn>
              </a:cxnLst>
              <a:rect l="T15" t="T16" r="T17" b="T18"/>
              <a:pathLst>
                <a:path w="912" h="624">
                  <a:moveTo>
                    <a:pt x="0" y="0"/>
                  </a:moveTo>
                  <a:lnTo>
                    <a:pt x="384" y="624"/>
                  </a:lnTo>
                  <a:lnTo>
                    <a:pt x="912" y="624"/>
                  </a:lnTo>
                  <a:lnTo>
                    <a:pt x="384" y="0"/>
                  </a:lnTo>
                  <a:lnTo>
                    <a:pt x="0" y="0"/>
                  </a:lnTo>
                  <a:close/>
                </a:path>
              </a:pathLst>
            </a:custGeom>
            <a:solidFill>
              <a:srgbClr val="DDDDDD"/>
            </a:solidFill>
            <a:ln w="38100">
              <a:solidFill>
                <a:schemeClr val="bg2"/>
              </a:solidFill>
              <a:round/>
              <a:headEnd/>
              <a:tailEnd/>
            </a:ln>
          </p:spPr>
          <p:txBody>
            <a:bodyPr wrap="none" anchor="ctr"/>
            <a:lstStyle/>
            <a:p>
              <a:endParaRPr lang="en-US" dirty="0">
                <a:latin typeface="Arial" pitchFamily="34" charset="0"/>
              </a:endParaRPr>
            </a:p>
          </p:txBody>
        </p:sp>
        <p:sp>
          <p:nvSpPr>
            <p:cNvPr id="27" name="Rectangle 40">
              <a:extLst>
                <a:ext uri="{FF2B5EF4-FFF2-40B4-BE49-F238E27FC236}">
                  <a16:creationId xmlns:a16="http://schemas.microsoft.com/office/drawing/2014/main" id="{05A25137-94E5-10DC-0D3A-32E5218E8120}"/>
                </a:ext>
              </a:extLst>
            </p:cNvPr>
            <p:cNvSpPr>
              <a:spLocks noChangeArrowheads="1"/>
            </p:cNvSpPr>
            <p:nvPr/>
          </p:nvSpPr>
          <p:spPr bwMode="auto">
            <a:xfrm>
              <a:off x="1728" y="1200"/>
              <a:ext cx="530" cy="140"/>
            </a:xfrm>
            <a:prstGeom prst="rect">
              <a:avLst/>
            </a:prstGeom>
            <a:solidFill>
              <a:srgbClr val="DDDDDD"/>
            </a:solidFill>
            <a:ln w="38100" algn="ctr">
              <a:solidFill>
                <a:schemeClr val="bg2"/>
              </a:solidFill>
              <a:miter lim="800000"/>
              <a:headEnd/>
              <a:tailEnd/>
            </a:ln>
          </p:spPr>
          <p:txBody>
            <a:bodyPr wrap="none" anchor="ctr"/>
            <a:lstStyle/>
            <a:p>
              <a:endParaRPr lang="en-US" dirty="0">
                <a:latin typeface="Arial" pitchFamily="34" charset="0"/>
              </a:endParaRPr>
            </a:p>
          </p:txBody>
        </p:sp>
        <p:sp>
          <p:nvSpPr>
            <p:cNvPr id="28" name="Freeform 41">
              <a:extLst>
                <a:ext uri="{FF2B5EF4-FFF2-40B4-BE49-F238E27FC236}">
                  <a16:creationId xmlns:a16="http://schemas.microsoft.com/office/drawing/2014/main" id="{2F418A76-2320-5DC8-567A-A5960C5C344C}"/>
                </a:ext>
              </a:extLst>
            </p:cNvPr>
            <p:cNvSpPr>
              <a:spLocks/>
            </p:cNvSpPr>
            <p:nvPr/>
          </p:nvSpPr>
          <p:spPr bwMode="auto">
            <a:xfrm>
              <a:off x="1335" y="720"/>
              <a:ext cx="393" cy="615"/>
            </a:xfrm>
            <a:custGeom>
              <a:avLst/>
              <a:gdLst>
                <a:gd name="T0" fmla="*/ 9 w 393"/>
                <a:gd name="T1" fmla="*/ 0 h 615"/>
                <a:gd name="T2" fmla="*/ 0 w 393"/>
                <a:gd name="T3" fmla="*/ 121 h 615"/>
                <a:gd name="T4" fmla="*/ 393 w 393"/>
                <a:gd name="T5" fmla="*/ 615 h 615"/>
                <a:gd name="T6" fmla="*/ 393 w 393"/>
                <a:gd name="T7" fmla="*/ 480 h 615"/>
                <a:gd name="T8" fmla="*/ 9 w 393"/>
                <a:gd name="T9" fmla="*/ 0 h 615"/>
                <a:gd name="T10" fmla="*/ 0 60000 65536"/>
                <a:gd name="T11" fmla="*/ 0 60000 65536"/>
                <a:gd name="T12" fmla="*/ 0 60000 65536"/>
                <a:gd name="T13" fmla="*/ 0 60000 65536"/>
                <a:gd name="T14" fmla="*/ 0 60000 65536"/>
                <a:gd name="T15" fmla="*/ 0 w 393"/>
                <a:gd name="T16" fmla="*/ 0 h 615"/>
                <a:gd name="T17" fmla="*/ 393 w 393"/>
                <a:gd name="T18" fmla="*/ 615 h 615"/>
              </a:gdLst>
              <a:ahLst/>
              <a:cxnLst>
                <a:cxn ang="T10">
                  <a:pos x="T0" y="T1"/>
                </a:cxn>
                <a:cxn ang="T11">
                  <a:pos x="T2" y="T3"/>
                </a:cxn>
                <a:cxn ang="T12">
                  <a:pos x="T4" y="T5"/>
                </a:cxn>
                <a:cxn ang="T13">
                  <a:pos x="T6" y="T7"/>
                </a:cxn>
                <a:cxn ang="T14">
                  <a:pos x="T8" y="T9"/>
                </a:cxn>
              </a:cxnLst>
              <a:rect l="T15" t="T16" r="T17" b="T18"/>
              <a:pathLst>
                <a:path w="393" h="615">
                  <a:moveTo>
                    <a:pt x="9" y="0"/>
                  </a:moveTo>
                  <a:lnTo>
                    <a:pt x="0" y="121"/>
                  </a:lnTo>
                  <a:lnTo>
                    <a:pt x="393" y="615"/>
                  </a:lnTo>
                  <a:lnTo>
                    <a:pt x="393" y="480"/>
                  </a:lnTo>
                  <a:lnTo>
                    <a:pt x="9" y="0"/>
                  </a:lnTo>
                  <a:close/>
                </a:path>
              </a:pathLst>
            </a:custGeom>
            <a:solidFill>
              <a:srgbClr val="DDDDDD"/>
            </a:solidFill>
            <a:ln w="38100">
              <a:solidFill>
                <a:schemeClr val="bg2"/>
              </a:solidFill>
              <a:round/>
              <a:headEnd/>
              <a:tailEnd/>
            </a:ln>
          </p:spPr>
          <p:txBody>
            <a:bodyPr wrap="none" anchor="ctr"/>
            <a:lstStyle/>
            <a:p>
              <a:endParaRPr lang="en-US" dirty="0">
                <a:latin typeface="Arial" pitchFamily="34" charset="0"/>
              </a:endParaRPr>
            </a:p>
          </p:txBody>
        </p:sp>
        <p:sp>
          <p:nvSpPr>
            <p:cNvPr id="29" name="Freeform 42">
              <a:extLst>
                <a:ext uri="{FF2B5EF4-FFF2-40B4-BE49-F238E27FC236}">
                  <a16:creationId xmlns:a16="http://schemas.microsoft.com/office/drawing/2014/main" id="{932FEF80-8560-E714-4764-F168AEFC52E5}"/>
                </a:ext>
              </a:extLst>
            </p:cNvPr>
            <p:cNvSpPr>
              <a:spLocks/>
            </p:cNvSpPr>
            <p:nvPr/>
          </p:nvSpPr>
          <p:spPr bwMode="auto">
            <a:xfrm>
              <a:off x="1335" y="912"/>
              <a:ext cx="537" cy="359"/>
            </a:xfrm>
            <a:custGeom>
              <a:avLst/>
              <a:gdLst>
                <a:gd name="T0" fmla="*/ 338 w 537"/>
                <a:gd name="T1" fmla="*/ 258 h 359"/>
                <a:gd name="T2" fmla="*/ 345 w 537"/>
                <a:gd name="T3" fmla="*/ 336 h 359"/>
                <a:gd name="T4" fmla="*/ 164 w 537"/>
                <a:gd name="T5" fmla="*/ 359 h 359"/>
                <a:gd name="T6" fmla="*/ 0 w 537"/>
                <a:gd name="T7" fmla="*/ 176 h 359"/>
                <a:gd name="T8" fmla="*/ 281 w 537"/>
                <a:gd name="T9" fmla="*/ 0 h 359"/>
                <a:gd name="T10" fmla="*/ 537 w 537"/>
                <a:gd name="T11" fmla="*/ 122 h 359"/>
                <a:gd name="T12" fmla="*/ 505 w 537"/>
                <a:gd name="T13" fmla="*/ 153 h 359"/>
                <a:gd name="T14" fmla="*/ 274 w 537"/>
                <a:gd name="T15" fmla="*/ 75 h 359"/>
                <a:gd name="T16" fmla="*/ 91 w 537"/>
                <a:gd name="T17" fmla="*/ 176 h 359"/>
                <a:gd name="T18" fmla="*/ 201 w 537"/>
                <a:gd name="T19" fmla="*/ 304 h 359"/>
                <a:gd name="T20" fmla="*/ 338 w 537"/>
                <a:gd name="T21" fmla="*/ 258 h 35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37"/>
                <a:gd name="T34" fmla="*/ 0 h 359"/>
                <a:gd name="T35" fmla="*/ 537 w 537"/>
                <a:gd name="T36" fmla="*/ 359 h 35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37" h="359">
                  <a:moveTo>
                    <a:pt x="338" y="258"/>
                  </a:moveTo>
                  <a:lnTo>
                    <a:pt x="345" y="336"/>
                  </a:lnTo>
                  <a:lnTo>
                    <a:pt x="164" y="359"/>
                  </a:lnTo>
                  <a:lnTo>
                    <a:pt x="0" y="176"/>
                  </a:lnTo>
                  <a:lnTo>
                    <a:pt x="281" y="0"/>
                  </a:lnTo>
                  <a:lnTo>
                    <a:pt x="537" y="122"/>
                  </a:lnTo>
                  <a:lnTo>
                    <a:pt x="505" y="153"/>
                  </a:lnTo>
                  <a:lnTo>
                    <a:pt x="274" y="75"/>
                  </a:lnTo>
                  <a:lnTo>
                    <a:pt x="91" y="176"/>
                  </a:lnTo>
                  <a:lnTo>
                    <a:pt x="201" y="304"/>
                  </a:lnTo>
                  <a:lnTo>
                    <a:pt x="338" y="258"/>
                  </a:lnTo>
                  <a:close/>
                </a:path>
              </a:pathLst>
            </a:custGeom>
            <a:solidFill>
              <a:schemeClr val="tx1"/>
            </a:solidFill>
            <a:ln w="9525">
              <a:solidFill>
                <a:schemeClr val="bg2"/>
              </a:solidFill>
              <a:round/>
              <a:headEnd/>
              <a:tailEnd/>
            </a:ln>
          </p:spPr>
          <p:txBody>
            <a:bodyPr wrap="none" anchor="ctr"/>
            <a:lstStyle/>
            <a:p>
              <a:endParaRPr lang="en-US" dirty="0">
                <a:latin typeface="Arial" pitchFamily="34" charset="0"/>
              </a:endParaRPr>
            </a:p>
          </p:txBody>
        </p:sp>
        <p:sp>
          <p:nvSpPr>
            <p:cNvPr id="30" name="Freeform 43">
              <a:extLst>
                <a:ext uri="{FF2B5EF4-FFF2-40B4-BE49-F238E27FC236}">
                  <a16:creationId xmlns:a16="http://schemas.microsoft.com/office/drawing/2014/main" id="{00E89F25-D029-02EE-7073-F51CB4E4839E}"/>
                </a:ext>
              </a:extLst>
            </p:cNvPr>
            <p:cNvSpPr>
              <a:spLocks/>
            </p:cNvSpPr>
            <p:nvPr/>
          </p:nvSpPr>
          <p:spPr bwMode="auto">
            <a:xfrm>
              <a:off x="1309" y="789"/>
              <a:ext cx="419" cy="245"/>
            </a:xfrm>
            <a:custGeom>
              <a:avLst/>
              <a:gdLst>
                <a:gd name="T0" fmla="*/ 206 w 537"/>
                <a:gd name="T1" fmla="*/ 120 h 359"/>
                <a:gd name="T2" fmla="*/ 210 w 537"/>
                <a:gd name="T3" fmla="*/ 156 h 359"/>
                <a:gd name="T4" fmla="*/ 100 w 537"/>
                <a:gd name="T5" fmla="*/ 167 h 359"/>
                <a:gd name="T6" fmla="*/ 0 w 537"/>
                <a:gd name="T7" fmla="*/ 82 h 359"/>
                <a:gd name="T8" fmla="*/ 171 w 537"/>
                <a:gd name="T9" fmla="*/ 0 h 359"/>
                <a:gd name="T10" fmla="*/ 327 w 537"/>
                <a:gd name="T11" fmla="*/ 57 h 359"/>
                <a:gd name="T12" fmla="*/ 307 w 537"/>
                <a:gd name="T13" fmla="*/ 71 h 359"/>
                <a:gd name="T14" fmla="*/ 167 w 537"/>
                <a:gd name="T15" fmla="*/ 35 h 359"/>
                <a:gd name="T16" fmla="*/ 55 w 537"/>
                <a:gd name="T17" fmla="*/ 82 h 359"/>
                <a:gd name="T18" fmla="*/ 123 w 537"/>
                <a:gd name="T19" fmla="*/ 141 h 359"/>
                <a:gd name="T20" fmla="*/ 206 w 537"/>
                <a:gd name="T21" fmla="*/ 120 h 35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37"/>
                <a:gd name="T34" fmla="*/ 0 h 359"/>
                <a:gd name="T35" fmla="*/ 537 w 537"/>
                <a:gd name="T36" fmla="*/ 359 h 35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37" h="359">
                  <a:moveTo>
                    <a:pt x="338" y="258"/>
                  </a:moveTo>
                  <a:lnTo>
                    <a:pt x="345" y="336"/>
                  </a:lnTo>
                  <a:lnTo>
                    <a:pt x="164" y="359"/>
                  </a:lnTo>
                  <a:lnTo>
                    <a:pt x="0" y="176"/>
                  </a:lnTo>
                  <a:lnTo>
                    <a:pt x="281" y="0"/>
                  </a:lnTo>
                  <a:lnTo>
                    <a:pt x="537" y="122"/>
                  </a:lnTo>
                  <a:lnTo>
                    <a:pt x="505" y="153"/>
                  </a:lnTo>
                  <a:lnTo>
                    <a:pt x="274" y="75"/>
                  </a:lnTo>
                  <a:lnTo>
                    <a:pt x="91" y="176"/>
                  </a:lnTo>
                  <a:lnTo>
                    <a:pt x="201" y="304"/>
                  </a:lnTo>
                  <a:lnTo>
                    <a:pt x="338" y="258"/>
                  </a:lnTo>
                  <a:close/>
                </a:path>
              </a:pathLst>
            </a:custGeom>
            <a:solidFill>
              <a:schemeClr val="tx1"/>
            </a:solidFill>
            <a:ln w="9525">
              <a:solidFill>
                <a:schemeClr val="bg2"/>
              </a:solidFill>
              <a:round/>
              <a:headEnd/>
              <a:tailEnd/>
            </a:ln>
          </p:spPr>
          <p:txBody>
            <a:bodyPr wrap="none" anchor="ctr"/>
            <a:lstStyle/>
            <a:p>
              <a:endParaRPr lang="en-US" dirty="0">
                <a:latin typeface="Arial" pitchFamily="34" charset="0"/>
              </a:endParaRPr>
            </a:p>
          </p:txBody>
        </p:sp>
        <p:sp>
          <p:nvSpPr>
            <p:cNvPr id="31" name="Freeform 44">
              <a:extLst>
                <a:ext uri="{FF2B5EF4-FFF2-40B4-BE49-F238E27FC236}">
                  <a16:creationId xmlns:a16="http://schemas.microsoft.com/office/drawing/2014/main" id="{29677778-2FF9-8EA6-69A9-CBCE64B35E28}"/>
                </a:ext>
              </a:extLst>
            </p:cNvPr>
            <p:cNvSpPr>
              <a:spLocks/>
            </p:cNvSpPr>
            <p:nvPr/>
          </p:nvSpPr>
          <p:spPr bwMode="auto">
            <a:xfrm>
              <a:off x="1295" y="672"/>
              <a:ext cx="320" cy="240"/>
            </a:xfrm>
            <a:custGeom>
              <a:avLst/>
              <a:gdLst>
                <a:gd name="T0" fmla="*/ 120 w 537"/>
                <a:gd name="T1" fmla="*/ 115 h 359"/>
                <a:gd name="T2" fmla="*/ 123 w 537"/>
                <a:gd name="T3" fmla="*/ 150 h 359"/>
                <a:gd name="T4" fmla="*/ 58 w 537"/>
                <a:gd name="T5" fmla="*/ 160 h 359"/>
                <a:gd name="T6" fmla="*/ 0 w 537"/>
                <a:gd name="T7" fmla="*/ 79 h 359"/>
                <a:gd name="T8" fmla="*/ 100 w 537"/>
                <a:gd name="T9" fmla="*/ 0 h 359"/>
                <a:gd name="T10" fmla="*/ 191 w 537"/>
                <a:gd name="T11" fmla="*/ 55 h 359"/>
                <a:gd name="T12" fmla="*/ 179 w 537"/>
                <a:gd name="T13" fmla="*/ 68 h 359"/>
                <a:gd name="T14" fmla="*/ 97 w 537"/>
                <a:gd name="T15" fmla="*/ 33 h 359"/>
                <a:gd name="T16" fmla="*/ 32 w 537"/>
                <a:gd name="T17" fmla="*/ 79 h 359"/>
                <a:gd name="T18" fmla="*/ 72 w 537"/>
                <a:gd name="T19" fmla="*/ 136 h 359"/>
                <a:gd name="T20" fmla="*/ 120 w 537"/>
                <a:gd name="T21" fmla="*/ 115 h 35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37"/>
                <a:gd name="T34" fmla="*/ 0 h 359"/>
                <a:gd name="T35" fmla="*/ 537 w 537"/>
                <a:gd name="T36" fmla="*/ 359 h 35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37" h="359">
                  <a:moveTo>
                    <a:pt x="338" y="258"/>
                  </a:moveTo>
                  <a:lnTo>
                    <a:pt x="345" y="336"/>
                  </a:lnTo>
                  <a:lnTo>
                    <a:pt x="164" y="359"/>
                  </a:lnTo>
                  <a:lnTo>
                    <a:pt x="0" y="176"/>
                  </a:lnTo>
                  <a:lnTo>
                    <a:pt x="281" y="0"/>
                  </a:lnTo>
                  <a:lnTo>
                    <a:pt x="537" y="122"/>
                  </a:lnTo>
                  <a:lnTo>
                    <a:pt x="505" y="153"/>
                  </a:lnTo>
                  <a:lnTo>
                    <a:pt x="274" y="75"/>
                  </a:lnTo>
                  <a:lnTo>
                    <a:pt x="91" y="176"/>
                  </a:lnTo>
                  <a:lnTo>
                    <a:pt x="201" y="304"/>
                  </a:lnTo>
                  <a:lnTo>
                    <a:pt x="338" y="258"/>
                  </a:lnTo>
                  <a:close/>
                </a:path>
              </a:pathLst>
            </a:custGeom>
            <a:solidFill>
              <a:schemeClr val="tx1"/>
            </a:solidFill>
            <a:ln w="9525">
              <a:solidFill>
                <a:schemeClr val="bg2"/>
              </a:solidFill>
              <a:round/>
              <a:headEnd/>
              <a:tailEnd/>
            </a:ln>
          </p:spPr>
          <p:txBody>
            <a:bodyPr wrap="none" anchor="ctr"/>
            <a:lstStyle/>
            <a:p>
              <a:endParaRPr lang="en-US" dirty="0">
                <a:latin typeface="Arial" pitchFamily="34" charset="0"/>
              </a:endParaRPr>
            </a:p>
          </p:txBody>
        </p:sp>
        <p:sp>
          <p:nvSpPr>
            <p:cNvPr id="32" name="Freeform 45">
              <a:extLst>
                <a:ext uri="{FF2B5EF4-FFF2-40B4-BE49-F238E27FC236}">
                  <a16:creationId xmlns:a16="http://schemas.microsoft.com/office/drawing/2014/main" id="{C05DDD3F-2DE0-C78A-6624-93C6E5F2AA08}"/>
                </a:ext>
              </a:extLst>
            </p:cNvPr>
            <p:cNvSpPr>
              <a:spLocks/>
            </p:cNvSpPr>
            <p:nvPr/>
          </p:nvSpPr>
          <p:spPr bwMode="auto">
            <a:xfrm>
              <a:off x="1770" y="789"/>
              <a:ext cx="419" cy="245"/>
            </a:xfrm>
            <a:custGeom>
              <a:avLst/>
              <a:gdLst>
                <a:gd name="T0" fmla="*/ 241 w 419"/>
                <a:gd name="T1" fmla="*/ 171 h 245"/>
                <a:gd name="T2" fmla="*/ 260 w 419"/>
                <a:gd name="T3" fmla="*/ 217 h 245"/>
                <a:gd name="T4" fmla="*/ 291 w 419"/>
                <a:gd name="T5" fmla="*/ 245 h 245"/>
                <a:gd name="T6" fmla="*/ 419 w 419"/>
                <a:gd name="T7" fmla="*/ 120 h 245"/>
                <a:gd name="T8" fmla="*/ 200 w 419"/>
                <a:gd name="T9" fmla="*/ 0 h 245"/>
                <a:gd name="T10" fmla="*/ 0 w 419"/>
                <a:gd name="T11" fmla="*/ 83 h 245"/>
                <a:gd name="T12" fmla="*/ 25 w 419"/>
                <a:gd name="T13" fmla="*/ 104 h 245"/>
                <a:gd name="T14" fmla="*/ 205 w 419"/>
                <a:gd name="T15" fmla="*/ 51 h 245"/>
                <a:gd name="T16" fmla="*/ 348 w 419"/>
                <a:gd name="T17" fmla="*/ 120 h 245"/>
                <a:gd name="T18" fmla="*/ 262 w 419"/>
                <a:gd name="T19" fmla="*/ 207 h 245"/>
                <a:gd name="T20" fmla="*/ 241 w 419"/>
                <a:gd name="T21" fmla="*/ 171 h 24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19"/>
                <a:gd name="T34" fmla="*/ 0 h 245"/>
                <a:gd name="T35" fmla="*/ 419 w 419"/>
                <a:gd name="T36" fmla="*/ 245 h 245"/>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19" h="245">
                  <a:moveTo>
                    <a:pt x="241" y="171"/>
                  </a:moveTo>
                  <a:lnTo>
                    <a:pt x="260" y="217"/>
                  </a:lnTo>
                  <a:lnTo>
                    <a:pt x="291" y="245"/>
                  </a:lnTo>
                  <a:lnTo>
                    <a:pt x="419" y="120"/>
                  </a:lnTo>
                  <a:lnTo>
                    <a:pt x="200" y="0"/>
                  </a:lnTo>
                  <a:lnTo>
                    <a:pt x="0" y="83"/>
                  </a:lnTo>
                  <a:lnTo>
                    <a:pt x="25" y="104"/>
                  </a:lnTo>
                  <a:lnTo>
                    <a:pt x="205" y="51"/>
                  </a:lnTo>
                  <a:lnTo>
                    <a:pt x="348" y="120"/>
                  </a:lnTo>
                  <a:lnTo>
                    <a:pt x="262" y="207"/>
                  </a:lnTo>
                  <a:lnTo>
                    <a:pt x="241" y="171"/>
                  </a:lnTo>
                  <a:close/>
                </a:path>
              </a:pathLst>
            </a:custGeom>
            <a:solidFill>
              <a:schemeClr val="tx1"/>
            </a:solidFill>
            <a:ln w="9525">
              <a:solidFill>
                <a:schemeClr val="bg2"/>
              </a:solidFill>
              <a:round/>
              <a:headEnd/>
              <a:tailEnd/>
            </a:ln>
          </p:spPr>
          <p:txBody>
            <a:bodyPr wrap="none" anchor="ctr"/>
            <a:lstStyle/>
            <a:p>
              <a:endParaRPr lang="en-US" dirty="0">
                <a:latin typeface="Arial" pitchFamily="34" charset="0"/>
              </a:endParaRPr>
            </a:p>
          </p:txBody>
        </p:sp>
        <p:sp>
          <p:nvSpPr>
            <p:cNvPr id="33" name="Freeform 46">
              <a:extLst>
                <a:ext uri="{FF2B5EF4-FFF2-40B4-BE49-F238E27FC236}">
                  <a16:creationId xmlns:a16="http://schemas.microsoft.com/office/drawing/2014/main" id="{9DB834EA-96D5-6481-49EB-1FAC3F480D55}"/>
                </a:ext>
              </a:extLst>
            </p:cNvPr>
            <p:cNvSpPr>
              <a:spLocks/>
            </p:cNvSpPr>
            <p:nvPr/>
          </p:nvSpPr>
          <p:spPr bwMode="auto">
            <a:xfrm>
              <a:off x="1673" y="669"/>
              <a:ext cx="320" cy="240"/>
            </a:xfrm>
            <a:custGeom>
              <a:avLst/>
              <a:gdLst>
                <a:gd name="T0" fmla="*/ 201 w 320"/>
                <a:gd name="T1" fmla="*/ 172 h 240"/>
                <a:gd name="T2" fmla="*/ 274 w 320"/>
                <a:gd name="T3" fmla="*/ 227 h 240"/>
                <a:gd name="T4" fmla="*/ 222 w 320"/>
                <a:gd name="T5" fmla="*/ 240 h 240"/>
                <a:gd name="T6" fmla="*/ 320 w 320"/>
                <a:gd name="T7" fmla="*/ 118 h 240"/>
                <a:gd name="T8" fmla="*/ 153 w 320"/>
                <a:gd name="T9" fmla="*/ 0 h 240"/>
                <a:gd name="T10" fmla="*/ 0 w 320"/>
                <a:gd name="T11" fmla="*/ 82 h 240"/>
                <a:gd name="T12" fmla="*/ 19 w 320"/>
                <a:gd name="T13" fmla="*/ 102 h 240"/>
                <a:gd name="T14" fmla="*/ 157 w 320"/>
                <a:gd name="T15" fmla="*/ 50 h 240"/>
                <a:gd name="T16" fmla="*/ 266 w 320"/>
                <a:gd name="T17" fmla="*/ 118 h 240"/>
                <a:gd name="T18" fmla="*/ 200 w 320"/>
                <a:gd name="T19" fmla="*/ 203 h 240"/>
                <a:gd name="T20" fmla="*/ 201 w 320"/>
                <a:gd name="T21" fmla="*/ 172 h 24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20"/>
                <a:gd name="T34" fmla="*/ 0 h 240"/>
                <a:gd name="T35" fmla="*/ 320 w 320"/>
                <a:gd name="T36" fmla="*/ 240 h 24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20" h="240">
                  <a:moveTo>
                    <a:pt x="201" y="172"/>
                  </a:moveTo>
                  <a:lnTo>
                    <a:pt x="274" y="227"/>
                  </a:lnTo>
                  <a:lnTo>
                    <a:pt x="222" y="240"/>
                  </a:lnTo>
                  <a:lnTo>
                    <a:pt x="320" y="118"/>
                  </a:lnTo>
                  <a:lnTo>
                    <a:pt x="153" y="0"/>
                  </a:lnTo>
                  <a:lnTo>
                    <a:pt x="0" y="82"/>
                  </a:lnTo>
                  <a:lnTo>
                    <a:pt x="19" y="102"/>
                  </a:lnTo>
                  <a:lnTo>
                    <a:pt x="157" y="50"/>
                  </a:lnTo>
                  <a:lnTo>
                    <a:pt x="266" y="118"/>
                  </a:lnTo>
                  <a:lnTo>
                    <a:pt x="200" y="203"/>
                  </a:lnTo>
                  <a:lnTo>
                    <a:pt x="201" y="172"/>
                  </a:lnTo>
                  <a:close/>
                </a:path>
              </a:pathLst>
            </a:custGeom>
            <a:solidFill>
              <a:schemeClr val="tx1"/>
            </a:solidFill>
            <a:ln w="9525">
              <a:solidFill>
                <a:schemeClr val="bg2"/>
              </a:solidFill>
              <a:round/>
              <a:headEnd/>
              <a:tailEnd/>
            </a:ln>
          </p:spPr>
          <p:txBody>
            <a:bodyPr wrap="none" anchor="ctr"/>
            <a:lstStyle/>
            <a:p>
              <a:endParaRPr lang="en-US" dirty="0">
                <a:latin typeface="Arial" pitchFamily="34" charset="0"/>
              </a:endParaRPr>
            </a:p>
          </p:txBody>
        </p:sp>
        <p:sp>
          <p:nvSpPr>
            <p:cNvPr id="34" name="Freeform 47">
              <a:extLst>
                <a:ext uri="{FF2B5EF4-FFF2-40B4-BE49-F238E27FC236}">
                  <a16:creationId xmlns:a16="http://schemas.microsoft.com/office/drawing/2014/main" id="{164DD283-BF59-6D81-7379-09BF53BB8CA0}"/>
                </a:ext>
              </a:extLst>
            </p:cNvPr>
            <p:cNvSpPr>
              <a:spLocks/>
            </p:cNvSpPr>
            <p:nvPr/>
          </p:nvSpPr>
          <p:spPr bwMode="auto">
            <a:xfrm>
              <a:off x="1873" y="854"/>
              <a:ext cx="537" cy="359"/>
            </a:xfrm>
            <a:custGeom>
              <a:avLst/>
              <a:gdLst>
                <a:gd name="T0" fmla="*/ 349 w 537"/>
                <a:gd name="T1" fmla="*/ 316 h 359"/>
                <a:gd name="T2" fmla="*/ 330 w 537"/>
                <a:gd name="T3" fmla="*/ 307 h 359"/>
                <a:gd name="T4" fmla="*/ 321 w 537"/>
                <a:gd name="T5" fmla="*/ 344 h 359"/>
                <a:gd name="T6" fmla="*/ 373 w 537"/>
                <a:gd name="T7" fmla="*/ 359 h 359"/>
                <a:gd name="T8" fmla="*/ 537 w 537"/>
                <a:gd name="T9" fmla="*/ 176 h 359"/>
                <a:gd name="T10" fmla="*/ 256 w 537"/>
                <a:gd name="T11" fmla="*/ 0 h 359"/>
                <a:gd name="T12" fmla="*/ 0 w 537"/>
                <a:gd name="T13" fmla="*/ 122 h 359"/>
                <a:gd name="T14" fmla="*/ 32 w 537"/>
                <a:gd name="T15" fmla="*/ 153 h 359"/>
                <a:gd name="T16" fmla="*/ 263 w 537"/>
                <a:gd name="T17" fmla="*/ 75 h 359"/>
                <a:gd name="T18" fmla="*/ 446 w 537"/>
                <a:gd name="T19" fmla="*/ 176 h 359"/>
                <a:gd name="T20" fmla="*/ 336 w 537"/>
                <a:gd name="T21" fmla="*/ 304 h 359"/>
                <a:gd name="T22" fmla="*/ 349 w 537"/>
                <a:gd name="T23" fmla="*/ 289 h 359"/>
                <a:gd name="T24" fmla="*/ 330 w 537"/>
                <a:gd name="T25" fmla="*/ 289 h 359"/>
                <a:gd name="T26" fmla="*/ 312 w 537"/>
                <a:gd name="T27" fmla="*/ 289 h 359"/>
                <a:gd name="T28" fmla="*/ 349 w 537"/>
                <a:gd name="T29" fmla="*/ 316 h 35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537"/>
                <a:gd name="T46" fmla="*/ 0 h 359"/>
                <a:gd name="T47" fmla="*/ 537 w 537"/>
                <a:gd name="T48" fmla="*/ 359 h 35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537" h="359">
                  <a:moveTo>
                    <a:pt x="349" y="316"/>
                  </a:moveTo>
                  <a:lnTo>
                    <a:pt x="330" y="307"/>
                  </a:lnTo>
                  <a:lnTo>
                    <a:pt x="321" y="344"/>
                  </a:lnTo>
                  <a:lnTo>
                    <a:pt x="373" y="359"/>
                  </a:lnTo>
                  <a:lnTo>
                    <a:pt x="537" y="176"/>
                  </a:lnTo>
                  <a:lnTo>
                    <a:pt x="256" y="0"/>
                  </a:lnTo>
                  <a:lnTo>
                    <a:pt x="0" y="122"/>
                  </a:lnTo>
                  <a:lnTo>
                    <a:pt x="32" y="153"/>
                  </a:lnTo>
                  <a:lnTo>
                    <a:pt x="263" y="75"/>
                  </a:lnTo>
                  <a:lnTo>
                    <a:pt x="446" y="176"/>
                  </a:lnTo>
                  <a:lnTo>
                    <a:pt x="336" y="304"/>
                  </a:lnTo>
                  <a:lnTo>
                    <a:pt x="349" y="289"/>
                  </a:lnTo>
                  <a:lnTo>
                    <a:pt x="330" y="289"/>
                  </a:lnTo>
                  <a:lnTo>
                    <a:pt x="312" y="289"/>
                  </a:lnTo>
                  <a:lnTo>
                    <a:pt x="349" y="316"/>
                  </a:lnTo>
                  <a:close/>
                </a:path>
              </a:pathLst>
            </a:custGeom>
            <a:solidFill>
              <a:schemeClr val="tx1"/>
            </a:solidFill>
            <a:ln w="9525">
              <a:solidFill>
                <a:schemeClr val="bg2"/>
              </a:solidFill>
              <a:round/>
              <a:headEnd/>
              <a:tailEnd/>
            </a:ln>
          </p:spPr>
          <p:txBody>
            <a:bodyPr wrap="none" anchor="ctr"/>
            <a:lstStyle/>
            <a:p>
              <a:endParaRPr lang="en-US" dirty="0">
                <a:latin typeface="Arial" pitchFamily="34" charset="0"/>
              </a:endParaRPr>
            </a:p>
          </p:txBody>
        </p:sp>
      </p:grpSp>
    </p:spTree>
    <p:extLst>
      <p:ext uri="{BB962C8B-B14F-4D97-AF65-F5344CB8AC3E}">
        <p14:creationId xmlns:p14="http://schemas.microsoft.com/office/powerpoint/2010/main" val="31368276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FF00"/>
                </a:solidFill>
              </a:rPr>
              <a:t>Byzantine Failures</a:t>
            </a:r>
          </a:p>
        </p:txBody>
      </p:sp>
      <p:sp>
        <p:nvSpPr>
          <p:cNvPr id="4" name="Slide Number Placeholder 3"/>
          <p:cNvSpPr>
            <a:spLocks noGrp="1"/>
          </p:cNvSpPr>
          <p:nvPr>
            <p:ph type="sldNum" sz="quarter" idx="11"/>
          </p:nvPr>
        </p:nvSpPr>
        <p:spPr>
          <a:xfrm>
            <a:off x="6248400" y="6400800"/>
            <a:ext cx="2895600" cy="457200"/>
          </a:xfrm>
        </p:spPr>
        <p:txBody>
          <a:bodyPr/>
          <a:lstStyle/>
          <a:p>
            <a:fld id="{DDA13F16-CD78-4520-9B53-E3A23A002AF0}" type="slidenum">
              <a:rPr lang="en-US" smtClean="0"/>
              <a:pPr/>
              <a:t>46</a:t>
            </a:fld>
            <a:endParaRPr lang="en-US" dirty="0"/>
          </a:p>
        </p:txBody>
      </p:sp>
      <p:grpSp>
        <p:nvGrpSpPr>
          <p:cNvPr id="7" name="Group 60"/>
          <p:cNvGrpSpPr>
            <a:grpSpLocks/>
          </p:cNvGrpSpPr>
          <p:nvPr/>
        </p:nvGrpSpPr>
        <p:grpSpPr bwMode="auto">
          <a:xfrm flipH="1">
            <a:off x="5657430" y="2605193"/>
            <a:ext cx="1447800" cy="1295400"/>
            <a:chOff x="3168" y="1824"/>
            <a:chExt cx="912" cy="816"/>
          </a:xfrm>
          <a:solidFill>
            <a:schemeClr val="bg1">
              <a:lumMod val="75000"/>
            </a:schemeClr>
          </a:solidFill>
        </p:grpSpPr>
        <p:sp>
          <p:nvSpPr>
            <p:cNvPr id="54" name="Freeform 61"/>
            <p:cNvSpPr>
              <a:spLocks/>
            </p:cNvSpPr>
            <p:nvPr/>
          </p:nvSpPr>
          <p:spPr bwMode="auto">
            <a:xfrm>
              <a:off x="3936" y="2064"/>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grpFill/>
            <a:ln w="9525">
              <a:solidFill>
                <a:schemeClr val="bg1">
                  <a:lumMod val="50000"/>
                </a:schemeClr>
              </a:solidFill>
              <a:round/>
              <a:headEnd/>
              <a:tailEnd/>
            </a:ln>
          </p:spPr>
          <p:txBody>
            <a:bodyPr wrap="none" anchor="ctr"/>
            <a:lstStyle/>
            <a:p>
              <a:endParaRPr lang="en-US" dirty="0"/>
            </a:p>
          </p:txBody>
        </p:sp>
        <p:sp>
          <p:nvSpPr>
            <p:cNvPr id="55" name="Freeform 62"/>
            <p:cNvSpPr>
              <a:spLocks/>
            </p:cNvSpPr>
            <p:nvPr/>
          </p:nvSpPr>
          <p:spPr bwMode="auto">
            <a:xfrm>
              <a:off x="3728" y="1920"/>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grpFill/>
            <a:ln w="9525">
              <a:solidFill>
                <a:schemeClr val="bg1">
                  <a:lumMod val="50000"/>
                </a:schemeClr>
              </a:solidFill>
              <a:round/>
              <a:headEnd/>
              <a:tailEnd/>
            </a:ln>
          </p:spPr>
          <p:txBody>
            <a:bodyPr wrap="none" anchor="ctr"/>
            <a:lstStyle/>
            <a:p>
              <a:endParaRPr lang="en-US" dirty="0"/>
            </a:p>
          </p:txBody>
        </p:sp>
        <p:sp>
          <p:nvSpPr>
            <p:cNvPr id="56" name="Freeform 63"/>
            <p:cNvSpPr>
              <a:spLocks/>
            </p:cNvSpPr>
            <p:nvPr/>
          </p:nvSpPr>
          <p:spPr bwMode="auto">
            <a:xfrm>
              <a:off x="3504" y="1824"/>
              <a:ext cx="144" cy="288"/>
            </a:xfrm>
            <a:custGeom>
              <a:avLst/>
              <a:gdLst>
                <a:gd name="T0" fmla="*/ 0 w 144"/>
                <a:gd name="T1" fmla="*/ 41 h 336"/>
                <a:gd name="T2" fmla="*/ 96 w 144"/>
                <a:gd name="T3" fmla="*/ 0 h 336"/>
                <a:gd name="T4" fmla="*/ 144 w 144"/>
                <a:gd name="T5" fmla="*/ 41 h 336"/>
                <a:gd name="T6" fmla="*/ 144 w 144"/>
                <a:gd name="T7" fmla="*/ 288 h 336"/>
                <a:gd name="T8" fmla="*/ 96 w 144"/>
                <a:gd name="T9" fmla="*/ 247 h 336"/>
                <a:gd name="T10" fmla="*/ 96 w 144"/>
                <a:gd name="T11" fmla="*/ 82 h 336"/>
                <a:gd name="T12" fmla="*/ 0 w 144"/>
                <a:gd name="T13" fmla="*/ 123 h 336"/>
                <a:gd name="T14" fmla="*/ 0 w 144"/>
                <a:gd name="T15" fmla="*/ 41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grpFill/>
            <a:ln w="9525">
              <a:solidFill>
                <a:schemeClr val="bg1">
                  <a:lumMod val="50000"/>
                </a:schemeClr>
              </a:solidFill>
              <a:round/>
              <a:headEnd/>
              <a:tailEnd/>
            </a:ln>
          </p:spPr>
          <p:txBody>
            <a:bodyPr wrap="none" anchor="ctr"/>
            <a:lstStyle/>
            <a:p>
              <a:endParaRPr lang="en-US" dirty="0"/>
            </a:p>
          </p:txBody>
        </p:sp>
        <p:sp>
          <p:nvSpPr>
            <p:cNvPr id="57" name="Freeform 64"/>
            <p:cNvSpPr>
              <a:spLocks/>
            </p:cNvSpPr>
            <p:nvPr/>
          </p:nvSpPr>
          <p:spPr bwMode="auto">
            <a:xfrm>
              <a:off x="3243" y="1824"/>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 name="T10" fmla="*/ 0 60000 65536"/>
                <a:gd name="T11" fmla="*/ 0 60000 65536"/>
                <a:gd name="T12" fmla="*/ 0 60000 65536"/>
                <a:gd name="T13" fmla="*/ 0 60000 65536"/>
                <a:gd name="T14" fmla="*/ 0 60000 65536"/>
                <a:gd name="T15" fmla="*/ 0 w 789"/>
                <a:gd name="T16" fmla="*/ 0 h 535"/>
                <a:gd name="T17" fmla="*/ 789 w 789"/>
                <a:gd name="T18" fmla="*/ 535 h 535"/>
              </a:gdLst>
              <a:ahLst/>
              <a:cxnLst>
                <a:cxn ang="T10">
                  <a:pos x="T0" y="T1"/>
                </a:cxn>
                <a:cxn ang="T11">
                  <a:pos x="T2" y="T3"/>
                </a:cxn>
                <a:cxn ang="T12">
                  <a:pos x="T4" y="T5"/>
                </a:cxn>
                <a:cxn ang="T13">
                  <a:pos x="T6" y="T7"/>
                </a:cxn>
                <a:cxn ang="T14">
                  <a:pos x="T8" y="T9"/>
                </a:cxn>
              </a:cxnLst>
              <a:rect l="T15" t="T16" r="T17" b="T18"/>
              <a:pathLst>
                <a:path w="789" h="535">
                  <a:moveTo>
                    <a:pt x="261" y="0"/>
                  </a:moveTo>
                  <a:lnTo>
                    <a:pt x="789" y="336"/>
                  </a:lnTo>
                  <a:lnTo>
                    <a:pt x="494" y="535"/>
                  </a:lnTo>
                  <a:lnTo>
                    <a:pt x="0" y="96"/>
                  </a:lnTo>
                  <a:lnTo>
                    <a:pt x="261" y="0"/>
                  </a:lnTo>
                  <a:close/>
                </a:path>
              </a:pathLst>
            </a:custGeom>
            <a:grpFill/>
            <a:ln w="38100">
              <a:solidFill>
                <a:schemeClr val="bg1">
                  <a:lumMod val="50000"/>
                </a:schemeClr>
              </a:solidFill>
              <a:round/>
              <a:headEnd/>
              <a:tailEnd/>
            </a:ln>
          </p:spPr>
          <p:txBody>
            <a:bodyPr wrap="none" anchor="ctr"/>
            <a:lstStyle/>
            <a:p>
              <a:endParaRPr lang="en-US" dirty="0"/>
            </a:p>
          </p:txBody>
        </p:sp>
        <p:sp>
          <p:nvSpPr>
            <p:cNvPr id="58" name="Freeform 65"/>
            <p:cNvSpPr>
              <a:spLocks/>
            </p:cNvSpPr>
            <p:nvPr/>
          </p:nvSpPr>
          <p:spPr bwMode="auto">
            <a:xfrm>
              <a:off x="3253" y="1920"/>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 name="T10" fmla="*/ 0 60000 65536"/>
                <a:gd name="T11" fmla="*/ 0 60000 65536"/>
                <a:gd name="T12" fmla="*/ 0 60000 65536"/>
                <a:gd name="T13" fmla="*/ 0 60000 65536"/>
                <a:gd name="T14" fmla="*/ 0 60000 65536"/>
                <a:gd name="T15" fmla="*/ 0 w 491"/>
                <a:gd name="T16" fmla="*/ 0 h 567"/>
                <a:gd name="T17" fmla="*/ 491 w 491"/>
                <a:gd name="T18" fmla="*/ 567 h 567"/>
              </a:gdLst>
              <a:ahLst/>
              <a:cxnLst>
                <a:cxn ang="T10">
                  <a:pos x="T0" y="T1"/>
                </a:cxn>
                <a:cxn ang="T11">
                  <a:pos x="T2" y="T3"/>
                </a:cxn>
                <a:cxn ang="T12">
                  <a:pos x="T4" y="T5"/>
                </a:cxn>
                <a:cxn ang="T13">
                  <a:pos x="T6" y="T7"/>
                </a:cxn>
                <a:cxn ang="T14">
                  <a:pos x="T8" y="T9"/>
                </a:cxn>
              </a:cxnLst>
              <a:rect l="T15" t="T16" r="T17" b="T18"/>
              <a:pathLst>
                <a:path w="491" h="567">
                  <a:moveTo>
                    <a:pt x="11" y="0"/>
                  </a:moveTo>
                  <a:lnTo>
                    <a:pt x="491" y="432"/>
                  </a:lnTo>
                  <a:lnTo>
                    <a:pt x="484" y="567"/>
                  </a:lnTo>
                  <a:lnTo>
                    <a:pt x="0" y="119"/>
                  </a:lnTo>
                  <a:lnTo>
                    <a:pt x="11" y="0"/>
                  </a:lnTo>
                  <a:close/>
                </a:path>
              </a:pathLst>
            </a:custGeom>
            <a:grpFill/>
            <a:ln w="38100">
              <a:solidFill>
                <a:schemeClr val="bg1">
                  <a:lumMod val="50000"/>
                </a:schemeClr>
              </a:solidFill>
              <a:round/>
              <a:headEnd/>
              <a:tailEnd/>
            </a:ln>
          </p:spPr>
          <p:txBody>
            <a:bodyPr wrap="none" anchor="ctr"/>
            <a:lstStyle/>
            <a:p>
              <a:endParaRPr lang="en-US" dirty="0"/>
            </a:p>
          </p:txBody>
        </p:sp>
        <p:sp>
          <p:nvSpPr>
            <p:cNvPr id="59" name="Freeform 66"/>
            <p:cNvSpPr>
              <a:spLocks/>
            </p:cNvSpPr>
            <p:nvPr/>
          </p:nvSpPr>
          <p:spPr bwMode="auto">
            <a:xfrm>
              <a:off x="3728" y="2160"/>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 name="T10" fmla="*/ 0 60000 65536"/>
                <a:gd name="T11" fmla="*/ 0 60000 65536"/>
                <a:gd name="T12" fmla="*/ 0 60000 65536"/>
                <a:gd name="T13" fmla="*/ 0 60000 65536"/>
                <a:gd name="T14" fmla="*/ 0 60000 65536"/>
                <a:gd name="T15" fmla="*/ 0 w 304"/>
                <a:gd name="T16" fmla="*/ 0 h 327"/>
                <a:gd name="T17" fmla="*/ 304 w 304"/>
                <a:gd name="T18" fmla="*/ 327 h 327"/>
              </a:gdLst>
              <a:ahLst/>
              <a:cxnLst>
                <a:cxn ang="T10">
                  <a:pos x="T0" y="T1"/>
                </a:cxn>
                <a:cxn ang="T11">
                  <a:pos x="T2" y="T3"/>
                </a:cxn>
                <a:cxn ang="T12">
                  <a:pos x="T4" y="T5"/>
                </a:cxn>
                <a:cxn ang="T13">
                  <a:pos x="T6" y="T7"/>
                </a:cxn>
                <a:cxn ang="T14">
                  <a:pos x="T8" y="T9"/>
                </a:cxn>
              </a:cxnLst>
              <a:rect l="T15" t="T16" r="T17" b="T18"/>
              <a:pathLst>
                <a:path w="304" h="327">
                  <a:moveTo>
                    <a:pt x="304" y="0"/>
                  </a:moveTo>
                  <a:lnTo>
                    <a:pt x="304" y="96"/>
                  </a:lnTo>
                  <a:lnTo>
                    <a:pt x="0" y="327"/>
                  </a:lnTo>
                  <a:lnTo>
                    <a:pt x="18" y="181"/>
                  </a:lnTo>
                  <a:lnTo>
                    <a:pt x="304" y="0"/>
                  </a:lnTo>
                  <a:close/>
                </a:path>
              </a:pathLst>
            </a:custGeom>
            <a:grpFill/>
            <a:ln w="38100">
              <a:solidFill>
                <a:schemeClr val="bg1">
                  <a:lumMod val="50000"/>
                </a:schemeClr>
              </a:solidFill>
              <a:round/>
              <a:headEnd/>
              <a:tailEnd/>
            </a:ln>
          </p:spPr>
          <p:txBody>
            <a:bodyPr wrap="none" anchor="ctr"/>
            <a:lstStyle/>
            <a:p>
              <a:endParaRPr lang="en-US" dirty="0"/>
            </a:p>
          </p:txBody>
        </p:sp>
        <p:sp>
          <p:nvSpPr>
            <p:cNvPr id="60" name="Freeform 67"/>
            <p:cNvSpPr>
              <a:spLocks/>
            </p:cNvSpPr>
            <p:nvPr/>
          </p:nvSpPr>
          <p:spPr bwMode="auto">
            <a:xfrm>
              <a:off x="3504" y="2304"/>
              <a:ext cx="240" cy="336"/>
            </a:xfrm>
            <a:custGeom>
              <a:avLst/>
              <a:gdLst>
                <a:gd name="T0" fmla="*/ 137 w 336"/>
                <a:gd name="T1" fmla="*/ 0 h 432"/>
                <a:gd name="T2" fmla="*/ 240 w 336"/>
                <a:gd name="T3" fmla="*/ 75 h 432"/>
                <a:gd name="T4" fmla="*/ 69 w 336"/>
                <a:gd name="T5" fmla="*/ 112 h 432"/>
                <a:gd name="T6" fmla="*/ 69 w 336"/>
                <a:gd name="T7" fmla="*/ 336 h 432"/>
                <a:gd name="T8" fmla="*/ 0 w 336"/>
                <a:gd name="T9" fmla="*/ 261 h 432"/>
                <a:gd name="T10" fmla="*/ 0 w 336"/>
                <a:gd name="T11" fmla="*/ 37 h 432"/>
                <a:gd name="T12" fmla="*/ 137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grpFill/>
            <a:ln w="9525">
              <a:solidFill>
                <a:schemeClr val="bg1">
                  <a:lumMod val="50000"/>
                </a:schemeClr>
              </a:solidFill>
              <a:round/>
              <a:headEnd/>
              <a:tailEnd/>
            </a:ln>
          </p:spPr>
          <p:txBody>
            <a:bodyPr wrap="none" anchor="ctr"/>
            <a:lstStyle/>
            <a:p>
              <a:endParaRPr lang="en-US" dirty="0"/>
            </a:p>
          </p:txBody>
        </p:sp>
        <p:sp>
          <p:nvSpPr>
            <p:cNvPr id="61" name="Freeform 68"/>
            <p:cNvSpPr>
              <a:spLocks/>
            </p:cNvSpPr>
            <p:nvPr/>
          </p:nvSpPr>
          <p:spPr bwMode="auto">
            <a:xfrm>
              <a:off x="3312" y="2160"/>
              <a:ext cx="240" cy="288"/>
            </a:xfrm>
            <a:custGeom>
              <a:avLst/>
              <a:gdLst>
                <a:gd name="T0" fmla="*/ 137 w 336"/>
                <a:gd name="T1" fmla="*/ 0 h 432"/>
                <a:gd name="T2" fmla="*/ 240 w 336"/>
                <a:gd name="T3" fmla="*/ 64 h 432"/>
                <a:gd name="T4" fmla="*/ 69 w 336"/>
                <a:gd name="T5" fmla="*/ 96 h 432"/>
                <a:gd name="T6" fmla="*/ 69 w 336"/>
                <a:gd name="T7" fmla="*/ 288 h 432"/>
                <a:gd name="T8" fmla="*/ 0 w 336"/>
                <a:gd name="T9" fmla="*/ 224 h 432"/>
                <a:gd name="T10" fmla="*/ 0 w 336"/>
                <a:gd name="T11" fmla="*/ 32 h 432"/>
                <a:gd name="T12" fmla="*/ 137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grpFill/>
            <a:ln w="9525">
              <a:solidFill>
                <a:schemeClr val="bg1">
                  <a:lumMod val="50000"/>
                </a:schemeClr>
              </a:solidFill>
              <a:round/>
              <a:headEnd/>
              <a:tailEnd/>
            </a:ln>
          </p:spPr>
          <p:txBody>
            <a:bodyPr wrap="none" anchor="ctr"/>
            <a:lstStyle/>
            <a:p>
              <a:endParaRPr lang="en-US" dirty="0"/>
            </a:p>
          </p:txBody>
        </p:sp>
        <p:sp>
          <p:nvSpPr>
            <p:cNvPr id="62" name="Freeform 69"/>
            <p:cNvSpPr>
              <a:spLocks/>
            </p:cNvSpPr>
            <p:nvPr/>
          </p:nvSpPr>
          <p:spPr bwMode="auto">
            <a:xfrm>
              <a:off x="3168" y="2016"/>
              <a:ext cx="192" cy="288"/>
            </a:xfrm>
            <a:custGeom>
              <a:avLst/>
              <a:gdLst>
                <a:gd name="T0" fmla="*/ 110 w 336"/>
                <a:gd name="T1" fmla="*/ 0 h 432"/>
                <a:gd name="T2" fmla="*/ 192 w 336"/>
                <a:gd name="T3" fmla="*/ 64 h 432"/>
                <a:gd name="T4" fmla="*/ 55 w 336"/>
                <a:gd name="T5" fmla="*/ 96 h 432"/>
                <a:gd name="T6" fmla="*/ 55 w 336"/>
                <a:gd name="T7" fmla="*/ 288 h 432"/>
                <a:gd name="T8" fmla="*/ 0 w 336"/>
                <a:gd name="T9" fmla="*/ 224 h 432"/>
                <a:gd name="T10" fmla="*/ 0 w 336"/>
                <a:gd name="T11" fmla="*/ 32 h 432"/>
                <a:gd name="T12" fmla="*/ 110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grpFill/>
            <a:ln w="9525">
              <a:solidFill>
                <a:schemeClr val="bg1">
                  <a:lumMod val="50000"/>
                </a:schemeClr>
              </a:solidFill>
              <a:round/>
              <a:headEnd/>
              <a:tailEnd/>
            </a:ln>
          </p:spPr>
          <p:txBody>
            <a:bodyPr wrap="none" anchor="ctr"/>
            <a:lstStyle/>
            <a:p>
              <a:endParaRPr lang="en-US" dirty="0"/>
            </a:p>
          </p:txBody>
        </p:sp>
      </p:grpSp>
      <p:sp>
        <p:nvSpPr>
          <p:cNvPr id="85" name="AutoShape 2"/>
          <p:cNvSpPr>
            <a:spLocks noChangeArrowheads="1"/>
          </p:cNvSpPr>
          <p:nvPr/>
        </p:nvSpPr>
        <p:spPr bwMode="auto">
          <a:xfrm>
            <a:off x="3490913" y="1936433"/>
            <a:ext cx="4724400" cy="2886075"/>
          </a:xfrm>
          <a:custGeom>
            <a:avLst/>
            <a:gdLst>
              <a:gd name="T0" fmla="*/ 516665665 w 21600"/>
              <a:gd name="T1" fmla="*/ 0 h 21600"/>
              <a:gd name="T2" fmla="*/ 151315970 w 21600"/>
              <a:gd name="T3" fmla="*/ 56468592 h 21600"/>
              <a:gd name="T4" fmla="*/ 0 w 21600"/>
              <a:gd name="T5" fmla="*/ 192810918 h 21600"/>
              <a:gd name="T6" fmla="*/ 151315970 w 21600"/>
              <a:gd name="T7" fmla="*/ 329153127 h 21600"/>
              <a:gd name="T8" fmla="*/ 516665665 w 21600"/>
              <a:gd name="T9" fmla="*/ 385621569 h 21600"/>
              <a:gd name="T10" fmla="*/ 882015196 w 21600"/>
              <a:gd name="T11" fmla="*/ 329153127 h 21600"/>
              <a:gd name="T12" fmla="*/ 1033331330 w 21600"/>
              <a:gd name="T13" fmla="*/ 192810918 h 21600"/>
              <a:gd name="T14" fmla="*/ 882015196 w 21600"/>
              <a:gd name="T15" fmla="*/ 56468592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806" y="10800"/>
                </a:moveTo>
                <a:cubicBezTo>
                  <a:pt x="1806" y="15767"/>
                  <a:pt x="5833" y="19794"/>
                  <a:pt x="10800" y="19794"/>
                </a:cubicBezTo>
                <a:cubicBezTo>
                  <a:pt x="15767" y="19794"/>
                  <a:pt x="19794" y="15767"/>
                  <a:pt x="19794" y="10800"/>
                </a:cubicBezTo>
                <a:cubicBezTo>
                  <a:pt x="19794" y="5833"/>
                  <a:pt x="15767" y="1806"/>
                  <a:pt x="10800" y="1806"/>
                </a:cubicBezTo>
                <a:cubicBezTo>
                  <a:pt x="5833" y="1806"/>
                  <a:pt x="1806" y="5833"/>
                  <a:pt x="1806" y="10800"/>
                </a:cubicBezTo>
                <a:close/>
              </a:path>
            </a:pathLst>
          </a:custGeom>
          <a:solidFill>
            <a:schemeClr val="accent1">
              <a:alpha val="23921"/>
            </a:schemeClr>
          </a:solidFill>
          <a:ln w="9525">
            <a:noFill/>
            <a:round/>
            <a:headEnd/>
            <a:tailEnd/>
          </a:ln>
        </p:spPr>
        <p:txBody>
          <a:bodyPr wrap="none" anchor="ctr"/>
          <a:lstStyle/>
          <a:p>
            <a:endParaRPr lang="en-US" dirty="0">
              <a:latin typeface="Arial" pitchFamily="34" charset="0"/>
              <a:cs typeface="Arial" pitchFamily="34" charset="0"/>
            </a:endParaRPr>
          </a:p>
        </p:txBody>
      </p:sp>
      <p:sp>
        <p:nvSpPr>
          <p:cNvPr id="86" name="AutoShape 3"/>
          <p:cNvSpPr>
            <a:spLocks noChangeArrowheads="1"/>
          </p:cNvSpPr>
          <p:nvPr/>
        </p:nvSpPr>
        <p:spPr bwMode="auto">
          <a:xfrm>
            <a:off x="2209800" y="3855720"/>
            <a:ext cx="4724400" cy="2886075"/>
          </a:xfrm>
          <a:custGeom>
            <a:avLst/>
            <a:gdLst>
              <a:gd name="T0" fmla="*/ 516665665 w 21600"/>
              <a:gd name="T1" fmla="*/ 0 h 21600"/>
              <a:gd name="T2" fmla="*/ 151315970 w 21600"/>
              <a:gd name="T3" fmla="*/ 56468592 h 21600"/>
              <a:gd name="T4" fmla="*/ 0 w 21600"/>
              <a:gd name="T5" fmla="*/ 192810918 h 21600"/>
              <a:gd name="T6" fmla="*/ 151315970 w 21600"/>
              <a:gd name="T7" fmla="*/ 329153127 h 21600"/>
              <a:gd name="T8" fmla="*/ 516665665 w 21600"/>
              <a:gd name="T9" fmla="*/ 385621569 h 21600"/>
              <a:gd name="T10" fmla="*/ 882015196 w 21600"/>
              <a:gd name="T11" fmla="*/ 329153127 h 21600"/>
              <a:gd name="T12" fmla="*/ 1033331330 w 21600"/>
              <a:gd name="T13" fmla="*/ 192810918 h 21600"/>
              <a:gd name="T14" fmla="*/ 882015196 w 21600"/>
              <a:gd name="T15" fmla="*/ 56468592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806" y="10800"/>
                </a:moveTo>
                <a:cubicBezTo>
                  <a:pt x="1806" y="15767"/>
                  <a:pt x="5833" y="19794"/>
                  <a:pt x="10800" y="19794"/>
                </a:cubicBezTo>
                <a:cubicBezTo>
                  <a:pt x="15767" y="19794"/>
                  <a:pt x="19794" y="15767"/>
                  <a:pt x="19794" y="10800"/>
                </a:cubicBezTo>
                <a:cubicBezTo>
                  <a:pt x="19794" y="5833"/>
                  <a:pt x="15767" y="1806"/>
                  <a:pt x="10800" y="1806"/>
                </a:cubicBezTo>
                <a:cubicBezTo>
                  <a:pt x="5833" y="1806"/>
                  <a:pt x="1806" y="5833"/>
                  <a:pt x="1806" y="10800"/>
                </a:cubicBezTo>
                <a:close/>
              </a:path>
            </a:pathLst>
          </a:custGeom>
          <a:solidFill>
            <a:schemeClr val="accent2">
              <a:alpha val="23921"/>
            </a:schemeClr>
          </a:solidFill>
          <a:ln w="9525">
            <a:noFill/>
            <a:round/>
            <a:headEnd/>
            <a:tailEnd/>
          </a:ln>
        </p:spPr>
        <p:txBody>
          <a:bodyPr wrap="none" anchor="ctr"/>
          <a:lstStyle/>
          <a:p>
            <a:endParaRPr lang="en-US" dirty="0"/>
          </a:p>
        </p:txBody>
      </p:sp>
      <p:sp>
        <p:nvSpPr>
          <p:cNvPr id="87" name="AutoShape 38"/>
          <p:cNvSpPr>
            <a:spLocks noChangeArrowheads="1"/>
          </p:cNvSpPr>
          <p:nvPr/>
        </p:nvSpPr>
        <p:spPr bwMode="auto">
          <a:xfrm>
            <a:off x="566738" y="1842770"/>
            <a:ext cx="4724400" cy="2886075"/>
          </a:xfrm>
          <a:custGeom>
            <a:avLst/>
            <a:gdLst>
              <a:gd name="T0" fmla="*/ 516665665 w 21600"/>
              <a:gd name="T1" fmla="*/ 0 h 21600"/>
              <a:gd name="T2" fmla="*/ 151315970 w 21600"/>
              <a:gd name="T3" fmla="*/ 56468592 h 21600"/>
              <a:gd name="T4" fmla="*/ 0 w 21600"/>
              <a:gd name="T5" fmla="*/ 192810918 h 21600"/>
              <a:gd name="T6" fmla="*/ 151315970 w 21600"/>
              <a:gd name="T7" fmla="*/ 329153127 h 21600"/>
              <a:gd name="T8" fmla="*/ 516665665 w 21600"/>
              <a:gd name="T9" fmla="*/ 385621569 h 21600"/>
              <a:gd name="T10" fmla="*/ 882015196 w 21600"/>
              <a:gd name="T11" fmla="*/ 329153127 h 21600"/>
              <a:gd name="T12" fmla="*/ 1033331330 w 21600"/>
              <a:gd name="T13" fmla="*/ 192810918 h 21600"/>
              <a:gd name="T14" fmla="*/ 882015196 w 21600"/>
              <a:gd name="T15" fmla="*/ 56468592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806" y="10800"/>
                </a:moveTo>
                <a:cubicBezTo>
                  <a:pt x="1806" y="15767"/>
                  <a:pt x="5833" y="19794"/>
                  <a:pt x="10800" y="19794"/>
                </a:cubicBezTo>
                <a:cubicBezTo>
                  <a:pt x="15767" y="19794"/>
                  <a:pt x="19794" y="15767"/>
                  <a:pt x="19794" y="10800"/>
                </a:cubicBezTo>
                <a:cubicBezTo>
                  <a:pt x="19794" y="5833"/>
                  <a:pt x="15767" y="1806"/>
                  <a:pt x="10800" y="1806"/>
                </a:cubicBezTo>
                <a:cubicBezTo>
                  <a:pt x="5833" y="1806"/>
                  <a:pt x="1806" y="5833"/>
                  <a:pt x="1806" y="10800"/>
                </a:cubicBezTo>
                <a:close/>
              </a:path>
            </a:pathLst>
          </a:custGeom>
          <a:solidFill>
            <a:srgbClr val="FF7C80">
              <a:alpha val="23921"/>
            </a:srgbClr>
          </a:solidFill>
          <a:ln w="9525">
            <a:noFill/>
            <a:round/>
            <a:headEnd/>
            <a:tailEnd/>
          </a:ln>
        </p:spPr>
        <p:txBody>
          <a:bodyPr wrap="none" anchor="ctr"/>
          <a:lstStyle/>
          <a:p>
            <a:endParaRPr lang="en-US" dirty="0"/>
          </a:p>
        </p:txBody>
      </p:sp>
      <p:sp>
        <p:nvSpPr>
          <p:cNvPr id="88" name="Freeform 50"/>
          <p:cNvSpPr>
            <a:spLocks/>
          </p:cNvSpPr>
          <p:nvPr/>
        </p:nvSpPr>
        <p:spPr bwMode="auto">
          <a:xfrm>
            <a:off x="4987925" y="3855720"/>
            <a:ext cx="866775" cy="1041400"/>
          </a:xfrm>
          <a:custGeom>
            <a:avLst/>
            <a:gdLst>
              <a:gd name="T0" fmla="*/ 2147483647 w 546"/>
              <a:gd name="T1" fmla="*/ 0 h 656"/>
              <a:gd name="T2" fmla="*/ 2147483647 w 546"/>
              <a:gd name="T3" fmla="*/ 2147483647 h 656"/>
              <a:gd name="T4" fmla="*/ 2147483647 w 546"/>
              <a:gd name="T5" fmla="*/ 2147483647 h 656"/>
              <a:gd name="T6" fmla="*/ 0 w 546"/>
              <a:gd name="T7" fmla="*/ 2147483647 h 656"/>
              <a:gd name="T8" fmla="*/ 2147483647 w 546"/>
              <a:gd name="T9" fmla="*/ 2147483647 h 656"/>
              <a:gd name="T10" fmla="*/ 2147483647 w 546"/>
              <a:gd name="T11" fmla="*/ 2147483647 h 656"/>
              <a:gd name="T12" fmla="*/ 2147483647 w 546"/>
              <a:gd name="T13" fmla="*/ 0 h 656"/>
              <a:gd name="T14" fmla="*/ 0 60000 65536"/>
              <a:gd name="T15" fmla="*/ 0 60000 65536"/>
              <a:gd name="T16" fmla="*/ 0 60000 65536"/>
              <a:gd name="T17" fmla="*/ 0 60000 65536"/>
              <a:gd name="T18" fmla="*/ 0 60000 65536"/>
              <a:gd name="T19" fmla="*/ 0 60000 65536"/>
              <a:gd name="T20" fmla="*/ 0 60000 65536"/>
              <a:gd name="T21" fmla="*/ 0 w 546"/>
              <a:gd name="T22" fmla="*/ 0 h 656"/>
              <a:gd name="T23" fmla="*/ 546 w 546"/>
              <a:gd name="T24" fmla="*/ 656 h 65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46" h="656">
                <a:moveTo>
                  <a:pt x="546" y="0"/>
                </a:moveTo>
                <a:lnTo>
                  <a:pt x="79" y="308"/>
                </a:lnTo>
                <a:lnTo>
                  <a:pt x="248" y="348"/>
                </a:lnTo>
                <a:lnTo>
                  <a:pt x="0" y="656"/>
                </a:lnTo>
                <a:lnTo>
                  <a:pt x="497" y="298"/>
                </a:lnTo>
                <a:lnTo>
                  <a:pt x="358" y="269"/>
                </a:lnTo>
                <a:lnTo>
                  <a:pt x="546" y="0"/>
                </a:lnTo>
                <a:close/>
              </a:path>
            </a:pathLst>
          </a:custGeom>
          <a:solidFill>
            <a:schemeClr val="bg1">
              <a:lumMod val="75000"/>
            </a:schemeClr>
          </a:solidFill>
          <a:ln w="38100">
            <a:solidFill>
              <a:schemeClr val="bg1">
                <a:lumMod val="50000"/>
              </a:schemeClr>
            </a:solidFill>
            <a:round/>
            <a:headEnd/>
            <a:tailEnd/>
          </a:ln>
        </p:spPr>
        <p:txBody>
          <a:bodyPr wrap="none" anchor="ctr"/>
          <a:lstStyle/>
          <a:p>
            <a:endParaRPr lang="en-US" dirty="0">
              <a:latin typeface="Arial" pitchFamily="34" charset="0"/>
            </a:endParaRPr>
          </a:p>
        </p:txBody>
      </p:sp>
      <p:sp>
        <p:nvSpPr>
          <p:cNvPr id="89" name="Freeform 50"/>
          <p:cNvSpPr>
            <a:spLocks/>
          </p:cNvSpPr>
          <p:nvPr/>
        </p:nvSpPr>
        <p:spPr bwMode="auto">
          <a:xfrm flipV="1">
            <a:off x="3087257" y="3899218"/>
            <a:ext cx="866775" cy="1041400"/>
          </a:xfrm>
          <a:custGeom>
            <a:avLst/>
            <a:gdLst>
              <a:gd name="T0" fmla="*/ 2147483647 w 546"/>
              <a:gd name="T1" fmla="*/ 0 h 656"/>
              <a:gd name="T2" fmla="*/ 2147483647 w 546"/>
              <a:gd name="T3" fmla="*/ 2147483647 h 656"/>
              <a:gd name="T4" fmla="*/ 2147483647 w 546"/>
              <a:gd name="T5" fmla="*/ 2147483647 h 656"/>
              <a:gd name="T6" fmla="*/ 0 w 546"/>
              <a:gd name="T7" fmla="*/ 2147483647 h 656"/>
              <a:gd name="T8" fmla="*/ 2147483647 w 546"/>
              <a:gd name="T9" fmla="*/ 2147483647 h 656"/>
              <a:gd name="T10" fmla="*/ 2147483647 w 546"/>
              <a:gd name="T11" fmla="*/ 2147483647 h 656"/>
              <a:gd name="T12" fmla="*/ 2147483647 w 546"/>
              <a:gd name="T13" fmla="*/ 0 h 656"/>
              <a:gd name="T14" fmla="*/ 0 60000 65536"/>
              <a:gd name="T15" fmla="*/ 0 60000 65536"/>
              <a:gd name="T16" fmla="*/ 0 60000 65536"/>
              <a:gd name="T17" fmla="*/ 0 60000 65536"/>
              <a:gd name="T18" fmla="*/ 0 60000 65536"/>
              <a:gd name="T19" fmla="*/ 0 60000 65536"/>
              <a:gd name="T20" fmla="*/ 0 60000 65536"/>
              <a:gd name="T21" fmla="*/ 0 w 546"/>
              <a:gd name="T22" fmla="*/ 0 h 656"/>
              <a:gd name="T23" fmla="*/ 546 w 546"/>
              <a:gd name="T24" fmla="*/ 656 h 65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46" h="656">
                <a:moveTo>
                  <a:pt x="546" y="0"/>
                </a:moveTo>
                <a:lnTo>
                  <a:pt x="79" y="308"/>
                </a:lnTo>
                <a:lnTo>
                  <a:pt x="248" y="348"/>
                </a:lnTo>
                <a:lnTo>
                  <a:pt x="0" y="656"/>
                </a:lnTo>
                <a:lnTo>
                  <a:pt x="497" y="298"/>
                </a:lnTo>
                <a:lnTo>
                  <a:pt x="358" y="269"/>
                </a:lnTo>
                <a:lnTo>
                  <a:pt x="546" y="0"/>
                </a:lnTo>
                <a:close/>
              </a:path>
            </a:pathLst>
          </a:custGeom>
          <a:solidFill>
            <a:schemeClr val="bg1">
              <a:lumMod val="75000"/>
            </a:schemeClr>
          </a:solidFill>
          <a:ln w="38100">
            <a:solidFill>
              <a:schemeClr val="bg1">
                <a:lumMod val="50000"/>
              </a:schemeClr>
            </a:solidFill>
            <a:round/>
            <a:headEnd/>
            <a:tailEnd/>
          </a:ln>
        </p:spPr>
        <p:txBody>
          <a:bodyPr wrap="none" anchor="ctr"/>
          <a:lstStyle/>
          <a:p>
            <a:endParaRPr lang="en-US" dirty="0">
              <a:latin typeface="Arial" pitchFamily="34" charset="0"/>
            </a:endParaRPr>
          </a:p>
        </p:txBody>
      </p:sp>
      <p:sp>
        <p:nvSpPr>
          <p:cNvPr id="95" name="Rounded Rectangular Callout 94"/>
          <p:cNvSpPr/>
          <p:nvPr/>
        </p:nvSpPr>
        <p:spPr bwMode="auto">
          <a:xfrm>
            <a:off x="5685053" y="4824551"/>
            <a:ext cx="1057838" cy="865227"/>
          </a:xfrm>
          <a:prstGeom prst="wedgeRoundRectCallout">
            <a:avLst>
              <a:gd name="adj1" fmla="val -101458"/>
              <a:gd name="adj2" fmla="val 49290"/>
              <a:gd name="adj3" fmla="val 16667"/>
            </a:avLst>
          </a:prstGeom>
          <a:noFill/>
          <a:ln w="38100">
            <a:solidFill>
              <a:schemeClr val="bg1">
                <a:lumMod val="50000"/>
              </a:schemeClr>
            </a:solidFill>
            <a:round/>
            <a:headEnd/>
            <a:tailEnd/>
          </a:ln>
          <a:effectLst/>
        </p:spPr>
        <p:txBody>
          <a:bodyPr wrap="none" rtlCol="0" anchor="ctr"/>
          <a:lstStyle/>
          <a:p>
            <a:pPr algn="ctr"/>
            <a:endParaRPr lang="en-US" dirty="0">
              <a:latin typeface="Arial" pitchFamily="34" charset="0"/>
              <a:cs typeface="Arial" pitchFamily="34" charset="0"/>
            </a:endParaRPr>
          </a:p>
        </p:txBody>
      </p:sp>
      <p:sp>
        <p:nvSpPr>
          <p:cNvPr id="96" name="Rounded Rectangular Callout 95"/>
          <p:cNvSpPr/>
          <p:nvPr/>
        </p:nvSpPr>
        <p:spPr bwMode="auto">
          <a:xfrm flipV="1">
            <a:off x="7517663" y="3538298"/>
            <a:ext cx="1057838" cy="865227"/>
          </a:xfrm>
          <a:prstGeom prst="wedgeRoundRectCallout">
            <a:avLst>
              <a:gd name="adj1" fmla="val -101458"/>
              <a:gd name="adj2" fmla="val 49290"/>
              <a:gd name="adj3" fmla="val 16667"/>
            </a:avLst>
          </a:prstGeom>
          <a:noFill/>
          <a:ln w="38100">
            <a:solidFill>
              <a:schemeClr val="bg1">
                <a:lumMod val="50000"/>
              </a:schemeClr>
            </a:solidFill>
            <a:round/>
            <a:headEnd/>
            <a:tailEnd/>
          </a:ln>
          <a:effectLst/>
        </p:spPr>
        <p:txBody>
          <a:bodyPr wrap="none" rtlCol="0" anchor="ctr"/>
          <a:lstStyle/>
          <a:p>
            <a:pPr algn="ctr"/>
            <a:endParaRPr lang="en-US" dirty="0">
              <a:latin typeface="Arial" pitchFamily="34" charset="0"/>
              <a:cs typeface="Arial" pitchFamily="34" charset="0"/>
            </a:endParaRPr>
          </a:p>
        </p:txBody>
      </p:sp>
      <p:sp>
        <p:nvSpPr>
          <p:cNvPr id="97" name="Freeform 50"/>
          <p:cNvSpPr>
            <a:spLocks/>
          </p:cNvSpPr>
          <p:nvPr/>
        </p:nvSpPr>
        <p:spPr bwMode="auto">
          <a:xfrm rot="18900000" flipV="1">
            <a:off x="4025733" y="2349965"/>
            <a:ext cx="866775" cy="1041400"/>
          </a:xfrm>
          <a:custGeom>
            <a:avLst/>
            <a:gdLst>
              <a:gd name="T0" fmla="*/ 2147483647 w 546"/>
              <a:gd name="T1" fmla="*/ 0 h 656"/>
              <a:gd name="T2" fmla="*/ 2147483647 w 546"/>
              <a:gd name="T3" fmla="*/ 2147483647 h 656"/>
              <a:gd name="T4" fmla="*/ 2147483647 w 546"/>
              <a:gd name="T5" fmla="*/ 2147483647 h 656"/>
              <a:gd name="T6" fmla="*/ 0 w 546"/>
              <a:gd name="T7" fmla="*/ 2147483647 h 656"/>
              <a:gd name="T8" fmla="*/ 2147483647 w 546"/>
              <a:gd name="T9" fmla="*/ 2147483647 h 656"/>
              <a:gd name="T10" fmla="*/ 2147483647 w 546"/>
              <a:gd name="T11" fmla="*/ 2147483647 h 656"/>
              <a:gd name="T12" fmla="*/ 2147483647 w 546"/>
              <a:gd name="T13" fmla="*/ 0 h 656"/>
              <a:gd name="T14" fmla="*/ 0 60000 65536"/>
              <a:gd name="T15" fmla="*/ 0 60000 65536"/>
              <a:gd name="T16" fmla="*/ 0 60000 65536"/>
              <a:gd name="T17" fmla="*/ 0 60000 65536"/>
              <a:gd name="T18" fmla="*/ 0 60000 65536"/>
              <a:gd name="T19" fmla="*/ 0 60000 65536"/>
              <a:gd name="T20" fmla="*/ 0 60000 65536"/>
              <a:gd name="T21" fmla="*/ 0 w 546"/>
              <a:gd name="T22" fmla="*/ 0 h 656"/>
              <a:gd name="T23" fmla="*/ 546 w 546"/>
              <a:gd name="T24" fmla="*/ 656 h 65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46" h="656">
                <a:moveTo>
                  <a:pt x="546" y="0"/>
                </a:moveTo>
                <a:lnTo>
                  <a:pt x="79" y="308"/>
                </a:lnTo>
                <a:lnTo>
                  <a:pt x="248" y="348"/>
                </a:lnTo>
                <a:lnTo>
                  <a:pt x="0" y="656"/>
                </a:lnTo>
                <a:lnTo>
                  <a:pt x="497" y="298"/>
                </a:lnTo>
                <a:lnTo>
                  <a:pt x="358" y="269"/>
                </a:lnTo>
                <a:lnTo>
                  <a:pt x="546" y="0"/>
                </a:lnTo>
                <a:close/>
              </a:path>
            </a:pathLst>
          </a:custGeom>
          <a:solidFill>
            <a:schemeClr val="bg1">
              <a:lumMod val="75000"/>
            </a:schemeClr>
          </a:solidFill>
          <a:ln w="38100">
            <a:solidFill>
              <a:schemeClr val="bg1">
                <a:lumMod val="50000"/>
              </a:schemeClr>
            </a:solidFill>
            <a:round/>
            <a:headEnd/>
            <a:tailEnd/>
          </a:ln>
        </p:spPr>
        <p:txBody>
          <a:bodyPr wrap="none" anchor="ctr"/>
          <a:lstStyle/>
          <a:p>
            <a:endParaRPr lang="en-US" dirty="0">
              <a:latin typeface="Arial" pitchFamily="34" charset="0"/>
            </a:endParaRPr>
          </a:p>
        </p:txBody>
      </p:sp>
      <p:sp>
        <p:nvSpPr>
          <p:cNvPr id="98" name="Rounded Rectangular Callout 97"/>
          <p:cNvSpPr/>
          <p:nvPr/>
        </p:nvSpPr>
        <p:spPr bwMode="auto">
          <a:xfrm flipH="1">
            <a:off x="4200167" y="1892989"/>
            <a:ext cx="1057838" cy="865227"/>
          </a:xfrm>
          <a:prstGeom prst="wedgeRoundRectCallout">
            <a:avLst>
              <a:gd name="adj1" fmla="val -101458"/>
              <a:gd name="adj2" fmla="val 49290"/>
              <a:gd name="adj3" fmla="val 16667"/>
            </a:avLst>
          </a:prstGeom>
          <a:noFill/>
          <a:ln w="38100">
            <a:solidFill>
              <a:schemeClr val="bg1">
                <a:lumMod val="50000"/>
              </a:schemeClr>
            </a:solidFill>
            <a:round/>
            <a:headEnd/>
            <a:tailEnd/>
          </a:ln>
          <a:effectLst/>
        </p:spPr>
        <p:txBody>
          <a:bodyPr wrap="none" rtlCol="0" anchor="ctr"/>
          <a:lstStyle/>
          <a:p>
            <a:pPr algn="ctr"/>
            <a:endParaRPr lang="en-US" dirty="0">
              <a:latin typeface="Arial" pitchFamily="34" charset="0"/>
              <a:cs typeface="Arial" pitchFamily="34" charset="0"/>
            </a:endParaRPr>
          </a:p>
        </p:txBody>
      </p:sp>
      <p:sp>
        <p:nvSpPr>
          <p:cNvPr id="100" name="Rounded Rectangular Callout 99"/>
          <p:cNvSpPr/>
          <p:nvPr/>
        </p:nvSpPr>
        <p:spPr bwMode="auto">
          <a:xfrm flipH="1" flipV="1">
            <a:off x="400583" y="3506548"/>
            <a:ext cx="1057838" cy="865227"/>
          </a:xfrm>
          <a:prstGeom prst="wedgeRoundRectCallout">
            <a:avLst>
              <a:gd name="adj1" fmla="val -101458"/>
              <a:gd name="adj2" fmla="val 49290"/>
              <a:gd name="adj3" fmla="val 16667"/>
            </a:avLst>
          </a:prstGeom>
          <a:noFill/>
          <a:ln w="38100">
            <a:solidFill>
              <a:schemeClr val="tx1"/>
            </a:solidFill>
            <a:round/>
            <a:headEnd/>
            <a:tailEnd/>
          </a:ln>
          <a:effectLst/>
        </p:spPr>
        <p:txBody>
          <a:bodyPr wrap="none" rtlCol="0" anchor="ctr"/>
          <a:lstStyle/>
          <a:p>
            <a:pPr algn="ctr"/>
            <a:endParaRPr lang="en-US" dirty="0">
              <a:latin typeface="Arial" pitchFamily="34" charset="0"/>
              <a:cs typeface="Arial" pitchFamily="34" charset="0"/>
            </a:endParaRPr>
          </a:p>
        </p:txBody>
      </p:sp>
      <p:sp>
        <p:nvSpPr>
          <p:cNvPr id="101" name="Rounded Rectangular Callout 100"/>
          <p:cNvSpPr/>
          <p:nvPr/>
        </p:nvSpPr>
        <p:spPr bwMode="auto">
          <a:xfrm>
            <a:off x="3294729" y="1763409"/>
            <a:ext cx="1057838" cy="865227"/>
          </a:xfrm>
          <a:prstGeom prst="wedgeRoundRectCallout">
            <a:avLst>
              <a:gd name="adj1" fmla="val -101458"/>
              <a:gd name="adj2" fmla="val 49290"/>
              <a:gd name="adj3" fmla="val 16667"/>
            </a:avLst>
          </a:prstGeom>
          <a:noFill/>
          <a:ln w="38100">
            <a:solidFill>
              <a:schemeClr val="tx1"/>
            </a:solidFill>
            <a:round/>
            <a:headEnd/>
            <a:tailEnd/>
          </a:ln>
          <a:effectLst/>
        </p:spPr>
        <p:txBody>
          <a:bodyPr wrap="none" rtlCol="0" anchor="ctr"/>
          <a:lstStyle/>
          <a:p>
            <a:pPr algn="ctr"/>
            <a:endParaRPr lang="en-US" dirty="0">
              <a:latin typeface="Arial" pitchFamily="34" charset="0"/>
              <a:cs typeface="Arial" pitchFamily="34" charset="0"/>
            </a:endParaRPr>
          </a:p>
        </p:txBody>
      </p:sp>
      <p:pic>
        <p:nvPicPr>
          <p:cNvPr id="103" name="Picture 2" descr="http://b2b.cbsimg.net/blogs/cherry0906201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0502" y="3616814"/>
            <a:ext cx="617999" cy="699931"/>
          </a:xfrm>
          <a:prstGeom prst="rect">
            <a:avLst/>
          </a:prstGeom>
          <a:noFill/>
          <a:effectLst>
            <a:glow rad="139700">
              <a:schemeClr val="accent3">
                <a:satMod val="175000"/>
                <a:alpha val="40000"/>
              </a:schemeClr>
            </a:glow>
          </a:effectLst>
          <a:extLst>
            <a:ext uri="{909E8E84-426E-40DD-AFC4-6F175D3DCCD1}">
              <a14:hiddenFill xmlns:a14="http://schemas.microsoft.com/office/drawing/2010/main">
                <a:solidFill>
                  <a:srgbClr val="FFFFFF"/>
                </a:solidFill>
              </a14:hiddenFill>
            </a:ext>
          </a:extLst>
        </p:spPr>
      </p:pic>
      <p:sp>
        <p:nvSpPr>
          <p:cNvPr id="114" name="Freeform 50"/>
          <p:cNvSpPr>
            <a:spLocks/>
          </p:cNvSpPr>
          <p:nvPr/>
        </p:nvSpPr>
        <p:spPr bwMode="auto">
          <a:xfrm>
            <a:off x="5140325" y="4008120"/>
            <a:ext cx="866775" cy="1041400"/>
          </a:xfrm>
          <a:custGeom>
            <a:avLst/>
            <a:gdLst>
              <a:gd name="T0" fmla="*/ 2147483647 w 546"/>
              <a:gd name="T1" fmla="*/ 0 h 656"/>
              <a:gd name="T2" fmla="*/ 2147483647 w 546"/>
              <a:gd name="T3" fmla="*/ 2147483647 h 656"/>
              <a:gd name="T4" fmla="*/ 2147483647 w 546"/>
              <a:gd name="T5" fmla="*/ 2147483647 h 656"/>
              <a:gd name="T6" fmla="*/ 0 w 546"/>
              <a:gd name="T7" fmla="*/ 2147483647 h 656"/>
              <a:gd name="T8" fmla="*/ 2147483647 w 546"/>
              <a:gd name="T9" fmla="*/ 2147483647 h 656"/>
              <a:gd name="T10" fmla="*/ 2147483647 w 546"/>
              <a:gd name="T11" fmla="*/ 2147483647 h 656"/>
              <a:gd name="T12" fmla="*/ 2147483647 w 546"/>
              <a:gd name="T13" fmla="*/ 0 h 656"/>
              <a:gd name="T14" fmla="*/ 0 60000 65536"/>
              <a:gd name="T15" fmla="*/ 0 60000 65536"/>
              <a:gd name="T16" fmla="*/ 0 60000 65536"/>
              <a:gd name="T17" fmla="*/ 0 60000 65536"/>
              <a:gd name="T18" fmla="*/ 0 60000 65536"/>
              <a:gd name="T19" fmla="*/ 0 60000 65536"/>
              <a:gd name="T20" fmla="*/ 0 60000 65536"/>
              <a:gd name="T21" fmla="*/ 0 w 546"/>
              <a:gd name="T22" fmla="*/ 0 h 656"/>
              <a:gd name="T23" fmla="*/ 546 w 546"/>
              <a:gd name="T24" fmla="*/ 656 h 65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46" h="656">
                <a:moveTo>
                  <a:pt x="546" y="0"/>
                </a:moveTo>
                <a:lnTo>
                  <a:pt x="79" y="308"/>
                </a:lnTo>
                <a:lnTo>
                  <a:pt x="248" y="348"/>
                </a:lnTo>
                <a:lnTo>
                  <a:pt x="0" y="656"/>
                </a:lnTo>
                <a:lnTo>
                  <a:pt x="497" y="298"/>
                </a:lnTo>
                <a:lnTo>
                  <a:pt x="358" y="269"/>
                </a:lnTo>
                <a:lnTo>
                  <a:pt x="546" y="0"/>
                </a:lnTo>
                <a:close/>
              </a:path>
            </a:pathLst>
          </a:custGeom>
          <a:solidFill>
            <a:schemeClr val="bg1">
              <a:lumMod val="75000"/>
            </a:schemeClr>
          </a:solidFill>
          <a:ln w="38100">
            <a:solidFill>
              <a:schemeClr val="bg1">
                <a:lumMod val="50000"/>
              </a:schemeClr>
            </a:solidFill>
            <a:round/>
            <a:headEnd/>
            <a:tailEnd/>
          </a:ln>
        </p:spPr>
        <p:txBody>
          <a:bodyPr wrap="none" anchor="ctr"/>
          <a:lstStyle/>
          <a:p>
            <a:endParaRPr lang="en-US" dirty="0">
              <a:latin typeface="Arial" pitchFamily="34" charset="0"/>
            </a:endParaRPr>
          </a:p>
        </p:txBody>
      </p:sp>
      <p:sp>
        <p:nvSpPr>
          <p:cNvPr id="115" name="Freeform 50"/>
          <p:cNvSpPr>
            <a:spLocks/>
          </p:cNvSpPr>
          <p:nvPr/>
        </p:nvSpPr>
        <p:spPr bwMode="auto">
          <a:xfrm rot="18900000" flipV="1">
            <a:off x="4178133" y="2502365"/>
            <a:ext cx="866775" cy="1041400"/>
          </a:xfrm>
          <a:custGeom>
            <a:avLst/>
            <a:gdLst>
              <a:gd name="T0" fmla="*/ 2147483647 w 546"/>
              <a:gd name="T1" fmla="*/ 0 h 656"/>
              <a:gd name="T2" fmla="*/ 2147483647 w 546"/>
              <a:gd name="T3" fmla="*/ 2147483647 h 656"/>
              <a:gd name="T4" fmla="*/ 2147483647 w 546"/>
              <a:gd name="T5" fmla="*/ 2147483647 h 656"/>
              <a:gd name="T6" fmla="*/ 0 w 546"/>
              <a:gd name="T7" fmla="*/ 2147483647 h 656"/>
              <a:gd name="T8" fmla="*/ 2147483647 w 546"/>
              <a:gd name="T9" fmla="*/ 2147483647 h 656"/>
              <a:gd name="T10" fmla="*/ 2147483647 w 546"/>
              <a:gd name="T11" fmla="*/ 2147483647 h 656"/>
              <a:gd name="T12" fmla="*/ 2147483647 w 546"/>
              <a:gd name="T13" fmla="*/ 0 h 656"/>
              <a:gd name="T14" fmla="*/ 0 60000 65536"/>
              <a:gd name="T15" fmla="*/ 0 60000 65536"/>
              <a:gd name="T16" fmla="*/ 0 60000 65536"/>
              <a:gd name="T17" fmla="*/ 0 60000 65536"/>
              <a:gd name="T18" fmla="*/ 0 60000 65536"/>
              <a:gd name="T19" fmla="*/ 0 60000 65536"/>
              <a:gd name="T20" fmla="*/ 0 60000 65536"/>
              <a:gd name="T21" fmla="*/ 0 w 546"/>
              <a:gd name="T22" fmla="*/ 0 h 656"/>
              <a:gd name="T23" fmla="*/ 546 w 546"/>
              <a:gd name="T24" fmla="*/ 656 h 65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46" h="656">
                <a:moveTo>
                  <a:pt x="546" y="0"/>
                </a:moveTo>
                <a:lnTo>
                  <a:pt x="79" y="308"/>
                </a:lnTo>
                <a:lnTo>
                  <a:pt x="248" y="348"/>
                </a:lnTo>
                <a:lnTo>
                  <a:pt x="0" y="656"/>
                </a:lnTo>
                <a:lnTo>
                  <a:pt x="497" y="298"/>
                </a:lnTo>
                <a:lnTo>
                  <a:pt x="358" y="269"/>
                </a:lnTo>
                <a:lnTo>
                  <a:pt x="546" y="0"/>
                </a:lnTo>
                <a:close/>
              </a:path>
            </a:pathLst>
          </a:custGeom>
          <a:solidFill>
            <a:srgbClr val="FFFF00"/>
          </a:solidFill>
          <a:ln w="38100">
            <a:solidFill>
              <a:srgbClr val="FF0066"/>
            </a:solidFill>
            <a:round/>
            <a:headEnd/>
            <a:tailEnd/>
          </a:ln>
        </p:spPr>
        <p:txBody>
          <a:bodyPr wrap="none" anchor="ctr"/>
          <a:lstStyle/>
          <a:p>
            <a:endParaRPr lang="en-US" dirty="0">
              <a:latin typeface="Arial" pitchFamily="34" charset="0"/>
            </a:endParaRPr>
          </a:p>
        </p:txBody>
      </p:sp>
      <p:sp>
        <p:nvSpPr>
          <p:cNvPr id="116" name="Freeform 50"/>
          <p:cNvSpPr>
            <a:spLocks/>
          </p:cNvSpPr>
          <p:nvPr/>
        </p:nvSpPr>
        <p:spPr bwMode="auto">
          <a:xfrm flipV="1">
            <a:off x="3239657" y="3925888"/>
            <a:ext cx="866775" cy="1041400"/>
          </a:xfrm>
          <a:custGeom>
            <a:avLst/>
            <a:gdLst>
              <a:gd name="T0" fmla="*/ 2147483647 w 546"/>
              <a:gd name="T1" fmla="*/ 0 h 656"/>
              <a:gd name="T2" fmla="*/ 2147483647 w 546"/>
              <a:gd name="T3" fmla="*/ 2147483647 h 656"/>
              <a:gd name="T4" fmla="*/ 2147483647 w 546"/>
              <a:gd name="T5" fmla="*/ 2147483647 h 656"/>
              <a:gd name="T6" fmla="*/ 0 w 546"/>
              <a:gd name="T7" fmla="*/ 2147483647 h 656"/>
              <a:gd name="T8" fmla="*/ 2147483647 w 546"/>
              <a:gd name="T9" fmla="*/ 2147483647 h 656"/>
              <a:gd name="T10" fmla="*/ 2147483647 w 546"/>
              <a:gd name="T11" fmla="*/ 2147483647 h 656"/>
              <a:gd name="T12" fmla="*/ 2147483647 w 546"/>
              <a:gd name="T13" fmla="*/ 0 h 656"/>
              <a:gd name="T14" fmla="*/ 0 60000 65536"/>
              <a:gd name="T15" fmla="*/ 0 60000 65536"/>
              <a:gd name="T16" fmla="*/ 0 60000 65536"/>
              <a:gd name="T17" fmla="*/ 0 60000 65536"/>
              <a:gd name="T18" fmla="*/ 0 60000 65536"/>
              <a:gd name="T19" fmla="*/ 0 60000 65536"/>
              <a:gd name="T20" fmla="*/ 0 60000 65536"/>
              <a:gd name="T21" fmla="*/ 0 w 546"/>
              <a:gd name="T22" fmla="*/ 0 h 656"/>
              <a:gd name="T23" fmla="*/ 546 w 546"/>
              <a:gd name="T24" fmla="*/ 656 h 65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46" h="656">
                <a:moveTo>
                  <a:pt x="546" y="0"/>
                </a:moveTo>
                <a:lnTo>
                  <a:pt x="79" y="308"/>
                </a:lnTo>
                <a:lnTo>
                  <a:pt x="248" y="348"/>
                </a:lnTo>
                <a:lnTo>
                  <a:pt x="0" y="656"/>
                </a:lnTo>
                <a:lnTo>
                  <a:pt x="497" y="298"/>
                </a:lnTo>
                <a:lnTo>
                  <a:pt x="358" y="269"/>
                </a:lnTo>
                <a:lnTo>
                  <a:pt x="546" y="0"/>
                </a:lnTo>
                <a:close/>
              </a:path>
            </a:pathLst>
          </a:custGeom>
          <a:solidFill>
            <a:srgbClr val="FFFF00"/>
          </a:solidFill>
          <a:ln w="38100">
            <a:solidFill>
              <a:srgbClr val="FF0066"/>
            </a:solidFill>
            <a:round/>
            <a:headEnd/>
            <a:tailEnd/>
          </a:ln>
        </p:spPr>
        <p:txBody>
          <a:bodyPr wrap="none" anchor="ctr"/>
          <a:lstStyle/>
          <a:p>
            <a:endParaRPr lang="en-US" dirty="0">
              <a:latin typeface="Arial" pitchFamily="34" charset="0"/>
            </a:endParaRPr>
          </a:p>
        </p:txBody>
      </p:sp>
      <p:sp>
        <p:nvSpPr>
          <p:cNvPr id="74" name="Freeform 73"/>
          <p:cNvSpPr/>
          <p:nvPr/>
        </p:nvSpPr>
        <p:spPr bwMode="auto">
          <a:xfrm>
            <a:off x="1362456" y="2186056"/>
            <a:ext cx="907794" cy="457237"/>
          </a:xfrm>
          <a:custGeom>
            <a:avLst/>
            <a:gdLst>
              <a:gd name="connsiteX0" fmla="*/ 699976 w 907794"/>
              <a:gd name="connsiteY0" fmla="*/ 387928 h 457237"/>
              <a:gd name="connsiteX1" fmla="*/ 312049 w 907794"/>
              <a:gd name="connsiteY1" fmla="*/ 27709 h 457237"/>
              <a:gd name="connsiteX2" fmla="*/ 21104 w 907794"/>
              <a:gd name="connsiteY2" fmla="*/ 457200 h 457237"/>
              <a:gd name="connsiteX3" fmla="*/ 907794 w 907794"/>
              <a:gd name="connsiteY3" fmla="*/ 0 h 457237"/>
              <a:gd name="connsiteX4" fmla="*/ 907794 w 907794"/>
              <a:gd name="connsiteY4" fmla="*/ 0 h 4572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7794" h="457237">
                <a:moveTo>
                  <a:pt x="699976" y="387928"/>
                </a:moveTo>
                <a:cubicBezTo>
                  <a:pt x="562585" y="202046"/>
                  <a:pt x="425194" y="16164"/>
                  <a:pt x="312049" y="27709"/>
                </a:cubicBezTo>
                <a:cubicBezTo>
                  <a:pt x="198904" y="39254"/>
                  <a:pt x="-78187" y="461818"/>
                  <a:pt x="21104" y="457200"/>
                </a:cubicBezTo>
                <a:cubicBezTo>
                  <a:pt x="120395" y="452582"/>
                  <a:pt x="907794" y="0"/>
                  <a:pt x="907794" y="0"/>
                </a:cubicBezTo>
                <a:lnTo>
                  <a:pt x="907794" y="0"/>
                </a:lnTo>
              </a:path>
            </a:pathLst>
          </a:custGeom>
          <a:noFill/>
          <a:ln w="76200">
            <a:solidFill>
              <a:srgbClr val="FF0000"/>
            </a:solidFill>
            <a:round/>
            <a:headEnd type="none" w="med" len="med"/>
            <a:tailEnd type="triangl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4400" b="0" i="0" u="none" strike="noStrike" cap="none" normalizeH="0" baseline="0" dirty="0">
              <a:ln>
                <a:noFill/>
              </a:ln>
              <a:solidFill>
                <a:srgbClr val="0000FF"/>
              </a:solidFill>
              <a:effectLst/>
              <a:latin typeface="Comic Sans MS" pitchFamily="66" charset="0"/>
            </a:endParaRPr>
          </a:p>
        </p:txBody>
      </p:sp>
      <p:pic>
        <p:nvPicPr>
          <p:cNvPr id="75" name="Picture 2" descr="http://b2b.cbsimg.net/blogs/lemon090620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70885" y="2004045"/>
            <a:ext cx="624547" cy="470492"/>
          </a:xfrm>
          <a:prstGeom prst="rect">
            <a:avLst/>
          </a:prstGeom>
          <a:noFill/>
          <a:effectLst>
            <a:glow rad="139700">
              <a:schemeClr val="accent3">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94" name="Picture 8" descr="https://encrypted-tbn0.gstatic.com/images?q=tbn:ANd9GcSJzArL_USGi5Dtj9maTXmOjGQCh5lrzQpuGCCzr_piNsi1N-ZqPG8I6Q">
            <a:extLst>
              <a:ext uri="{FF2B5EF4-FFF2-40B4-BE49-F238E27FC236}">
                <a16:creationId xmlns:a16="http://schemas.microsoft.com/office/drawing/2014/main" id="{831007E5-6BF7-4F0B-8EC4-6E03422FB5F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45630" y="5049520"/>
            <a:ext cx="705688" cy="720090"/>
          </a:xfrm>
          <a:prstGeom prst="rect">
            <a:avLst/>
          </a:prstGeom>
          <a:noFill/>
          <a:extLst>
            <a:ext uri="{909E8E84-426E-40DD-AFC4-6F175D3DCCD1}">
              <a14:hiddenFill xmlns:a14="http://schemas.microsoft.com/office/drawing/2010/main">
                <a:solidFill>
                  <a:srgbClr val="FFFFFF"/>
                </a:solidFill>
              </a14:hiddenFill>
            </a:ext>
          </a:extLst>
        </p:spPr>
      </p:pic>
      <p:sp>
        <p:nvSpPr>
          <p:cNvPr id="102" name="Rounded Rectangular Callout 90">
            <a:extLst>
              <a:ext uri="{FF2B5EF4-FFF2-40B4-BE49-F238E27FC236}">
                <a16:creationId xmlns:a16="http://schemas.microsoft.com/office/drawing/2014/main" id="{C5250707-EEAA-4DE2-A4C4-394B09DB3CCA}"/>
              </a:ext>
            </a:extLst>
          </p:cNvPr>
          <p:cNvSpPr/>
          <p:nvPr/>
        </p:nvSpPr>
        <p:spPr bwMode="auto">
          <a:xfrm flipH="1">
            <a:off x="2362200" y="4967623"/>
            <a:ext cx="1057838" cy="865227"/>
          </a:xfrm>
          <a:prstGeom prst="wedgeRoundRectCallout">
            <a:avLst>
              <a:gd name="adj1" fmla="val -101458"/>
              <a:gd name="adj2" fmla="val 49290"/>
              <a:gd name="adj3" fmla="val 16667"/>
            </a:avLst>
          </a:prstGeom>
          <a:noFill/>
          <a:ln w="38100">
            <a:solidFill>
              <a:schemeClr val="tx1"/>
            </a:solidFill>
            <a:round/>
            <a:headEnd/>
            <a:tailEnd/>
          </a:ln>
          <a:effectLst/>
        </p:spPr>
        <p:txBody>
          <a:bodyPr wrap="none" rtlCol="0" anchor="ctr"/>
          <a:lstStyle/>
          <a:p>
            <a:pPr algn="ctr"/>
            <a:endParaRPr lang="en-US" dirty="0">
              <a:latin typeface="Arial" pitchFamily="34" charset="0"/>
              <a:cs typeface="Arial" pitchFamily="34" charset="0"/>
            </a:endParaRPr>
          </a:p>
        </p:txBody>
      </p:sp>
      <p:pic>
        <p:nvPicPr>
          <p:cNvPr id="104" name="Picture 8" descr="https://encrypted-tbn0.gstatic.com/images?q=tbn:ANd9GcSJzArL_USGi5Dtj9maTXmOjGQCh5lrzQpuGCCzr_piNsi1N-ZqPG8I6Q">
            <a:extLst>
              <a:ext uri="{FF2B5EF4-FFF2-40B4-BE49-F238E27FC236}">
                <a16:creationId xmlns:a16="http://schemas.microsoft.com/office/drawing/2014/main" id="{242C3E10-4EDD-4472-B107-E17A47E6BAB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03149" y="5014642"/>
            <a:ext cx="705688" cy="720090"/>
          </a:xfrm>
          <a:prstGeom prst="rect">
            <a:avLst/>
          </a:prstGeom>
          <a:noFill/>
          <a:extLst>
            <a:ext uri="{909E8E84-426E-40DD-AFC4-6F175D3DCCD1}">
              <a14:hiddenFill xmlns:a14="http://schemas.microsoft.com/office/drawing/2010/main">
                <a:solidFill>
                  <a:srgbClr val="FFFFFF"/>
                </a:solidFill>
              </a14:hiddenFill>
            </a:ext>
          </a:extLst>
        </p:spPr>
      </p:pic>
      <p:sp>
        <p:nvSpPr>
          <p:cNvPr id="105" name="Rounded Rectangular Callout 94">
            <a:extLst>
              <a:ext uri="{FF2B5EF4-FFF2-40B4-BE49-F238E27FC236}">
                <a16:creationId xmlns:a16="http://schemas.microsoft.com/office/drawing/2014/main" id="{42A7C7C2-E02F-4AF9-A26E-5F0CA8FE8C8B}"/>
              </a:ext>
            </a:extLst>
          </p:cNvPr>
          <p:cNvSpPr/>
          <p:nvPr/>
        </p:nvSpPr>
        <p:spPr bwMode="auto">
          <a:xfrm>
            <a:off x="5837453" y="4976951"/>
            <a:ext cx="1057838" cy="865227"/>
          </a:xfrm>
          <a:prstGeom prst="wedgeRoundRectCallout">
            <a:avLst>
              <a:gd name="adj1" fmla="val -101458"/>
              <a:gd name="adj2" fmla="val 49290"/>
              <a:gd name="adj3" fmla="val 16667"/>
            </a:avLst>
          </a:prstGeom>
          <a:noFill/>
          <a:ln w="38100">
            <a:solidFill>
              <a:schemeClr val="tx1"/>
            </a:solidFill>
            <a:round/>
            <a:headEnd/>
            <a:tailEnd/>
          </a:ln>
          <a:effectLst/>
        </p:spPr>
        <p:txBody>
          <a:bodyPr wrap="none" rtlCol="0" anchor="ctr"/>
          <a:lstStyle/>
          <a:p>
            <a:pPr algn="ctr"/>
            <a:endParaRPr lang="en-US" dirty="0">
              <a:latin typeface="Arial" pitchFamily="34" charset="0"/>
              <a:cs typeface="Arial" pitchFamily="34" charset="0"/>
            </a:endParaRPr>
          </a:p>
        </p:txBody>
      </p:sp>
      <p:pic>
        <p:nvPicPr>
          <p:cNvPr id="123" name="Picture 4" descr="http://b2b.cbsimg.net/blogs/pear09062012.png">
            <a:extLst>
              <a:ext uri="{FF2B5EF4-FFF2-40B4-BE49-F238E27FC236}">
                <a16:creationId xmlns:a16="http://schemas.microsoft.com/office/drawing/2014/main" id="{691DFF55-3B18-4838-9B71-52DF41E55C9E}"/>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911802" y="3633893"/>
            <a:ext cx="543074" cy="682852"/>
          </a:xfrm>
          <a:prstGeom prst="rect">
            <a:avLst/>
          </a:prstGeom>
          <a:noFill/>
          <a:effectLst>
            <a:glow rad="139700">
              <a:schemeClr val="accent3">
                <a:satMod val="175000"/>
                <a:alpha val="40000"/>
              </a:schemeClr>
            </a:glow>
          </a:effectLst>
          <a:extLst>
            <a:ext uri="{909E8E84-426E-40DD-AFC4-6F175D3DCCD1}">
              <a14:hiddenFill xmlns:a14="http://schemas.microsoft.com/office/drawing/2010/main">
                <a:solidFill>
                  <a:srgbClr val="FFFFFF"/>
                </a:solidFill>
              </a14:hiddenFill>
            </a:ext>
          </a:extLst>
        </p:spPr>
      </p:pic>
      <p:sp>
        <p:nvSpPr>
          <p:cNvPr id="124" name="Rounded Rectangular Callout 95">
            <a:extLst>
              <a:ext uri="{FF2B5EF4-FFF2-40B4-BE49-F238E27FC236}">
                <a16:creationId xmlns:a16="http://schemas.microsoft.com/office/drawing/2014/main" id="{ED0B69E9-D221-49F1-9A37-325FFFE8842D}"/>
              </a:ext>
            </a:extLst>
          </p:cNvPr>
          <p:cNvSpPr/>
          <p:nvPr/>
        </p:nvSpPr>
        <p:spPr bwMode="auto">
          <a:xfrm flipV="1">
            <a:off x="7517663" y="3538298"/>
            <a:ext cx="1057838" cy="865227"/>
          </a:xfrm>
          <a:prstGeom prst="wedgeRoundRectCallout">
            <a:avLst>
              <a:gd name="adj1" fmla="val -101458"/>
              <a:gd name="adj2" fmla="val 49290"/>
              <a:gd name="adj3" fmla="val 16667"/>
            </a:avLst>
          </a:prstGeom>
          <a:noFill/>
          <a:ln w="38100">
            <a:solidFill>
              <a:schemeClr val="tx1"/>
            </a:solidFill>
            <a:round/>
            <a:headEnd/>
            <a:tailEnd/>
          </a:ln>
          <a:effectLst/>
        </p:spPr>
        <p:txBody>
          <a:bodyPr wrap="none" rtlCol="0" anchor="ctr"/>
          <a:lstStyle/>
          <a:p>
            <a:pPr algn="ctr"/>
            <a:endParaRPr lang="en-US" dirty="0">
              <a:latin typeface="Arial" pitchFamily="34" charset="0"/>
              <a:cs typeface="Arial" pitchFamily="34" charset="0"/>
            </a:endParaRPr>
          </a:p>
        </p:txBody>
      </p:sp>
      <p:sp>
        <p:nvSpPr>
          <p:cNvPr id="125" name="Rounded Rectangular Callout 97">
            <a:extLst>
              <a:ext uri="{FF2B5EF4-FFF2-40B4-BE49-F238E27FC236}">
                <a16:creationId xmlns:a16="http://schemas.microsoft.com/office/drawing/2014/main" id="{D2BEAF06-61A9-4011-9BD7-E0EF6BE65CCD}"/>
              </a:ext>
            </a:extLst>
          </p:cNvPr>
          <p:cNvSpPr/>
          <p:nvPr/>
        </p:nvSpPr>
        <p:spPr bwMode="auto">
          <a:xfrm flipH="1">
            <a:off x="4200167" y="1892989"/>
            <a:ext cx="1057838" cy="865227"/>
          </a:xfrm>
          <a:prstGeom prst="wedgeRoundRectCallout">
            <a:avLst>
              <a:gd name="adj1" fmla="val -101458"/>
              <a:gd name="adj2" fmla="val 49290"/>
              <a:gd name="adj3" fmla="val 16667"/>
            </a:avLst>
          </a:prstGeom>
          <a:noFill/>
          <a:ln w="38100">
            <a:solidFill>
              <a:schemeClr val="tx1"/>
            </a:solidFill>
            <a:round/>
            <a:headEnd/>
            <a:tailEnd/>
          </a:ln>
          <a:effectLst/>
        </p:spPr>
        <p:txBody>
          <a:bodyPr wrap="none" rtlCol="0" anchor="ctr"/>
          <a:lstStyle/>
          <a:p>
            <a:pPr algn="ctr"/>
            <a:endParaRPr lang="en-US" dirty="0">
              <a:latin typeface="Arial" pitchFamily="34" charset="0"/>
              <a:cs typeface="Arial" pitchFamily="34" charset="0"/>
            </a:endParaRPr>
          </a:p>
        </p:txBody>
      </p:sp>
      <p:pic>
        <p:nvPicPr>
          <p:cNvPr id="126" name="Picture 4" descr="http://b2b.cbsimg.net/blogs/pear09062012.png">
            <a:extLst>
              <a:ext uri="{FF2B5EF4-FFF2-40B4-BE49-F238E27FC236}">
                <a16:creationId xmlns:a16="http://schemas.microsoft.com/office/drawing/2014/main" id="{E064934D-2D40-4B00-8F0A-30979E9ED000}"/>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511389" y="2033051"/>
            <a:ext cx="543074" cy="682852"/>
          </a:xfrm>
          <a:prstGeom prst="rect">
            <a:avLst/>
          </a:prstGeom>
          <a:noFill/>
          <a:effectLst>
            <a:glow rad="139700">
              <a:schemeClr val="accent3">
                <a:satMod val="175000"/>
                <a:alpha val="40000"/>
              </a:schemeClr>
            </a:glow>
          </a:effectLst>
          <a:extLst>
            <a:ext uri="{909E8E84-426E-40DD-AFC4-6F175D3DCCD1}">
              <a14:hiddenFill xmlns:a14="http://schemas.microsoft.com/office/drawing/2010/main">
                <a:solidFill>
                  <a:srgbClr val="FFFFFF"/>
                </a:solidFill>
              </a14:hiddenFill>
            </a:ext>
          </a:extLst>
        </p:spPr>
      </p:pic>
      <p:grpSp>
        <p:nvGrpSpPr>
          <p:cNvPr id="14" name="Group 60">
            <a:extLst>
              <a:ext uri="{FF2B5EF4-FFF2-40B4-BE49-F238E27FC236}">
                <a16:creationId xmlns:a16="http://schemas.microsoft.com/office/drawing/2014/main" id="{CDA40FFB-62AA-8786-F7FA-7EA99D13FD90}"/>
              </a:ext>
            </a:extLst>
          </p:cNvPr>
          <p:cNvGrpSpPr>
            <a:grpSpLocks/>
          </p:cNvGrpSpPr>
          <p:nvPr/>
        </p:nvGrpSpPr>
        <p:grpSpPr bwMode="auto">
          <a:xfrm flipH="1">
            <a:off x="5165725" y="2786063"/>
            <a:ext cx="1447800" cy="1295400"/>
            <a:chOff x="3168" y="1824"/>
            <a:chExt cx="912" cy="816"/>
          </a:xfrm>
          <a:effectLst>
            <a:glow rad="101600">
              <a:schemeClr val="accent3">
                <a:satMod val="175000"/>
                <a:alpha val="40000"/>
              </a:schemeClr>
            </a:glow>
          </a:effectLst>
        </p:grpSpPr>
        <p:sp>
          <p:nvSpPr>
            <p:cNvPr id="15" name="Freeform 61">
              <a:extLst>
                <a:ext uri="{FF2B5EF4-FFF2-40B4-BE49-F238E27FC236}">
                  <a16:creationId xmlns:a16="http://schemas.microsoft.com/office/drawing/2014/main" id="{BF0F40F0-9440-1701-3125-82EA06E30BFA}"/>
                </a:ext>
              </a:extLst>
            </p:cNvPr>
            <p:cNvSpPr>
              <a:spLocks/>
            </p:cNvSpPr>
            <p:nvPr/>
          </p:nvSpPr>
          <p:spPr bwMode="auto">
            <a:xfrm>
              <a:off x="3936" y="2064"/>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1"/>
            </a:solidFill>
            <a:ln w="9525">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16" name="Freeform 62">
              <a:extLst>
                <a:ext uri="{FF2B5EF4-FFF2-40B4-BE49-F238E27FC236}">
                  <a16:creationId xmlns:a16="http://schemas.microsoft.com/office/drawing/2014/main" id="{5847201D-B4FB-7A03-CCAA-951AB4F76250}"/>
                </a:ext>
              </a:extLst>
            </p:cNvPr>
            <p:cNvSpPr>
              <a:spLocks/>
            </p:cNvSpPr>
            <p:nvPr/>
          </p:nvSpPr>
          <p:spPr bwMode="auto">
            <a:xfrm>
              <a:off x="3728" y="1920"/>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1"/>
            </a:solidFill>
            <a:ln w="9525">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17" name="Freeform 63">
              <a:extLst>
                <a:ext uri="{FF2B5EF4-FFF2-40B4-BE49-F238E27FC236}">
                  <a16:creationId xmlns:a16="http://schemas.microsoft.com/office/drawing/2014/main" id="{E23DDB43-48DD-63F5-B33D-4559AF1A8D20}"/>
                </a:ext>
              </a:extLst>
            </p:cNvPr>
            <p:cNvSpPr>
              <a:spLocks/>
            </p:cNvSpPr>
            <p:nvPr/>
          </p:nvSpPr>
          <p:spPr bwMode="auto">
            <a:xfrm>
              <a:off x="3504" y="1824"/>
              <a:ext cx="144" cy="288"/>
            </a:xfrm>
            <a:custGeom>
              <a:avLst/>
              <a:gdLst>
                <a:gd name="T0" fmla="*/ 0 w 144"/>
                <a:gd name="T1" fmla="*/ 41 h 336"/>
                <a:gd name="T2" fmla="*/ 96 w 144"/>
                <a:gd name="T3" fmla="*/ 0 h 336"/>
                <a:gd name="T4" fmla="*/ 144 w 144"/>
                <a:gd name="T5" fmla="*/ 41 h 336"/>
                <a:gd name="T6" fmla="*/ 144 w 144"/>
                <a:gd name="T7" fmla="*/ 288 h 336"/>
                <a:gd name="T8" fmla="*/ 96 w 144"/>
                <a:gd name="T9" fmla="*/ 247 h 336"/>
                <a:gd name="T10" fmla="*/ 96 w 144"/>
                <a:gd name="T11" fmla="*/ 82 h 336"/>
                <a:gd name="T12" fmla="*/ 0 w 144"/>
                <a:gd name="T13" fmla="*/ 123 h 336"/>
                <a:gd name="T14" fmla="*/ 0 w 144"/>
                <a:gd name="T15" fmla="*/ 41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1"/>
            </a:solidFill>
            <a:ln w="9525">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18" name="Freeform 64">
              <a:extLst>
                <a:ext uri="{FF2B5EF4-FFF2-40B4-BE49-F238E27FC236}">
                  <a16:creationId xmlns:a16="http://schemas.microsoft.com/office/drawing/2014/main" id="{6C6D1A7A-5C33-809F-D4BC-1C31C5F02F4B}"/>
                </a:ext>
              </a:extLst>
            </p:cNvPr>
            <p:cNvSpPr>
              <a:spLocks/>
            </p:cNvSpPr>
            <p:nvPr/>
          </p:nvSpPr>
          <p:spPr bwMode="auto">
            <a:xfrm>
              <a:off x="3243" y="1824"/>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 name="T10" fmla="*/ 0 60000 65536"/>
                <a:gd name="T11" fmla="*/ 0 60000 65536"/>
                <a:gd name="T12" fmla="*/ 0 60000 65536"/>
                <a:gd name="T13" fmla="*/ 0 60000 65536"/>
                <a:gd name="T14" fmla="*/ 0 60000 65536"/>
                <a:gd name="T15" fmla="*/ 0 w 789"/>
                <a:gd name="T16" fmla="*/ 0 h 535"/>
                <a:gd name="T17" fmla="*/ 789 w 789"/>
                <a:gd name="T18" fmla="*/ 535 h 535"/>
              </a:gdLst>
              <a:ahLst/>
              <a:cxnLst>
                <a:cxn ang="T10">
                  <a:pos x="T0" y="T1"/>
                </a:cxn>
                <a:cxn ang="T11">
                  <a:pos x="T2" y="T3"/>
                </a:cxn>
                <a:cxn ang="T12">
                  <a:pos x="T4" y="T5"/>
                </a:cxn>
                <a:cxn ang="T13">
                  <a:pos x="T6" y="T7"/>
                </a:cxn>
                <a:cxn ang="T14">
                  <a:pos x="T8" y="T9"/>
                </a:cxn>
              </a:cxnLst>
              <a:rect l="T15" t="T16" r="T17" b="T18"/>
              <a:pathLst>
                <a:path w="789" h="535">
                  <a:moveTo>
                    <a:pt x="261" y="0"/>
                  </a:moveTo>
                  <a:lnTo>
                    <a:pt x="789" y="336"/>
                  </a:lnTo>
                  <a:lnTo>
                    <a:pt x="494" y="535"/>
                  </a:lnTo>
                  <a:lnTo>
                    <a:pt x="0" y="96"/>
                  </a:lnTo>
                  <a:lnTo>
                    <a:pt x="261" y="0"/>
                  </a:lnTo>
                  <a:close/>
                </a:path>
              </a:pathLst>
            </a:custGeom>
            <a:solidFill>
              <a:schemeClr val="accent1"/>
            </a:solidFill>
            <a:ln w="38100">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19" name="Freeform 65">
              <a:extLst>
                <a:ext uri="{FF2B5EF4-FFF2-40B4-BE49-F238E27FC236}">
                  <a16:creationId xmlns:a16="http://schemas.microsoft.com/office/drawing/2014/main" id="{6B790521-27AF-99EC-2F66-FE3F083818F4}"/>
                </a:ext>
              </a:extLst>
            </p:cNvPr>
            <p:cNvSpPr>
              <a:spLocks/>
            </p:cNvSpPr>
            <p:nvPr/>
          </p:nvSpPr>
          <p:spPr bwMode="auto">
            <a:xfrm>
              <a:off x="3253" y="1920"/>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 name="T10" fmla="*/ 0 60000 65536"/>
                <a:gd name="T11" fmla="*/ 0 60000 65536"/>
                <a:gd name="T12" fmla="*/ 0 60000 65536"/>
                <a:gd name="T13" fmla="*/ 0 60000 65536"/>
                <a:gd name="T14" fmla="*/ 0 60000 65536"/>
                <a:gd name="T15" fmla="*/ 0 w 491"/>
                <a:gd name="T16" fmla="*/ 0 h 567"/>
                <a:gd name="T17" fmla="*/ 491 w 491"/>
                <a:gd name="T18" fmla="*/ 567 h 567"/>
              </a:gdLst>
              <a:ahLst/>
              <a:cxnLst>
                <a:cxn ang="T10">
                  <a:pos x="T0" y="T1"/>
                </a:cxn>
                <a:cxn ang="T11">
                  <a:pos x="T2" y="T3"/>
                </a:cxn>
                <a:cxn ang="T12">
                  <a:pos x="T4" y="T5"/>
                </a:cxn>
                <a:cxn ang="T13">
                  <a:pos x="T6" y="T7"/>
                </a:cxn>
                <a:cxn ang="T14">
                  <a:pos x="T8" y="T9"/>
                </a:cxn>
              </a:cxnLst>
              <a:rect l="T15" t="T16" r="T17" b="T18"/>
              <a:pathLst>
                <a:path w="491" h="567">
                  <a:moveTo>
                    <a:pt x="11" y="0"/>
                  </a:moveTo>
                  <a:lnTo>
                    <a:pt x="491" y="432"/>
                  </a:lnTo>
                  <a:lnTo>
                    <a:pt x="484" y="567"/>
                  </a:lnTo>
                  <a:lnTo>
                    <a:pt x="0" y="119"/>
                  </a:lnTo>
                  <a:lnTo>
                    <a:pt x="11" y="0"/>
                  </a:lnTo>
                  <a:close/>
                </a:path>
              </a:pathLst>
            </a:custGeom>
            <a:solidFill>
              <a:schemeClr val="accent1"/>
            </a:solidFill>
            <a:ln w="38100">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20" name="Freeform 66">
              <a:extLst>
                <a:ext uri="{FF2B5EF4-FFF2-40B4-BE49-F238E27FC236}">
                  <a16:creationId xmlns:a16="http://schemas.microsoft.com/office/drawing/2014/main" id="{9D2A8423-AB54-D61D-C398-F4A01BF6D172}"/>
                </a:ext>
              </a:extLst>
            </p:cNvPr>
            <p:cNvSpPr>
              <a:spLocks/>
            </p:cNvSpPr>
            <p:nvPr/>
          </p:nvSpPr>
          <p:spPr bwMode="auto">
            <a:xfrm>
              <a:off x="3728" y="2160"/>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 name="T10" fmla="*/ 0 60000 65536"/>
                <a:gd name="T11" fmla="*/ 0 60000 65536"/>
                <a:gd name="T12" fmla="*/ 0 60000 65536"/>
                <a:gd name="T13" fmla="*/ 0 60000 65536"/>
                <a:gd name="T14" fmla="*/ 0 60000 65536"/>
                <a:gd name="T15" fmla="*/ 0 w 304"/>
                <a:gd name="T16" fmla="*/ 0 h 327"/>
                <a:gd name="T17" fmla="*/ 304 w 304"/>
                <a:gd name="T18" fmla="*/ 327 h 327"/>
              </a:gdLst>
              <a:ahLst/>
              <a:cxnLst>
                <a:cxn ang="T10">
                  <a:pos x="T0" y="T1"/>
                </a:cxn>
                <a:cxn ang="T11">
                  <a:pos x="T2" y="T3"/>
                </a:cxn>
                <a:cxn ang="T12">
                  <a:pos x="T4" y="T5"/>
                </a:cxn>
                <a:cxn ang="T13">
                  <a:pos x="T6" y="T7"/>
                </a:cxn>
                <a:cxn ang="T14">
                  <a:pos x="T8" y="T9"/>
                </a:cxn>
              </a:cxnLst>
              <a:rect l="T15" t="T16" r="T17" b="T18"/>
              <a:pathLst>
                <a:path w="304" h="327">
                  <a:moveTo>
                    <a:pt x="304" y="0"/>
                  </a:moveTo>
                  <a:lnTo>
                    <a:pt x="304" y="96"/>
                  </a:lnTo>
                  <a:lnTo>
                    <a:pt x="0" y="327"/>
                  </a:lnTo>
                  <a:lnTo>
                    <a:pt x="18" y="181"/>
                  </a:lnTo>
                  <a:lnTo>
                    <a:pt x="304" y="0"/>
                  </a:lnTo>
                  <a:close/>
                </a:path>
              </a:pathLst>
            </a:custGeom>
            <a:solidFill>
              <a:schemeClr val="accent1"/>
            </a:solidFill>
            <a:ln w="38100">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21" name="Freeform 67">
              <a:extLst>
                <a:ext uri="{FF2B5EF4-FFF2-40B4-BE49-F238E27FC236}">
                  <a16:creationId xmlns:a16="http://schemas.microsoft.com/office/drawing/2014/main" id="{EC0CEE47-03E3-789E-FA6F-4729FF25CC2E}"/>
                </a:ext>
              </a:extLst>
            </p:cNvPr>
            <p:cNvSpPr>
              <a:spLocks/>
            </p:cNvSpPr>
            <p:nvPr/>
          </p:nvSpPr>
          <p:spPr bwMode="auto">
            <a:xfrm>
              <a:off x="3504" y="2304"/>
              <a:ext cx="240" cy="336"/>
            </a:xfrm>
            <a:custGeom>
              <a:avLst/>
              <a:gdLst>
                <a:gd name="T0" fmla="*/ 137 w 336"/>
                <a:gd name="T1" fmla="*/ 0 h 432"/>
                <a:gd name="T2" fmla="*/ 240 w 336"/>
                <a:gd name="T3" fmla="*/ 75 h 432"/>
                <a:gd name="T4" fmla="*/ 69 w 336"/>
                <a:gd name="T5" fmla="*/ 112 h 432"/>
                <a:gd name="T6" fmla="*/ 69 w 336"/>
                <a:gd name="T7" fmla="*/ 336 h 432"/>
                <a:gd name="T8" fmla="*/ 0 w 336"/>
                <a:gd name="T9" fmla="*/ 261 h 432"/>
                <a:gd name="T10" fmla="*/ 0 w 336"/>
                <a:gd name="T11" fmla="*/ 37 h 432"/>
                <a:gd name="T12" fmla="*/ 137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1"/>
            </a:solidFill>
            <a:ln w="9525">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22" name="Freeform 68">
              <a:extLst>
                <a:ext uri="{FF2B5EF4-FFF2-40B4-BE49-F238E27FC236}">
                  <a16:creationId xmlns:a16="http://schemas.microsoft.com/office/drawing/2014/main" id="{261D1EEF-0E1A-89E8-0015-5A03E4F933EC}"/>
                </a:ext>
              </a:extLst>
            </p:cNvPr>
            <p:cNvSpPr>
              <a:spLocks/>
            </p:cNvSpPr>
            <p:nvPr/>
          </p:nvSpPr>
          <p:spPr bwMode="auto">
            <a:xfrm>
              <a:off x="3312" y="2160"/>
              <a:ext cx="240" cy="288"/>
            </a:xfrm>
            <a:custGeom>
              <a:avLst/>
              <a:gdLst>
                <a:gd name="T0" fmla="*/ 137 w 336"/>
                <a:gd name="T1" fmla="*/ 0 h 432"/>
                <a:gd name="T2" fmla="*/ 240 w 336"/>
                <a:gd name="T3" fmla="*/ 64 h 432"/>
                <a:gd name="T4" fmla="*/ 69 w 336"/>
                <a:gd name="T5" fmla="*/ 96 h 432"/>
                <a:gd name="T6" fmla="*/ 69 w 336"/>
                <a:gd name="T7" fmla="*/ 288 h 432"/>
                <a:gd name="T8" fmla="*/ 0 w 336"/>
                <a:gd name="T9" fmla="*/ 224 h 432"/>
                <a:gd name="T10" fmla="*/ 0 w 336"/>
                <a:gd name="T11" fmla="*/ 32 h 432"/>
                <a:gd name="T12" fmla="*/ 137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1"/>
            </a:solidFill>
            <a:ln w="9525">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23" name="Freeform 69">
              <a:extLst>
                <a:ext uri="{FF2B5EF4-FFF2-40B4-BE49-F238E27FC236}">
                  <a16:creationId xmlns:a16="http://schemas.microsoft.com/office/drawing/2014/main" id="{FB8C7630-9D9C-AF76-5E99-DB03C397E591}"/>
                </a:ext>
              </a:extLst>
            </p:cNvPr>
            <p:cNvSpPr>
              <a:spLocks/>
            </p:cNvSpPr>
            <p:nvPr/>
          </p:nvSpPr>
          <p:spPr bwMode="auto">
            <a:xfrm>
              <a:off x="3168" y="2016"/>
              <a:ext cx="192" cy="288"/>
            </a:xfrm>
            <a:custGeom>
              <a:avLst/>
              <a:gdLst>
                <a:gd name="T0" fmla="*/ 110 w 336"/>
                <a:gd name="T1" fmla="*/ 0 h 432"/>
                <a:gd name="T2" fmla="*/ 192 w 336"/>
                <a:gd name="T3" fmla="*/ 64 h 432"/>
                <a:gd name="T4" fmla="*/ 55 w 336"/>
                <a:gd name="T5" fmla="*/ 96 h 432"/>
                <a:gd name="T6" fmla="*/ 55 w 336"/>
                <a:gd name="T7" fmla="*/ 288 h 432"/>
                <a:gd name="T8" fmla="*/ 0 w 336"/>
                <a:gd name="T9" fmla="*/ 224 h 432"/>
                <a:gd name="T10" fmla="*/ 0 w 336"/>
                <a:gd name="T11" fmla="*/ 32 h 432"/>
                <a:gd name="T12" fmla="*/ 110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1"/>
            </a:solidFill>
            <a:ln w="9525">
              <a:solidFill>
                <a:schemeClr val="bg2"/>
              </a:solidFill>
              <a:round/>
              <a:headEnd/>
              <a:tailEnd/>
            </a:ln>
          </p:spPr>
          <p:txBody>
            <a:bodyPr wrap="none" anchor="ctr"/>
            <a:lstStyle/>
            <a:p>
              <a:endParaRPr lang="en-US" dirty="0">
                <a:latin typeface="Arial" pitchFamily="34" charset="0"/>
                <a:cs typeface="Arial" pitchFamily="34" charset="0"/>
              </a:endParaRPr>
            </a:p>
          </p:txBody>
        </p:sp>
      </p:grpSp>
      <p:grpSp>
        <p:nvGrpSpPr>
          <p:cNvPr id="24" name="Group 39">
            <a:extLst>
              <a:ext uri="{FF2B5EF4-FFF2-40B4-BE49-F238E27FC236}">
                <a16:creationId xmlns:a16="http://schemas.microsoft.com/office/drawing/2014/main" id="{9E741B44-6D1F-49F3-A362-C4EF3894DFDC}"/>
              </a:ext>
            </a:extLst>
          </p:cNvPr>
          <p:cNvGrpSpPr>
            <a:grpSpLocks/>
          </p:cNvGrpSpPr>
          <p:nvPr/>
        </p:nvGrpSpPr>
        <p:grpSpPr bwMode="auto">
          <a:xfrm>
            <a:off x="4019550" y="5082269"/>
            <a:ext cx="1146175" cy="1000125"/>
            <a:chOff x="1043" y="2546"/>
            <a:chExt cx="869" cy="740"/>
          </a:xfrm>
          <a:effectLst>
            <a:glow rad="63500">
              <a:schemeClr val="accent3">
                <a:satMod val="175000"/>
                <a:alpha val="40000"/>
              </a:schemeClr>
            </a:glow>
          </a:effectLst>
        </p:grpSpPr>
        <p:sp>
          <p:nvSpPr>
            <p:cNvPr id="25" name="Freeform 40">
              <a:extLst>
                <a:ext uri="{FF2B5EF4-FFF2-40B4-BE49-F238E27FC236}">
                  <a16:creationId xmlns:a16="http://schemas.microsoft.com/office/drawing/2014/main" id="{1A90527F-DFD5-F3B6-2C21-4F7F637EF340}"/>
                </a:ext>
              </a:extLst>
            </p:cNvPr>
            <p:cNvSpPr>
              <a:spLocks/>
            </p:cNvSpPr>
            <p:nvPr/>
          </p:nvSpPr>
          <p:spPr bwMode="auto">
            <a:xfrm>
              <a:off x="1769" y="3004"/>
              <a:ext cx="143" cy="278"/>
            </a:xfrm>
            <a:custGeom>
              <a:avLst/>
              <a:gdLst>
                <a:gd name="T0" fmla="*/ 0 w 143"/>
                <a:gd name="T1" fmla="*/ 0 h 278"/>
                <a:gd name="T2" fmla="*/ 143 w 143"/>
                <a:gd name="T3" fmla="*/ 42 h 278"/>
                <a:gd name="T4" fmla="*/ 143 w 143"/>
                <a:gd name="T5" fmla="*/ 242 h 278"/>
                <a:gd name="T6" fmla="*/ 100 w 143"/>
                <a:gd name="T7" fmla="*/ 278 h 278"/>
                <a:gd name="T8" fmla="*/ 93 w 143"/>
                <a:gd name="T9" fmla="*/ 100 h 278"/>
                <a:gd name="T10" fmla="*/ 7 w 143"/>
                <a:gd name="T11" fmla="*/ 50 h 278"/>
                <a:gd name="T12" fmla="*/ 0 w 143"/>
                <a:gd name="T13" fmla="*/ 0 h 278"/>
                <a:gd name="T14" fmla="*/ 0 60000 65536"/>
                <a:gd name="T15" fmla="*/ 0 60000 65536"/>
                <a:gd name="T16" fmla="*/ 0 60000 65536"/>
                <a:gd name="T17" fmla="*/ 0 60000 65536"/>
                <a:gd name="T18" fmla="*/ 0 60000 65536"/>
                <a:gd name="T19" fmla="*/ 0 60000 65536"/>
                <a:gd name="T20" fmla="*/ 0 60000 65536"/>
                <a:gd name="T21" fmla="*/ 0 w 143"/>
                <a:gd name="T22" fmla="*/ 0 h 278"/>
                <a:gd name="T23" fmla="*/ 143 w 143"/>
                <a:gd name="T24" fmla="*/ 278 h 2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3" h="278">
                  <a:moveTo>
                    <a:pt x="0" y="0"/>
                  </a:moveTo>
                  <a:lnTo>
                    <a:pt x="143" y="42"/>
                  </a:lnTo>
                  <a:lnTo>
                    <a:pt x="143" y="242"/>
                  </a:lnTo>
                  <a:lnTo>
                    <a:pt x="100" y="278"/>
                  </a:lnTo>
                  <a:lnTo>
                    <a:pt x="93" y="100"/>
                  </a:lnTo>
                  <a:lnTo>
                    <a:pt x="7" y="50"/>
                  </a:lnTo>
                  <a:lnTo>
                    <a:pt x="0" y="0"/>
                  </a:lnTo>
                  <a:close/>
                </a:path>
              </a:pathLst>
            </a:custGeom>
            <a:solidFill>
              <a:schemeClr val="bg1"/>
            </a:solidFill>
            <a:ln w="9525">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26" name="Freeform 41">
              <a:extLst>
                <a:ext uri="{FF2B5EF4-FFF2-40B4-BE49-F238E27FC236}">
                  <a16:creationId xmlns:a16="http://schemas.microsoft.com/office/drawing/2014/main" id="{5F51A2D3-9239-8F57-DD04-737B632D87BA}"/>
                </a:ext>
              </a:extLst>
            </p:cNvPr>
            <p:cNvSpPr>
              <a:spLocks/>
            </p:cNvSpPr>
            <p:nvPr/>
          </p:nvSpPr>
          <p:spPr bwMode="auto">
            <a:xfrm>
              <a:off x="1737" y="2814"/>
              <a:ext cx="86" cy="221"/>
            </a:xfrm>
            <a:custGeom>
              <a:avLst/>
              <a:gdLst>
                <a:gd name="T0" fmla="*/ 0 w 143"/>
                <a:gd name="T1" fmla="*/ 0 h 278"/>
                <a:gd name="T2" fmla="*/ 86 w 143"/>
                <a:gd name="T3" fmla="*/ 33 h 278"/>
                <a:gd name="T4" fmla="*/ 86 w 143"/>
                <a:gd name="T5" fmla="*/ 192 h 278"/>
                <a:gd name="T6" fmla="*/ 60 w 143"/>
                <a:gd name="T7" fmla="*/ 221 h 278"/>
                <a:gd name="T8" fmla="*/ 56 w 143"/>
                <a:gd name="T9" fmla="*/ 79 h 278"/>
                <a:gd name="T10" fmla="*/ 4 w 143"/>
                <a:gd name="T11" fmla="*/ 40 h 278"/>
                <a:gd name="T12" fmla="*/ 0 w 143"/>
                <a:gd name="T13" fmla="*/ 0 h 278"/>
                <a:gd name="T14" fmla="*/ 0 60000 65536"/>
                <a:gd name="T15" fmla="*/ 0 60000 65536"/>
                <a:gd name="T16" fmla="*/ 0 60000 65536"/>
                <a:gd name="T17" fmla="*/ 0 60000 65536"/>
                <a:gd name="T18" fmla="*/ 0 60000 65536"/>
                <a:gd name="T19" fmla="*/ 0 60000 65536"/>
                <a:gd name="T20" fmla="*/ 0 60000 65536"/>
                <a:gd name="T21" fmla="*/ 0 w 143"/>
                <a:gd name="T22" fmla="*/ 0 h 278"/>
                <a:gd name="T23" fmla="*/ 143 w 143"/>
                <a:gd name="T24" fmla="*/ 278 h 2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3" h="278">
                  <a:moveTo>
                    <a:pt x="0" y="0"/>
                  </a:moveTo>
                  <a:lnTo>
                    <a:pt x="143" y="42"/>
                  </a:lnTo>
                  <a:lnTo>
                    <a:pt x="143" y="242"/>
                  </a:lnTo>
                  <a:lnTo>
                    <a:pt x="100" y="278"/>
                  </a:lnTo>
                  <a:lnTo>
                    <a:pt x="93" y="100"/>
                  </a:lnTo>
                  <a:lnTo>
                    <a:pt x="7" y="50"/>
                  </a:lnTo>
                  <a:lnTo>
                    <a:pt x="0" y="0"/>
                  </a:lnTo>
                  <a:close/>
                </a:path>
              </a:pathLst>
            </a:custGeom>
            <a:solidFill>
              <a:schemeClr val="bg1"/>
            </a:solidFill>
            <a:ln w="9525">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27" name="Freeform 42">
              <a:extLst>
                <a:ext uri="{FF2B5EF4-FFF2-40B4-BE49-F238E27FC236}">
                  <a16:creationId xmlns:a16="http://schemas.microsoft.com/office/drawing/2014/main" id="{04443457-1191-14B0-3393-5BC78F198855}"/>
                </a:ext>
              </a:extLst>
            </p:cNvPr>
            <p:cNvSpPr>
              <a:spLocks/>
            </p:cNvSpPr>
            <p:nvPr/>
          </p:nvSpPr>
          <p:spPr bwMode="auto">
            <a:xfrm flipH="1">
              <a:off x="1043" y="3008"/>
              <a:ext cx="143" cy="278"/>
            </a:xfrm>
            <a:custGeom>
              <a:avLst/>
              <a:gdLst>
                <a:gd name="T0" fmla="*/ 0 w 143"/>
                <a:gd name="T1" fmla="*/ 0 h 278"/>
                <a:gd name="T2" fmla="*/ 143 w 143"/>
                <a:gd name="T3" fmla="*/ 42 h 278"/>
                <a:gd name="T4" fmla="*/ 143 w 143"/>
                <a:gd name="T5" fmla="*/ 242 h 278"/>
                <a:gd name="T6" fmla="*/ 100 w 143"/>
                <a:gd name="T7" fmla="*/ 278 h 278"/>
                <a:gd name="T8" fmla="*/ 93 w 143"/>
                <a:gd name="T9" fmla="*/ 100 h 278"/>
                <a:gd name="T10" fmla="*/ 7 w 143"/>
                <a:gd name="T11" fmla="*/ 50 h 278"/>
                <a:gd name="T12" fmla="*/ 0 w 143"/>
                <a:gd name="T13" fmla="*/ 0 h 278"/>
                <a:gd name="T14" fmla="*/ 0 60000 65536"/>
                <a:gd name="T15" fmla="*/ 0 60000 65536"/>
                <a:gd name="T16" fmla="*/ 0 60000 65536"/>
                <a:gd name="T17" fmla="*/ 0 60000 65536"/>
                <a:gd name="T18" fmla="*/ 0 60000 65536"/>
                <a:gd name="T19" fmla="*/ 0 60000 65536"/>
                <a:gd name="T20" fmla="*/ 0 60000 65536"/>
                <a:gd name="T21" fmla="*/ 0 w 143"/>
                <a:gd name="T22" fmla="*/ 0 h 278"/>
                <a:gd name="T23" fmla="*/ 143 w 143"/>
                <a:gd name="T24" fmla="*/ 278 h 2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3" h="278">
                  <a:moveTo>
                    <a:pt x="0" y="0"/>
                  </a:moveTo>
                  <a:lnTo>
                    <a:pt x="143" y="42"/>
                  </a:lnTo>
                  <a:lnTo>
                    <a:pt x="143" y="242"/>
                  </a:lnTo>
                  <a:lnTo>
                    <a:pt x="100" y="278"/>
                  </a:lnTo>
                  <a:lnTo>
                    <a:pt x="93" y="100"/>
                  </a:lnTo>
                  <a:lnTo>
                    <a:pt x="7" y="50"/>
                  </a:lnTo>
                  <a:lnTo>
                    <a:pt x="0" y="0"/>
                  </a:lnTo>
                  <a:close/>
                </a:path>
              </a:pathLst>
            </a:custGeom>
            <a:solidFill>
              <a:schemeClr val="bg1"/>
            </a:solidFill>
            <a:ln w="9525">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28" name="Freeform 43">
              <a:extLst>
                <a:ext uri="{FF2B5EF4-FFF2-40B4-BE49-F238E27FC236}">
                  <a16:creationId xmlns:a16="http://schemas.microsoft.com/office/drawing/2014/main" id="{122D85AD-96FF-C07C-B02D-97A344CA4DBE}"/>
                </a:ext>
              </a:extLst>
            </p:cNvPr>
            <p:cNvSpPr>
              <a:spLocks/>
            </p:cNvSpPr>
            <p:nvPr/>
          </p:nvSpPr>
          <p:spPr bwMode="auto">
            <a:xfrm flipH="1">
              <a:off x="1133" y="2833"/>
              <a:ext cx="86" cy="221"/>
            </a:xfrm>
            <a:custGeom>
              <a:avLst/>
              <a:gdLst>
                <a:gd name="T0" fmla="*/ 0 w 143"/>
                <a:gd name="T1" fmla="*/ 0 h 278"/>
                <a:gd name="T2" fmla="*/ 86 w 143"/>
                <a:gd name="T3" fmla="*/ 33 h 278"/>
                <a:gd name="T4" fmla="*/ 86 w 143"/>
                <a:gd name="T5" fmla="*/ 192 h 278"/>
                <a:gd name="T6" fmla="*/ 60 w 143"/>
                <a:gd name="T7" fmla="*/ 221 h 278"/>
                <a:gd name="T8" fmla="*/ 56 w 143"/>
                <a:gd name="T9" fmla="*/ 79 h 278"/>
                <a:gd name="T10" fmla="*/ 4 w 143"/>
                <a:gd name="T11" fmla="*/ 40 h 278"/>
                <a:gd name="T12" fmla="*/ 0 w 143"/>
                <a:gd name="T13" fmla="*/ 0 h 278"/>
                <a:gd name="T14" fmla="*/ 0 60000 65536"/>
                <a:gd name="T15" fmla="*/ 0 60000 65536"/>
                <a:gd name="T16" fmla="*/ 0 60000 65536"/>
                <a:gd name="T17" fmla="*/ 0 60000 65536"/>
                <a:gd name="T18" fmla="*/ 0 60000 65536"/>
                <a:gd name="T19" fmla="*/ 0 60000 65536"/>
                <a:gd name="T20" fmla="*/ 0 60000 65536"/>
                <a:gd name="T21" fmla="*/ 0 w 143"/>
                <a:gd name="T22" fmla="*/ 0 h 278"/>
                <a:gd name="T23" fmla="*/ 143 w 143"/>
                <a:gd name="T24" fmla="*/ 278 h 2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3" h="278">
                  <a:moveTo>
                    <a:pt x="0" y="0"/>
                  </a:moveTo>
                  <a:lnTo>
                    <a:pt x="143" y="42"/>
                  </a:lnTo>
                  <a:lnTo>
                    <a:pt x="143" y="242"/>
                  </a:lnTo>
                  <a:lnTo>
                    <a:pt x="100" y="278"/>
                  </a:lnTo>
                  <a:lnTo>
                    <a:pt x="93" y="100"/>
                  </a:lnTo>
                  <a:lnTo>
                    <a:pt x="7" y="50"/>
                  </a:lnTo>
                  <a:lnTo>
                    <a:pt x="0" y="0"/>
                  </a:lnTo>
                  <a:close/>
                </a:path>
              </a:pathLst>
            </a:custGeom>
            <a:solidFill>
              <a:schemeClr val="bg1"/>
            </a:solidFill>
            <a:ln w="9525">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29" name="AutoShape 44">
              <a:extLst>
                <a:ext uri="{FF2B5EF4-FFF2-40B4-BE49-F238E27FC236}">
                  <a16:creationId xmlns:a16="http://schemas.microsoft.com/office/drawing/2014/main" id="{36425002-0BE1-6488-B9E9-00CE53D6EA31}"/>
                </a:ext>
              </a:extLst>
            </p:cNvPr>
            <p:cNvSpPr>
              <a:spLocks noChangeArrowheads="1"/>
            </p:cNvSpPr>
            <p:nvPr/>
          </p:nvSpPr>
          <p:spPr bwMode="auto">
            <a:xfrm flipV="1">
              <a:off x="1163" y="2546"/>
              <a:ext cx="657" cy="557"/>
            </a:xfrm>
            <a:custGeom>
              <a:avLst/>
              <a:gdLst>
                <a:gd name="T0" fmla="*/ 17 w 21600"/>
                <a:gd name="T1" fmla="*/ 7 h 21600"/>
                <a:gd name="T2" fmla="*/ 10 w 21600"/>
                <a:gd name="T3" fmla="*/ 14 h 21600"/>
                <a:gd name="T4" fmla="*/ 2 w 21600"/>
                <a:gd name="T5" fmla="*/ 7 h 21600"/>
                <a:gd name="T6" fmla="*/ 10 w 21600"/>
                <a:gd name="T7" fmla="*/ 0 h 21600"/>
                <a:gd name="T8" fmla="*/ 0 60000 65536"/>
                <a:gd name="T9" fmla="*/ 0 60000 65536"/>
                <a:gd name="T10" fmla="*/ 0 60000 65536"/>
                <a:gd name="T11" fmla="*/ 0 60000 65536"/>
                <a:gd name="T12" fmla="*/ 4504 w 21600"/>
                <a:gd name="T13" fmla="*/ 4498 h 21600"/>
                <a:gd name="T14" fmla="*/ 17096 w 21600"/>
                <a:gd name="T15" fmla="*/ 17102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rgbClr val="9966FF"/>
            </a:solidFill>
            <a:ln w="38100">
              <a:solidFill>
                <a:schemeClr val="bg2"/>
              </a:solidFill>
              <a:miter lim="800000"/>
              <a:headEnd/>
              <a:tailEnd/>
            </a:ln>
          </p:spPr>
          <p:txBody>
            <a:bodyPr rot="10800000" wrap="none" anchor="ctr"/>
            <a:lstStyle/>
            <a:p>
              <a:endParaRPr lang="en-US" dirty="0">
                <a:latin typeface="Arial" pitchFamily="34" charset="0"/>
                <a:cs typeface="Arial" pitchFamily="34" charset="0"/>
              </a:endParaRPr>
            </a:p>
          </p:txBody>
        </p:sp>
        <p:sp>
          <p:nvSpPr>
            <p:cNvPr id="30" name="Rectangle 45">
              <a:extLst>
                <a:ext uri="{FF2B5EF4-FFF2-40B4-BE49-F238E27FC236}">
                  <a16:creationId xmlns:a16="http://schemas.microsoft.com/office/drawing/2014/main" id="{BE0C38FA-F443-A4F9-8AB9-D330AA7EED05}"/>
                </a:ext>
              </a:extLst>
            </p:cNvPr>
            <p:cNvSpPr>
              <a:spLocks noChangeArrowheads="1"/>
            </p:cNvSpPr>
            <p:nvPr/>
          </p:nvSpPr>
          <p:spPr bwMode="auto">
            <a:xfrm>
              <a:off x="1163" y="3110"/>
              <a:ext cx="657" cy="157"/>
            </a:xfrm>
            <a:prstGeom prst="rect">
              <a:avLst/>
            </a:prstGeom>
            <a:solidFill>
              <a:srgbClr val="9966FF"/>
            </a:solidFill>
            <a:ln w="38100">
              <a:solidFill>
                <a:schemeClr val="bg2"/>
              </a:solidFill>
              <a:miter lim="800000"/>
              <a:headEnd/>
              <a:tailEnd/>
            </a:ln>
          </p:spPr>
          <p:txBody>
            <a:bodyPr wrap="none" anchor="ctr"/>
            <a:lstStyle/>
            <a:p>
              <a:endParaRPr lang="en-US" dirty="0">
                <a:latin typeface="Arial" pitchFamily="34" charset="0"/>
                <a:cs typeface="Arial" pitchFamily="34" charset="0"/>
              </a:endParaRPr>
            </a:p>
          </p:txBody>
        </p:sp>
        <p:sp>
          <p:nvSpPr>
            <p:cNvPr id="31" name="Freeform 46">
              <a:extLst>
                <a:ext uri="{FF2B5EF4-FFF2-40B4-BE49-F238E27FC236}">
                  <a16:creationId xmlns:a16="http://schemas.microsoft.com/office/drawing/2014/main" id="{F011DD6B-1A1D-3ABF-14B0-5D06B3DBBD13}"/>
                </a:ext>
              </a:extLst>
            </p:cNvPr>
            <p:cNvSpPr>
              <a:spLocks/>
            </p:cNvSpPr>
            <p:nvPr/>
          </p:nvSpPr>
          <p:spPr bwMode="auto">
            <a:xfrm>
              <a:off x="1694" y="2640"/>
              <a:ext cx="86" cy="221"/>
            </a:xfrm>
            <a:custGeom>
              <a:avLst/>
              <a:gdLst>
                <a:gd name="T0" fmla="*/ 0 w 143"/>
                <a:gd name="T1" fmla="*/ 0 h 278"/>
                <a:gd name="T2" fmla="*/ 86 w 143"/>
                <a:gd name="T3" fmla="*/ 33 h 278"/>
                <a:gd name="T4" fmla="*/ 86 w 143"/>
                <a:gd name="T5" fmla="*/ 192 h 278"/>
                <a:gd name="T6" fmla="*/ 60 w 143"/>
                <a:gd name="T7" fmla="*/ 221 h 278"/>
                <a:gd name="T8" fmla="*/ 56 w 143"/>
                <a:gd name="T9" fmla="*/ 79 h 278"/>
                <a:gd name="T10" fmla="*/ 4 w 143"/>
                <a:gd name="T11" fmla="*/ 40 h 278"/>
                <a:gd name="T12" fmla="*/ 0 w 143"/>
                <a:gd name="T13" fmla="*/ 0 h 278"/>
                <a:gd name="T14" fmla="*/ 0 60000 65536"/>
                <a:gd name="T15" fmla="*/ 0 60000 65536"/>
                <a:gd name="T16" fmla="*/ 0 60000 65536"/>
                <a:gd name="T17" fmla="*/ 0 60000 65536"/>
                <a:gd name="T18" fmla="*/ 0 60000 65536"/>
                <a:gd name="T19" fmla="*/ 0 60000 65536"/>
                <a:gd name="T20" fmla="*/ 0 60000 65536"/>
                <a:gd name="T21" fmla="*/ 0 w 143"/>
                <a:gd name="T22" fmla="*/ 0 h 278"/>
                <a:gd name="T23" fmla="*/ 143 w 143"/>
                <a:gd name="T24" fmla="*/ 278 h 2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3" h="278">
                  <a:moveTo>
                    <a:pt x="0" y="0"/>
                  </a:moveTo>
                  <a:lnTo>
                    <a:pt x="143" y="42"/>
                  </a:lnTo>
                  <a:lnTo>
                    <a:pt x="143" y="242"/>
                  </a:lnTo>
                  <a:lnTo>
                    <a:pt x="100" y="278"/>
                  </a:lnTo>
                  <a:lnTo>
                    <a:pt x="93" y="100"/>
                  </a:lnTo>
                  <a:lnTo>
                    <a:pt x="7" y="50"/>
                  </a:lnTo>
                  <a:lnTo>
                    <a:pt x="0" y="0"/>
                  </a:lnTo>
                  <a:close/>
                </a:path>
              </a:pathLst>
            </a:custGeom>
            <a:solidFill>
              <a:schemeClr val="bg1"/>
            </a:solidFill>
            <a:ln w="9525">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32" name="Freeform 47">
              <a:extLst>
                <a:ext uri="{FF2B5EF4-FFF2-40B4-BE49-F238E27FC236}">
                  <a16:creationId xmlns:a16="http://schemas.microsoft.com/office/drawing/2014/main" id="{B30FCE11-67FC-FBA3-6D6D-A8849A0BA9F4}"/>
                </a:ext>
              </a:extLst>
            </p:cNvPr>
            <p:cNvSpPr>
              <a:spLocks/>
            </p:cNvSpPr>
            <p:nvPr/>
          </p:nvSpPr>
          <p:spPr bwMode="auto">
            <a:xfrm flipH="1">
              <a:off x="1186" y="2640"/>
              <a:ext cx="86" cy="221"/>
            </a:xfrm>
            <a:custGeom>
              <a:avLst/>
              <a:gdLst>
                <a:gd name="T0" fmla="*/ 0 w 143"/>
                <a:gd name="T1" fmla="*/ 0 h 278"/>
                <a:gd name="T2" fmla="*/ 86 w 143"/>
                <a:gd name="T3" fmla="*/ 33 h 278"/>
                <a:gd name="T4" fmla="*/ 86 w 143"/>
                <a:gd name="T5" fmla="*/ 192 h 278"/>
                <a:gd name="T6" fmla="*/ 60 w 143"/>
                <a:gd name="T7" fmla="*/ 221 h 278"/>
                <a:gd name="T8" fmla="*/ 56 w 143"/>
                <a:gd name="T9" fmla="*/ 79 h 278"/>
                <a:gd name="T10" fmla="*/ 4 w 143"/>
                <a:gd name="T11" fmla="*/ 40 h 278"/>
                <a:gd name="T12" fmla="*/ 0 w 143"/>
                <a:gd name="T13" fmla="*/ 0 h 278"/>
                <a:gd name="T14" fmla="*/ 0 60000 65536"/>
                <a:gd name="T15" fmla="*/ 0 60000 65536"/>
                <a:gd name="T16" fmla="*/ 0 60000 65536"/>
                <a:gd name="T17" fmla="*/ 0 60000 65536"/>
                <a:gd name="T18" fmla="*/ 0 60000 65536"/>
                <a:gd name="T19" fmla="*/ 0 60000 65536"/>
                <a:gd name="T20" fmla="*/ 0 60000 65536"/>
                <a:gd name="T21" fmla="*/ 0 w 143"/>
                <a:gd name="T22" fmla="*/ 0 h 278"/>
                <a:gd name="T23" fmla="*/ 143 w 143"/>
                <a:gd name="T24" fmla="*/ 278 h 2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3" h="278">
                  <a:moveTo>
                    <a:pt x="0" y="0"/>
                  </a:moveTo>
                  <a:lnTo>
                    <a:pt x="143" y="42"/>
                  </a:lnTo>
                  <a:lnTo>
                    <a:pt x="143" y="242"/>
                  </a:lnTo>
                  <a:lnTo>
                    <a:pt x="100" y="278"/>
                  </a:lnTo>
                  <a:lnTo>
                    <a:pt x="93" y="100"/>
                  </a:lnTo>
                  <a:lnTo>
                    <a:pt x="7" y="50"/>
                  </a:lnTo>
                  <a:lnTo>
                    <a:pt x="0" y="0"/>
                  </a:lnTo>
                  <a:close/>
                </a:path>
              </a:pathLst>
            </a:custGeom>
            <a:solidFill>
              <a:schemeClr val="bg1"/>
            </a:solidFill>
            <a:ln w="9525">
              <a:solidFill>
                <a:schemeClr val="bg2"/>
              </a:solidFill>
              <a:round/>
              <a:headEnd/>
              <a:tailEnd/>
            </a:ln>
          </p:spPr>
          <p:txBody>
            <a:bodyPr wrap="none" anchor="ctr"/>
            <a:lstStyle/>
            <a:p>
              <a:endParaRPr lang="en-US" dirty="0">
                <a:latin typeface="Arial" pitchFamily="34" charset="0"/>
                <a:cs typeface="Arial" pitchFamily="34" charset="0"/>
              </a:endParaRPr>
            </a:p>
          </p:txBody>
        </p:sp>
      </p:grpSp>
      <p:grpSp>
        <p:nvGrpSpPr>
          <p:cNvPr id="33" name="Group 50">
            <a:extLst>
              <a:ext uri="{FF2B5EF4-FFF2-40B4-BE49-F238E27FC236}">
                <a16:creationId xmlns:a16="http://schemas.microsoft.com/office/drawing/2014/main" id="{2D18869B-224B-DEA6-C5FD-C776271BAA00}"/>
              </a:ext>
            </a:extLst>
          </p:cNvPr>
          <p:cNvGrpSpPr>
            <a:grpSpLocks/>
          </p:cNvGrpSpPr>
          <p:nvPr/>
        </p:nvGrpSpPr>
        <p:grpSpPr bwMode="auto">
          <a:xfrm>
            <a:off x="1795201" y="2519363"/>
            <a:ext cx="1447800" cy="1295400"/>
            <a:chOff x="3168" y="1824"/>
            <a:chExt cx="912" cy="816"/>
          </a:xfrm>
          <a:effectLst>
            <a:glow rad="101600">
              <a:schemeClr val="accent3">
                <a:satMod val="175000"/>
                <a:alpha val="40000"/>
              </a:schemeClr>
            </a:glow>
          </a:effectLst>
        </p:grpSpPr>
        <p:sp>
          <p:nvSpPr>
            <p:cNvPr id="34" name="Freeform 51">
              <a:extLst>
                <a:ext uri="{FF2B5EF4-FFF2-40B4-BE49-F238E27FC236}">
                  <a16:creationId xmlns:a16="http://schemas.microsoft.com/office/drawing/2014/main" id="{BD7D275D-245F-44E7-753E-35A1BEDB4724}"/>
                </a:ext>
              </a:extLst>
            </p:cNvPr>
            <p:cNvSpPr>
              <a:spLocks/>
            </p:cNvSpPr>
            <p:nvPr/>
          </p:nvSpPr>
          <p:spPr bwMode="auto">
            <a:xfrm>
              <a:off x="3936" y="2064"/>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1"/>
            </a:solidFill>
            <a:ln w="9525">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35" name="Freeform 52">
              <a:extLst>
                <a:ext uri="{FF2B5EF4-FFF2-40B4-BE49-F238E27FC236}">
                  <a16:creationId xmlns:a16="http://schemas.microsoft.com/office/drawing/2014/main" id="{EFF9DBF8-97A5-C78B-74D3-2618B2B7C28C}"/>
                </a:ext>
              </a:extLst>
            </p:cNvPr>
            <p:cNvSpPr>
              <a:spLocks/>
            </p:cNvSpPr>
            <p:nvPr/>
          </p:nvSpPr>
          <p:spPr bwMode="auto">
            <a:xfrm>
              <a:off x="3728" y="1920"/>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1"/>
            </a:solidFill>
            <a:ln w="9525">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36" name="Freeform 53">
              <a:extLst>
                <a:ext uri="{FF2B5EF4-FFF2-40B4-BE49-F238E27FC236}">
                  <a16:creationId xmlns:a16="http://schemas.microsoft.com/office/drawing/2014/main" id="{8040B789-0B71-22AB-0FD1-8135D627D669}"/>
                </a:ext>
              </a:extLst>
            </p:cNvPr>
            <p:cNvSpPr>
              <a:spLocks/>
            </p:cNvSpPr>
            <p:nvPr/>
          </p:nvSpPr>
          <p:spPr bwMode="auto">
            <a:xfrm>
              <a:off x="3504" y="1824"/>
              <a:ext cx="144" cy="288"/>
            </a:xfrm>
            <a:custGeom>
              <a:avLst/>
              <a:gdLst>
                <a:gd name="T0" fmla="*/ 0 w 144"/>
                <a:gd name="T1" fmla="*/ 41 h 336"/>
                <a:gd name="T2" fmla="*/ 96 w 144"/>
                <a:gd name="T3" fmla="*/ 0 h 336"/>
                <a:gd name="T4" fmla="*/ 144 w 144"/>
                <a:gd name="T5" fmla="*/ 41 h 336"/>
                <a:gd name="T6" fmla="*/ 144 w 144"/>
                <a:gd name="T7" fmla="*/ 288 h 336"/>
                <a:gd name="T8" fmla="*/ 96 w 144"/>
                <a:gd name="T9" fmla="*/ 247 h 336"/>
                <a:gd name="T10" fmla="*/ 96 w 144"/>
                <a:gd name="T11" fmla="*/ 82 h 336"/>
                <a:gd name="T12" fmla="*/ 0 w 144"/>
                <a:gd name="T13" fmla="*/ 123 h 336"/>
                <a:gd name="T14" fmla="*/ 0 w 144"/>
                <a:gd name="T15" fmla="*/ 41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1"/>
            </a:solidFill>
            <a:ln w="9525">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37" name="Freeform 54">
              <a:extLst>
                <a:ext uri="{FF2B5EF4-FFF2-40B4-BE49-F238E27FC236}">
                  <a16:creationId xmlns:a16="http://schemas.microsoft.com/office/drawing/2014/main" id="{12E6F3DC-F7BC-B154-95D4-42C386C50EB6}"/>
                </a:ext>
              </a:extLst>
            </p:cNvPr>
            <p:cNvSpPr>
              <a:spLocks/>
            </p:cNvSpPr>
            <p:nvPr/>
          </p:nvSpPr>
          <p:spPr bwMode="auto">
            <a:xfrm>
              <a:off x="3243" y="1824"/>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 name="T10" fmla="*/ 0 60000 65536"/>
                <a:gd name="T11" fmla="*/ 0 60000 65536"/>
                <a:gd name="T12" fmla="*/ 0 60000 65536"/>
                <a:gd name="T13" fmla="*/ 0 60000 65536"/>
                <a:gd name="T14" fmla="*/ 0 60000 65536"/>
                <a:gd name="T15" fmla="*/ 0 w 789"/>
                <a:gd name="T16" fmla="*/ 0 h 535"/>
                <a:gd name="T17" fmla="*/ 789 w 789"/>
                <a:gd name="T18" fmla="*/ 535 h 535"/>
              </a:gdLst>
              <a:ahLst/>
              <a:cxnLst>
                <a:cxn ang="T10">
                  <a:pos x="T0" y="T1"/>
                </a:cxn>
                <a:cxn ang="T11">
                  <a:pos x="T2" y="T3"/>
                </a:cxn>
                <a:cxn ang="T12">
                  <a:pos x="T4" y="T5"/>
                </a:cxn>
                <a:cxn ang="T13">
                  <a:pos x="T6" y="T7"/>
                </a:cxn>
                <a:cxn ang="T14">
                  <a:pos x="T8" y="T9"/>
                </a:cxn>
              </a:cxnLst>
              <a:rect l="T15" t="T16" r="T17" b="T18"/>
              <a:pathLst>
                <a:path w="789" h="535">
                  <a:moveTo>
                    <a:pt x="261" y="0"/>
                  </a:moveTo>
                  <a:lnTo>
                    <a:pt x="789" y="336"/>
                  </a:lnTo>
                  <a:lnTo>
                    <a:pt x="494" y="535"/>
                  </a:lnTo>
                  <a:lnTo>
                    <a:pt x="0" y="96"/>
                  </a:lnTo>
                  <a:lnTo>
                    <a:pt x="261" y="0"/>
                  </a:lnTo>
                  <a:close/>
                </a:path>
              </a:pathLst>
            </a:custGeom>
            <a:solidFill>
              <a:srgbClr val="FF0000"/>
            </a:solidFill>
            <a:ln w="38100">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38" name="Freeform 55">
              <a:extLst>
                <a:ext uri="{FF2B5EF4-FFF2-40B4-BE49-F238E27FC236}">
                  <a16:creationId xmlns:a16="http://schemas.microsoft.com/office/drawing/2014/main" id="{93A83C92-A985-4DCA-442A-BE70D3479BA8}"/>
                </a:ext>
              </a:extLst>
            </p:cNvPr>
            <p:cNvSpPr>
              <a:spLocks/>
            </p:cNvSpPr>
            <p:nvPr/>
          </p:nvSpPr>
          <p:spPr bwMode="auto">
            <a:xfrm>
              <a:off x="3253" y="1920"/>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 name="T10" fmla="*/ 0 60000 65536"/>
                <a:gd name="T11" fmla="*/ 0 60000 65536"/>
                <a:gd name="T12" fmla="*/ 0 60000 65536"/>
                <a:gd name="T13" fmla="*/ 0 60000 65536"/>
                <a:gd name="T14" fmla="*/ 0 60000 65536"/>
                <a:gd name="T15" fmla="*/ 0 w 491"/>
                <a:gd name="T16" fmla="*/ 0 h 567"/>
                <a:gd name="T17" fmla="*/ 491 w 491"/>
                <a:gd name="T18" fmla="*/ 567 h 567"/>
              </a:gdLst>
              <a:ahLst/>
              <a:cxnLst>
                <a:cxn ang="T10">
                  <a:pos x="T0" y="T1"/>
                </a:cxn>
                <a:cxn ang="T11">
                  <a:pos x="T2" y="T3"/>
                </a:cxn>
                <a:cxn ang="T12">
                  <a:pos x="T4" y="T5"/>
                </a:cxn>
                <a:cxn ang="T13">
                  <a:pos x="T6" y="T7"/>
                </a:cxn>
                <a:cxn ang="T14">
                  <a:pos x="T8" y="T9"/>
                </a:cxn>
              </a:cxnLst>
              <a:rect l="T15" t="T16" r="T17" b="T18"/>
              <a:pathLst>
                <a:path w="491" h="567">
                  <a:moveTo>
                    <a:pt x="11" y="0"/>
                  </a:moveTo>
                  <a:lnTo>
                    <a:pt x="491" y="432"/>
                  </a:lnTo>
                  <a:lnTo>
                    <a:pt x="484" y="567"/>
                  </a:lnTo>
                  <a:lnTo>
                    <a:pt x="0" y="119"/>
                  </a:lnTo>
                  <a:lnTo>
                    <a:pt x="11" y="0"/>
                  </a:lnTo>
                  <a:close/>
                </a:path>
              </a:pathLst>
            </a:custGeom>
            <a:solidFill>
              <a:srgbClr val="FF0000"/>
            </a:solidFill>
            <a:ln w="38100">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39" name="Freeform 56">
              <a:extLst>
                <a:ext uri="{FF2B5EF4-FFF2-40B4-BE49-F238E27FC236}">
                  <a16:creationId xmlns:a16="http://schemas.microsoft.com/office/drawing/2014/main" id="{C3442BB0-D7C4-6A0C-EBE5-2C75BEDEAB33}"/>
                </a:ext>
              </a:extLst>
            </p:cNvPr>
            <p:cNvSpPr>
              <a:spLocks/>
            </p:cNvSpPr>
            <p:nvPr/>
          </p:nvSpPr>
          <p:spPr bwMode="auto">
            <a:xfrm>
              <a:off x="3728" y="2160"/>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 name="T10" fmla="*/ 0 60000 65536"/>
                <a:gd name="T11" fmla="*/ 0 60000 65536"/>
                <a:gd name="T12" fmla="*/ 0 60000 65536"/>
                <a:gd name="T13" fmla="*/ 0 60000 65536"/>
                <a:gd name="T14" fmla="*/ 0 60000 65536"/>
                <a:gd name="T15" fmla="*/ 0 w 304"/>
                <a:gd name="T16" fmla="*/ 0 h 327"/>
                <a:gd name="T17" fmla="*/ 304 w 304"/>
                <a:gd name="T18" fmla="*/ 327 h 327"/>
              </a:gdLst>
              <a:ahLst/>
              <a:cxnLst>
                <a:cxn ang="T10">
                  <a:pos x="T0" y="T1"/>
                </a:cxn>
                <a:cxn ang="T11">
                  <a:pos x="T2" y="T3"/>
                </a:cxn>
                <a:cxn ang="T12">
                  <a:pos x="T4" y="T5"/>
                </a:cxn>
                <a:cxn ang="T13">
                  <a:pos x="T6" y="T7"/>
                </a:cxn>
                <a:cxn ang="T14">
                  <a:pos x="T8" y="T9"/>
                </a:cxn>
              </a:cxnLst>
              <a:rect l="T15" t="T16" r="T17" b="T18"/>
              <a:pathLst>
                <a:path w="304" h="327">
                  <a:moveTo>
                    <a:pt x="304" y="0"/>
                  </a:moveTo>
                  <a:lnTo>
                    <a:pt x="304" y="96"/>
                  </a:lnTo>
                  <a:lnTo>
                    <a:pt x="0" y="327"/>
                  </a:lnTo>
                  <a:lnTo>
                    <a:pt x="18" y="181"/>
                  </a:lnTo>
                  <a:lnTo>
                    <a:pt x="304" y="0"/>
                  </a:lnTo>
                  <a:close/>
                </a:path>
              </a:pathLst>
            </a:custGeom>
            <a:solidFill>
              <a:srgbClr val="FF0000"/>
            </a:solidFill>
            <a:ln w="38100">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40" name="Freeform 57">
              <a:extLst>
                <a:ext uri="{FF2B5EF4-FFF2-40B4-BE49-F238E27FC236}">
                  <a16:creationId xmlns:a16="http://schemas.microsoft.com/office/drawing/2014/main" id="{836CAC01-BE67-A3CA-8516-EB7B36A6A38A}"/>
                </a:ext>
              </a:extLst>
            </p:cNvPr>
            <p:cNvSpPr>
              <a:spLocks/>
            </p:cNvSpPr>
            <p:nvPr/>
          </p:nvSpPr>
          <p:spPr bwMode="auto">
            <a:xfrm>
              <a:off x="3504" y="2304"/>
              <a:ext cx="240" cy="336"/>
            </a:xfrm>
            <a:custGeom>
              <a:avLst/>
              <a:gdLst>
                <a:gd name="T0" fmla="*/ 137 w 336"/>
                <a:gd name="T1" fmla="*/ 0 h 432"/>
                <a:gd name="T2" fmla="*/ 240 w 336"/>
                <a:gd name="T3" fmla="*/ 75 h 432"/>
                <a:gd name="T4" fmla="*/ 69 w 336"/>
                <a:gd name="T5" fmla="*/ 112 h 432"/>
                <a:gd name="T6" fmla="*/ 69 w 336"/>
                <a:gd name="T7" fmla="*/ 336 h 432"/>
                <a:gd name="T8" fmla="*/ 0 w 336"/>
                <a:gd name="T9" fmla="*/ 261 h 432"/>
                <a:gd name="T10" fmla="*/ 0 w 336"/>
                <a:gd name="T11" fmla="*/ 37 h 432"/>
                <a:gd name="T12" fmla="*/ 137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1"/>
            </a:solidFill>
            <a:ln w="9525">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41" name="Freeform 58">
              <a:extLst>
                <a:ext uri="{FF2B5EF4-FFF2-40B4-BE49-F238E27FC236}">
                  <a16:creationId xmlns:a16="http://schemas.microsoft.com/office/drawing/2014/main" id="{E5457884-B88A-0806-4D6B-9BDBB0330772}"/>
                </a:ext>
              </a:extLst>
            </p:cNvPr>
            <p:cNvSpPr>
              <a:spLocks/>
            </p:cNvSpPr>
            <p:nvPr/>
          </p:nvSpPr>
          <p:spPr bwMode="auto">
            <a:xfrm>
              <a:off x="3312" y="2160"/>
              <a:ext cx="240" cy="288"/>
            </a:xfrm>
            <a:custGeom>
              <a:avLst/>
              <a:gdLst>
                <a:gd name="T0" fmla="*/ 137 w 336"/>
                <a:gd name="T1" fmla="*/ 0 h 432"/>
                <a:gd name="T2" fmla="*/ 240 w 336"/>
                <a:gd name="T3" fmla="*/ 64 h 432"/>
                <a:gd name="T4" fmla="*/ 69 w 336"/>
                <a:gd name="T5" fmla="*/ 96 h 432"/>
                <a:gd name="T6" fmla="*/ 69 w 336"/>
                <a:gd name="T7" fmla="*/ 288 h 432"/>
                <a:gd name="T8" fmla="*/ 0 w 336"/>
                <a:gd name="T9" fmla="*/ 224 h 432"/>
                <a:gd name="T10" fmla="*/ 0 w 336"/>
                <a:gd name="T11" fmla="*/ 32 h 432"/>
                <a:gd name="T12" fmla="*/ 137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1"/>
            </a:solidFill>
            <a:ln w="9525">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42" name="Freeform 59">
              <a:extLst>
                <a:ext uri="{FF2B5EF4-FFF2-40B4-BE49-F238E27FC236}">
                  <a16:creationId xmlns:a16="http://schemas.microsoft.com/office/drawing/2014/main" id="{F3E62F54-9A2C-3F9A-BAC6-A54261626D6C}"/>
                </a:ext>
              </a:extLst>
            </p:cNvPr>
            <p:cNvSpPr>
              <a:spLocks/>
            </p:cNvSpPr>
            <p:nvPr/>
          </p:nvSpPr>
          <p:spPr bwMode="auto">
            <a:xfrm>
              <a:off x="3168" y="2016"/>
              <a:ext cx="192" cy="288"/>
            </a:xfrm>
            <a:custGeom>
              <a:avLst/>
              <a:gdLst>
                <a:gd name="T0" fmla="*/ 110 w 336"/>
                <a:gd name="T1" fmla="*/ 0 h 432"/>
                <a:gd name="T2" fmla="*/ 192 w 336"/>
                <a:gd name="T3" fmla="*/ 64 h 432"/>
                <a:gd name="T4" fmla="*/ 55 w 336"/>
                <a:gd name="T5" fmla="*/ 96 h 432"/>
                <a:gd name="T6" fmla="*/ 55 w 336"/>
                <a:gd name="T7" fmla="*/ 288 h 432"/>
                <a:gd name="T8" fmla="*/ 0 w 336"/>
                <a:gd name="T9" fmla="*/ 224 h 432"/>
                <a:gd name="T10" fmla="*/ 0 w 336"/>
                <a:gd name="T11" fmla="*/ 32 h 432"/>
                <a:gd name="T12" fmla="*/ 110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1"/>
            </a:solidFill>
            <a:ln w="9525">
              <a:solidFill>
                <a:schemeClr val="bg2"/>
              </a:solidFill>
              <a:round/>
              <a:headEnd/>
              <a:tailEnd/>
            </a:ln>
          </p:spPr>
          <p:txBody>
            <a:bodyPr wrap="none" anchor="ctr"/>
            <a:lstStyle/>
            <a:p>
              <a:endParaRPr lang="en-US" dirty="0">
                <a:latin typeface="Arial" pitchFamily="34" charset="0"/>
                <a:cs typeface="Arial" pitchFamily="34" charset="0"/>
              </a:endParaRPr>
            </a:p>
          </p:txBody>
        </p:sp>
      </p:grpSp>
    </p:spTree>
    <p:extLst>
      <p:ext uri="{BB962C8B-B14F-4D97-AF65-F5344CB8AC3E}">
        <p14:creationId xmlns:p14="http://schemas.microsoft.com/office/powerpoint/2010/main" val="140369692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8" name="Group 60">
            <a:extLst>
              <a:ext uri="{FF2B5EF4-FFF2-40B4-BE49-F238E27FC236}">
                <a16:creationId xmlns:a16="http://schemas.microsoft.com/office/drawing/2014/main" id="{7D562573-A74D-4444-837F-0E553F84B6B3}"/>
              </a:ext>
            </a:extLst>
          </p:cNvPr>
          <p:cNvGrpSpPr>
            <a:grpSpLocks/>
          </p:cNvGrpSpPr>
          <p:nvPr/>
        </p:nvGrpSpPr>
        <p:grpSpPr bwMode="auto">
          <a:xfrm flipH="1">
            <a:off x="5651767" y="2600049"/>
            <a:ext cx="1447800" cy="1295400"/>
            <a:chOff x="3168" y="1824"/>
            <a:chExt cx="912" cy="816"/>
          </a:xfrm>
          <a:effectLst>
            <a:glow rad="101600">
              <a:schemeClr val="accent3">
                <a:satMod val="175000"/>
                <a:alpha val="40000"/>
              </a:schemeClr>
            </a:glow>
          </a:effectLst>
        </p:grpSpPr>
        <p:sp>
          <p:nvSpPr>
            <p:cNvPr id="179" name="Freeform 61">
              <a:extLst>
                <a:ext uri="{FF2B5EF4-FFF2-40B4-BE49-F238E27FC236}">
                  <a16:creationId xmlns:a16="http://schemas.microsoft.com/office/drawing/2014/main" id="{453C5631-89EC-4E02-B7C4-080AE2E85FCC}"/>
                </a:ext>
              </a:extLst>
            </p:cNvPr>
            <p:cNvSpPr>
              <a:spLocks/>
            </p:cNvSpPr>
            <p:nvPr/>
          </p:nvSpPr>
          <p:spPr bwMode="auto">
            <a:xfrm>
              <a:off x="3936" y="2064"/>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1"/>
            </a:solidFill>
            <a:ln w="9525">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180" name="Freeform 62">
              <a:extLst>
                <a:ext uri="{FF2B5EF4-FFF2-40B4-BE49-F238E27FC236}">
                  <a16:creationId xmlns:a16="http://schemas.microsoft.com/office/drawing/2014/main" id="{26254F62-735C-42EE-B370-772A42194546}"/>
                </a:ext>
              </a:extLst>
            </p:cNvPr>
            <p:cNvSpPr>
              <a:spLocks/>
            </p:cNvSpPr>
            <p:nvPr/>
          </p:nvSpPr>
          <p:spPr bwMode="auto">
            <a:xfrm>
              <a:off x="3728" y="1920"/>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1"/>
            </a:solidFill>
            <a:ln w="9525">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181" name="Freeform 63">
              <a:extLst>
                <a:ext uri="{FF2B5EF4-FFF2-40B4-BE49-F238E27FC236}">
                  <a16:creationId xmlns:a16="http://schemas.microsoft.com/office/drawing/2014/main" id="{31C89E0E-5B20-4BAB-AB44-CA6BE6BE00DC}"/>
                </a:ext>
              </a:extLst>
            </p:cNvPr>
            <p:cNvSpPr>
              <a:spLocks/>
            </p:cNvSpPr>
            <p:nvPr/>
          </p:nvSpPr>
          <p:spPr bwMode="auto">
            <a:xfrm>
              <a:off x="3504" y="1824"/>
              <a:ext cx="144" cy="288"/>
            </a:xfrm>
            <a:custGeom>
              <a:avLst/>
              <a:gdLst>
                <a:gd name="T0" fmla="*/ 0 w 144"/>
                <a:gd name="T1" fmla="*/ 41 h 336"/>
                <a:gd name="T2" fmla="*/ 96 w 144"/>
                <a:gd name="T3" fmla="*/ 0 h 336"/>
                <a:gd name="T4" fmla="*/ 144 w 144"/>
                <a:gd name="T5" fmla="*/ 41 h 336"/>
                <a:gd name="T6" fmla="*/ 144 w 144"/>
                <a:gd name="T7" fmla="*/ 288 h 336"/>
                <a:gd name="T8" fmla="*/ 96 w 144"/>
                <a:gd name="T9" fmla="*/ 247 h 336"/>
                <a:gd name="T10" fmla="*/ 96 w 144"/>
                <a:gd name="T11" fmla="*/ 82 h 336"/>
                <a:gd name="T12" fmla="*/ 0 w 144"/>
                <a:gd name="T13" fmla="*/ 123 h 336"/>
                <a:gd name="T14" fmla="*/ 0 w 144"/>
                <a:gd name="T15" fmla="*/ 41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1"/>
            </a:solidFill>
            <a:ln w="9525">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182" name="Freeform 64">
              <a:extLst>
                <a:ext uri="{FF2B5EF4-FFF2-40B4-BE49-F238E27FC236}">
                  <a16:creationId xmlns:a16="http://schemas.microsoft.com/office/drawing/2014/main" id="{F1E77A3E-B524-490A-BADA-9C012B0A17C3}"/>
                </a:ext>
              </a:extLst>
            </p:cNvPr>
            <p:cNvSpPr>
              <a:spLocks/>
            </p:cNvSpPr>
            <p:nvPr/>
          </p:nvSpPr>
          <p:spPr bwMode="auto">
            <a:xfrm>
              <a:off x="3243" y="1824"/>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 name="T10" fmla="*/ 0 60000 65536"/>
                <a:gd name="T11" fmla="*/ 0 60000 65536"/>
                <a:gd name="T12" fmla="*/ 0 60000 65536"/>
                <a:gd name="T13" fmla="*/ 0 60000 65536"/>
                <a:gd name="T14" fmla="*/ 0 60000 65536"/>
                <a:gd name="T15" fmla="*/ 0 w 789"/>
                <a:gd name="T16" fmla="*/ 0 h 535"/>
                <a:gd name="T17" fmla="*/ 789 w 789"/>
                <a:gd name="T18" fmla="*/ 535 h 535"/>
              </a:gdLst>
              <a:ahLst/>
              <a:cxnLst>
                <a:cxn ang="T10">
                  <a:pos x="T0" y="T1"/>
                </a:cxn>
                <a:cxn ang="T11">
                  <a:pos x="T2" y="T3"/>
                </a:cxn>
                <a:cxn ang="T12">
                  <a:pos x="T4" y="T5"/>
                </a:cxn>
                <a:cxn ang="T13">
                  <a:pos x="T6" y="T7"/>
                </a:cxn>
                <a:cxn ang="T14">
                  <a:pos x="T8" y="T9"/>
                </a:cxn>
              </a:cxnLst>
              <a:rect l="T15" t="T16" r="T17" b="T18"/>
              <a:pathLst>
                <a:path w="789" h="535">
                  <a:moveTo>
                    <a:pt x="261" y="0"/>
                  </a:moveTo>
                  <a:lnTo>
                    <a:pt x="789" y="336"/>
                  </a:lnTo>
                  <a:lnTo>
                    <a:pt x="494" y="535"/>
                  </a:lnTo>
                  <a:lnTo>
                    <a:pt x="0" y="96"/>
                  </a:lnTo>
                  <a:lnTo>
                    <a:pt x="261" y="0"/>
                  </a:lnTo>
                  <a:close/>
                </a:path>
              </a:pathLst>
            </a:custGeom>
            <a:solidFill>
              <a:schemeClr val="accent1"/>
            </a:solidFill>
            <a:ln w="38100">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183" name="Freeform 65">
              <a:extLst>
                <a:ext uri="{FF2B5EF4-FFF2-40B4-BE49-F238E27FC236}">
                  <a16:creationId xmlns:a16="http://schemas.microsoft.com/office/drawing/2014/main" id="{FD26FF38-B98F-47B8-805E-4B41BB6FC58C}"/>
                </a:ext>
              </a:extLst>
            </p:cNvPr>
            <p:cNvSpPr>
              <a:spLocks/>
            </p:cNvSpPr>
            <p:nvPr/>
          </p:nvSpPr>
          <p:spPr bwMode="auto">
            <a:xfrm>
              <a:off x="3253" y="1920"/>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 name="T10" fmla="*/ 0 60000 65536"/>
                <a:gd name="T11" fmla="*/ 0 60000 65536"/>
                <a:gd name="T12" fmla="*/ 0 60000 65536"/>
                <a:gd name="T13" fmla="*/ 0 60000 65536"/>
                <a:gd name="T14" fmla="*/ 0 60000 65536"/>
                <a:gd name="T15" fmla="*/ 0 w 491"/>
                <a:gd name="T16" fmla="*/ 0 h 567"/>
                <a:gd name="T17" fmla="*/ 491 w 491"/>
                <a:gd name="T18" fmla="*/ 567 h 567"/>
              </a:gdLst>
              <a:ahLst/>
              <a:cxnLst>
                <a:cxn ang="T10">
                  <a:pos x="T0" y="T1"/>
                </a:cxn>
                <a:cxn ang="T11">
                  <a:pos x="T2" y="T3"/>
                </a:cxn>
                <a:cxn ang="T12">
                  <a:pos x="T4" y="T5"/>
                </a:cxn>
                <a:cxn ang="T13">
                  <a:pos x="T6" y="T7"/>
                </a:cxn>
                <a:cxn ang="T14">
                  <a:pos x="T8" y="T9"/>
                </a:cxn>
              </a:cxnLst>
              <a:rect l="T15" t="T16" r="T17" b="T18"/>
              <a:pathLst>
                <a:path w="491" h="567">
                  <a:moveTo>
                    <a:pt x="11" y="0"/>
                  </a:moveTo>
                  <a:lnTo>
                    <a:pt x="491" y="432"/>
                  </a:lnTo>
                  <a:lnTo>
                    <a:pt x="484" y="567"/>
                  </a:lnTo>
                  <a:lnTo>
                    <a:pt x="0" y="119"/>
                  </a:lnTo>
                  <a:lnTo>
                    <a:pt x="11" y="0"/>
                  </a:lnTo>
                  <a:close/>
                </a:path>
              </a:pathLst>
            </a:custGeom>
            <a:solidFill>
              <a:schemeClr val="accent1"/>
            </a:solidFill>
            <a:ln w="38100">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184" name="Freeform 66">
              <a:extLst>
                <a:ext uri="{FF2B5EF4-FFF2-40B4-BE49-F238E27FC236}">
                  <a16:creationId xmlns:a16="http://schemas.microsoft.com/office/drawing/2014/main" id="{451C1B93-A9A0-40ED-8599-CE28315110D0}"/>
                </a:ext>
              </a:extLst>
            </p:cNvPr>
            <p:cNvSpPr>
              <a:spLocks/>
            </p:cNvSpPr>
            <p:nvPr/>
          </p:nvSpPr>
          <p:spPr bwMode="auto">
            <a:xfrm>
              <a:off x="3728" y="2160"/>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 name="T10" fmla="*/ 0 60000 65536"/>
                <a:gd name="T11" fmla="*/ 0 60000 65536"/>
                <a:gd name="T12" fmla="*/ 0 60000 65536"/>
                <a:gd name="T13" fmla="*/ 0 60000 65536"/>
                <a:gd name="T14" fmla="*/ 0 60000 65536"/>
                <a:gd name="T15" fmla="*/ 0 w 304"/>
                <a:gd name="T16" fmla="*/ 0 h 327"/>
                <a:gd name="T17" fmla="*/ 304 w 304"/>
                <a:gd name="T18" fmla="*/ 327 h 327"/>
              </a:gdLst>
              <a:ahLst/>
              <a:cxnLst>
                <a:cxn ang="T10">
                  <a:pos x="T0" y="T1"/>
                </a:cxn>
                <a:cxn ang="T11">
                  <a:pos x="T2" y="T3"/>
                </a:cxn>
                <a:cxn ang="T12">
                  <a:pos x="T4" y="T5"/>
                </a:cxn>
                <a:cxn ang="T13">
                  <a:pos x="T6" y="T7"/>
                </a:cxn>
                <a:cxn ang="T14">
                  <a:pos x="T8" y="T9"/>
                </a:cxn>
              </a:cxnLst>
              <a:rect l="T15" t="T16" r="T17" b="T18"/>
              <a:pathLst>
                <a:path w="304" h="327">
                  <a:moveTo>
                    <a:pt x="304" y="0"/>
                  </a:moveTo>
                  <a:lnTo>
                    <a:pt x="304" y="96"/>
                  </a:lnTo>
                  <a:lnTo>
                    <a:pt x="0" y="327"/>
                  </a:lnTo>
                  <a:lnTo>
                    <a:pt x="18" y="181"/>
                  </a:lnTo>
                  <a:lnTo>
                    <a:pt x="304" y="0"/>
                  </a:lnTo>
                  <a:close/>
                </a:path>
              </a:pathLst>
            </a:custGeom>
            <a:solidFill>
              <a:schemeClr val="accent1"/>
            </a:solidFill>
            <a:ln w="38100">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185" name="Freeform 67">
              <a:extLst>
                <a:ext uri="{FF2B5EF4-FFF2-40B4-BE49-F238E27FC236}">
                  <a16:creationId xmlns:a16="http://schemas.microsoft.com/office/drawing/2014/main" id="{126C6832-E68D-44E9-ABAB-C675210D19EF}"/>
                </a:ext>
              </a:extLst>
            </p:cNvPr>
            <p:cNvSpPr>
              <a:spLocks/>
            </p:cNvSpPr>
            <p:nvPr/>
          </p:nvSpPr>
          <p:spPr bwMode="auto">
            <a:xfrm>
              <a:off x="3504" y="2304"/>
              <a:ext cx="240" cy="336"/>
            </a:xfrm>
            <a:custGeom>
              <a:avLst/>
              <a:gdLst>
                <a:gd name="T0" fmla="*/ 137 w 336"/>
                <a:gd name="T1" fmla="*/ 0 h 432"/>
                <a:gd name="T2" fmla="*/ 240 w 336"/>
                <a:gd name="T3" fmla="*/ 75 h 432"/>
                <a:gd name="T4" fmla="*/ 69 w 336"/>
                <a:gd name="T5" fmla="*/ 112 h 432"/>
                <a:gd name="T6" fmla="*/ 69 w 336"/>
                <a:gd name="T7" fmla="*/ 336 h 432"/>
                <a:gd name="T8" fmla="*/ 0 w 336"/>
                <a:gd name="T9" fmla="*/ 261 h 432"/>
                <a:gd name="T10" fmla="*/ 0 w 336"/>
                <a:gd name="T11" fmla="*/ 37 h 432"/>
                <a:gd name="T12" fmla="*/ 137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1"/>
            </a:solidFill>
            <a:ln w="9525">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186" name="Freeform 68">
              <a:extLst>
                <a:ext uri="{FF2B5EF4-FFF2-40B4-BE49-F238E27FC236}">
                  <a16:creationId xmlns:a16="http://schemas.microsoft.com/office/drawing/2014/main" id="{EDB4D799-E306-476E-9750-7CB687186CE2}"/>
                </a:ext>
              </a:extLst>
            </p:cNvPr>
            <p:cNvSpPr>
              <a:spLocks/>
            </p:cNvSpPr>
            <p:nvPr/>
          </p:nvSpPr>
          <p:spPr bwMode="auto">
            <a:xfrm>
              <a:off x="3312" y="2160"/>
              <a:ext cx="240" cy="288"/>
            </a:xfrm>
            <a:custGeom>
              <a:avLst/>
              <a:gdLst>
                <a:gd name="T0" fmla="*/ 137 w 336"/>
                <a:gd name="T1" fmla="*/ 0 h 432"/>
                <a:gd name="T2" fmla="*/ 240 w 336"/>
                <a:gd name="T3" fmla="*/ 64 h 432"/>
                <a:gd name="T4" fmla="*/ 69 w 336"/>
                <a:gd name="T5" fmla="*/ 96 h 432"/>
                <a:gd name="T6" fmla="*/ 69 w 336"/>
                <a:gd name="T7" fmla="*/ 288 h 432"/>
                <a:gd name="T8" fmla="*/ 0 w 336"/>
                <a:gd name="T9" fmla="*/ 224 h 432"/>
                <a:gd name="T10" fmla="*/ 0 w 336"/>
                <a:gd name="T11" fmla="*/ 32 h 432"/>
                <a:gd name="T12" fmla="*/ 137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1"/>
            </a:solidFill>
            <a:ln w="9525">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187" name="Freeform 69">
              <a:extLst>
                <a:ext uri="{FF2B5EF4-FFF2-40B4-BE49-F238E27FC236}">
                  <a16:creationId xmlns:a16="http://schemas.microsoft.com/office/drawing/2014/main" id="{7F29906A-667E-4BFA-9A9D-B52465CD12A4}"/>
                </a:ext>
              </a:extLst>
            </p:cNvPr>
            <p:cNvSpPr>
              <a:spLocks/>
            </p:cNvSpPr>
            <p:nvPr/>
          </p:nvSpPr>
          <p:spPr bwMode="auto">
            <a:xfrm>
              <a:off x="3168" y="2016"/>
              <a:ext cx="192" cy="288"/>
            </a:xfrm>
            <a:custGeom>
              <a:avLst/>
              <a:gdLst>
                <a:gd name="T0" fmla="*/ 110 w 336"/>
                <a:gd name="T1" fmla="*/ 0 h 432"/>
                <a:gd name="T2" fmla="*/ 192 w 336"/>
                <a:gd name="T3" fmla="*/ 64 h 432"/>
                <a:gd name="T4" fmla="*/ 55 w 336"/>
                <a:gd name="T5" fmla="*/ 96 h 432"/>
                <a:gd name="T6" fmla="*/ 55 w 336"/>
                <a:gd name="T7" fmla="*/ 288 h 432"/>
                <a:gd name="T8" fmla="*/ 0 w 336"/>
                <a:gd name="T9" fmla="*/ 224 h 432"/>
                <a:gd name="T10" fmla="*/ 0 w 336"/>
                <a:gd name="T11" fmla="*/ 32 h 432"/>
                <a:gd name="T12" fmla="*/ 110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1"/>
            </a:solidFill>
            <a:ln w="9525">
              <a:solidFill>
                <a:schemeClr val="bg2"/>
              </a:solidFill>
              <a:round/>
              <a:headEnd/>
              <a:tailEnd/>
            </a:ln>
          </p:spPr>
          <p:txBody>
            <a:bodyPr wrap="none" anchor="ctr"/>
            <a:lstStyle/>
            <a:p>
              <a:endParaRPr lang="en-US" dirty="0">
                <a:latin typeface="Arial" pitchFamily="34" charset="0"/>
                <a:cs typeface="Arial" pitchFamily="34" charset="0"/>
              </a:endParaRPr>
            </a:p>
          </p:txBody>
        </p:sp>
      </p:grpSp>
      <p:sp>
        <p:nvSpPr>
          <p:cNvPr id="2" name="Title 1"/>
          <p:cNvSpPr>
            <a:spLocks noGrp="1"/>
          </p:cNvSpPr>
          <p:nvPr>
            <p:ph type="title"/>
          </p:nvPr>
        </p:nvSpPr>
        <p:spPr/>
        <p:txBody>
          <a:bodyPr/>
          <a:lstStyle/>
          <a:p>
            <a:r>
              <a:rPr lang="en-US" dirty="0">
                <a:solidFill>
                  <a:srgbClr val="FFFF00"/>
                </a:solidFill>
              </a:rPr>
              <a:t>He said, She said …</a:t>
            </a:r>
          </a:p>
        </p:txBody>
      </p:sp>
      <p:sp>
        <p:nvSpPr>
          <p:cNvPr id="4" name="Slide Number Placeholder 3"/>
          <p:cNvSpPr>
            <a:spLocks noGrp="1"/>
          </p:cNvSpPr>
          <p:nvPr>
            <p:ph type="sldNum" sz="quarter" idx="11"/>
          </p:nvPr>
        </p:nvSpPr>
        <p:spPr>
          <a:xfrm>
            <a:off x="6248400" y="6400800"/>
            <a:ext cx="2895600" cy="457200"/>
          </a:xfrm>
        </p:spPr>
        <p:txBody>
          <a:bodyPr/>
          <a:lstStyle/>
          <a:p>
            <a:fld id="{DDA13F16-CD78-4520-9B53-E3A23A002AF0}" type="slidenum">
              <a:rPr lang="en-US" smtClean="0"/>
              <a:pPr/>
              <a:t>47</a:t>
            </a:fld>
            <a:endParaRPr lang="en-US" dirty="0"/>
          </a:p>
        </p:txBody>
      </p:sp>
      <p:sp>
        <p:nvSpPr>
          <p:cNvPr id="85" name="AutoShape 2"/>
          <p:cNvSpPr>
            <a:spLocks noChangeArrowheads="1"/>
          </p:cNvSpPr>
          <p:nvPr/>
        </p:nvSpPr>
        <p:spPr bwMode="auto">
          <a:xfrm>
            <a:off x="3490913" y="1936433"/>
            <a:ext cx="4724400" cy="2886075"/>
          </a:xfrm>
          <a:custGeom>
            <a:avLst/>
            <a:gdLst>
              <a:gd name="T0" fmla="*/ 516665665 w 21600"/>
              <a:gd name="T1" fmla="*/ 0 h 21600"/>
              <a:gd name="T2" fmla="*/ 151315970 w 21600"/>
              <a:gd name="T3" fmla="*/ 56468592 h 21600"/>
              <a:gd name="T4" fmla="*/ 0 w 21600"/>
              <a:gd name="T5" fmla="*/ 192810918 h 21600"/>
              <a:gd name="T6" fmla="*/ 151315970 w 21600"/>
              <a:gd name="T7" fmla="*/ 329153127 h 21600"/>
              <a:gd name="T8" fmla="*/ 516665665 w 21600"/>
              <a:gd name="T9" fmla="*/ 385621569 h 21600"/>
              <a:gd name="T10" fmla="*/ 882015196 w 21600"/>
              <a:gd name="T11" fmla="*/ 329153127 h 21600"/>
              <a:gd name="T12" fmla="*/ 1033331330 w 21600"/>
              <a:gd name="T13" fmla="*/ 192810918 h 21600"/>
              <a:gd name="T14" fmla="*/ 882015196 w 21600"/>
              <a:gd name="T15" fmla="*/ 56468592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806" y="10800"/>
                </a:moveTo>
                <a:cubicBezTo>
                  <a:pt x="1806" y="15767"/>
                  <a:pt x="5833" y="19794"/>
                  <a:pt x="10800" y="19794"/>
                </a:cubicBezTo>
                <a:cubicBezTo>
                  <a:pt x="15767" y="19794"/>
                  <a:pt x="19794" y="15767"/>
                  <a:pt x="19794" y="10800"/>
                </a:cubicBezTo>
                <a:cubicBezTo>
                  <a:pt x="19794" y="5833"/>
                  <a:pt x="15767" y="1806"/>
                  <a:pt x="10800" y="1806"/>
                </a:cubicBezTo>
                <a:cubicBezTo>
                  <a:pt x="5833" y="1806"/>
                  <a:pt x="1806" y="5833"/>
                  <a:pt x="1806" y="10800"/>
                </a:cubicBezTo>
                <a:close/>
              </a:path>
            </a:pathLst>
          </a:custGeom>
          <a:solidFill>
            <a:schemeClr val="accent1">
              <a:alpha val="23921"/>
            </a:schemeClr>
          </a:solidFill>
          <a:ln w="9525">
            <a:noFill/>
            <a:round/>
            <a:headEnd/>
            <a:tailEnd/>
          </a:ln>
        </p:spPr>
        <p:txBody>
          <a:bodyPr wrap="none" anchor="ctr"/>
          <a:lstStyle/>
          <a:p>
            <a:endParaRPr lang="en-US" dirty="0">
              <a:latin typeface="Arial" pitchFamily="34" charset="0"/>
              <a:cs typeface="Arial" pitchFamily="34" charset="0"/>
            </a:endParaRPr>
          </a:p>
        </p:txBody>
      </p:sp>
      <p:sp>
        <p:nvSpPr>
          <p:cNvPr id="86" name="AutoShape 3"/>
          <p:cNvSpPr>
            <a:spLocks noChangeArrowheads="1"/>
          </p:cNvSpPr>
          <p:nvPr/>
        </p:nvSpPr>
        <p:spPr bwMode="auto">
          <a:xfrm>
            <a:off x="2209800" y="3855720"/>
            <a:ext cx="4724400" cy="2886075"/>
          </a:xfrm>
          <a:custGeom>
            <a:avLst/>
            <a:gdLst>
              <a:gd name="T0" fmla="*/ 516665665 w 21600"/>
              <a:gd name="T1" fmla="*/ 0 h 21600"/>
              <a:gd name="T2" fmla="*/ 151315970 w 21600"/>
              <a:gd name="T3" fmla="*/ 56468592 h 21600"/>
              <a:gd name="T4" fmla="*/ 0 w 21600"/>
              <a:gd name="T5" fmla="*/ 192810918 h 21600"/>
              <a:gd name="T6" fmla="*/ 151315970 w 21600"/>
              <a:gd name="T7" fmla="*/ 329153127 h 21600"/>
              <a:gd name="T8" fmla="*/ 516665665 w 21600"/>
              <a:gd name="T9" fmla="*/ 385621569 h 21600"/>
              <a:gd name="T10" fmla="*/ 882015196 w 21600"/>
              <a:gd name="T11" fmla="*/ 329153127 h 21600"/>
              <a:gd name="T12" fmla="*/ 1033331330 w 21600"/>
              <a:gd name="T13" fmla="*/ 192810918 h 21600"/>
              <a:gd name="T14" fmla="*/ 882015196 w 21600"/>
              <a:gd name="T15" fmla="*/ 56468592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806" y="10800"/>
                </a:moveTo>
                <a:cubicBezTo>
                  <a:pt x="1806" y="15767"/>
                  <a:pt x="5833" y="19794"/>
                  <a:pt x="10800" y="19794"/>
                </a:cubicBezTo>
                <a:cubicBezTo>
                  <a:pt x="15767" y="19794"/>
                  <a:pt x="19794" y="15767"/>
                  <a:pt x="19794" y="10800"/>
                </a:cubicBezTo>
                <a:cubicBezTo>
                  <a:pt x="19794" y="5833"/>
                  <a:pt x="15767" y="1806"/>
                  <a:pt x="10800" y="1806"/>
                </a:cubicBezTo>
                <a:cubicBezTo>
                  <a:pt x="5833" y="1806"/>
                  <a:pt x="1806" y="5833"/>
                  <a:pt x="1806" y="10800"/>
                </a:cubicBezTo>
                <a:close/>
              </a:path>
            </a:pathLst>
          </a:custGeom>
          <a:solidFill>
            <a:schemeClr val="accent2">
              <a:alpha val="23921"/>
            </a:schemeClr>
          </a:solidFill>
          <a:ln w="9525">
            <a:noFill/>
            <a:round/>
            <a:headEnd/>
            <a:tailEnd/>
          </a:ln>
        </p:spPr>
        <p:txBody>
          <a:bodyPr wrap="none" anchor="ctr"/>
          <a:lstStyle/>
          <a:p>
            <a:endParaRPr lang="en-US" dirty="0"/>
          </a:p>
        </p:txBody>
      </p:sp>
      <p:sp>
        <p:nvSpPr>
          <p:cNvPr id="87" name="AutoShape 38"/>
          <p:cNvSpPr>
            <a:spLocks noChangeArrowheads="1"/>
          </p:cNvSpPr>
          <p:nvPr/>
        </p:nvSpPr>
        <p:spPr bwMode="auto">
          <a:xfrm>
            <a:off x="566738" y="1842770"/>
            <a:ext cx="4724400" cy="2886075"/>
          </a:xfrm>
          <a:custGeom>
            <a:avLst/>
            <a:gdLst>
              <a:gd name="T0" fmla="*/ 516665665 w 21600"/>
              <a:gd name="T1" fmla="*/ 0 h 21600"/>
              <a:gd name="T2" fmla="*/ 151315970 w 21600"/>
              <a:gd name="T3" fmla="*/ 56468592 h 21600"/>
              <a:gd name="T4" fmla="*/ 0 w 21600"/>
              <a:gd name="T5" fmla="*/ 192810918 h 21600"/>
              <a:gd name="T6" fmla="*/ 151315970 w 21600"/>
              <a:gd name="T7" fmla="*/ 329153127 h 21600"/>
              <a:gd name="T8" fmla="*/ 516665665 w 21600"/>
              <a:gd name="T9" fmla="*/ 385621569 h 21600"/>
              <a:gd name="T10" fmla="*/ 882015196 w 21600"/>
              <a:gd name="T11" fmla="*/ 329153127 h 21600"/>
              <a:gd name="T12" fmla="*/ 1033331330 w 21600"/>
              <a:gd name="T13" fmla="*/ 192810918 h 21600"/>
              <a:gd name="T14" fmla="*/ 882015196 w 21600"/>
              <a:gd name="T15" fmla="*/ 56468592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806" y="10800"/>
                </a:moveTo>
                <a:cubicBezTo>
                  <a:pt x="1806" y="15767"/>
                  <a:pt x="5833" y="19794"/>
                  <a:pt x="10800" y="19794"/>
                </a:cubicBezTo>
                <a:cubicBezTo>
                  <a:pt x="15767" y="19794"/>
                  <a:pt x="19794" y="15767"/>
                  <a:pt x="19794" y="10800"/>
                </a:cubicBezTo>
                <a:cubicBezTo>
                  <a:pt x="19794" y="5833"/>
                  <a:pt x="15767" y="1806"/>
                  <a:pt x="10800" y="1806"/>
                </a:cubicBezTo>
                <a:cubicBezTo>
                  <a:pt x="5833" y="1806"/>
                  <a:pt x="1806" y="5833"/>
                  <a:pt x="1806" y="10800"/>
                </a:cubicBezTo>
                <a:close/>
              </a:path>
            </a:pathLst>
          </a:custGeom>
          <a:solidFill>
            <a:srgbClr val="FF7C80">
              <a:alpha val="23921"/>
            </a:srgbClr>
          </a:solidFill>
          <a:ln w="9525">
            <a:noFill/>
            <a:round/>
            <a:headEnd/>
            <a:tailEnd/>
          </a:ln>
        </p:spPr>
        <p:txBody>
          <a:bodyPr wrap="none" anchor="ctr"/>
          <a:lstStyle/>
          <a:p>
            <a:endParaRPr lang="en-US" dirty="0"/>
          </a:p>
        </p:txBody>
      </p:sp>
      <p:sp>
        <p:nvSpPr>
          <p:cNvPr id="96" name="Rounded Rectangular Callout 95"/>
          <p:cNvSpPr/>
          <p:nvPr/>
        </p:nvSpPr>
        <p:spPr bwMode="auto">
          <a:xfrm flipV="1">
            <a:off x="5886030" y="4687131"/>
            <a:ext cx="3257969" cy="1575121"/>
          </a:xfrm>
          <a:prstGeom prst="wedgeRoundRectCallout">
            <a:avLst>
              <a:gd name="adj1" fmla="val -29591"/>
              <a:gd name="adj2" fmla="val 95028"/>
              <a:gd name="adj3" fmla="val 16667"/>
            </a:avLst>
          </a:prstGeom>
          <a:solidFill>
            <a:schemeClr val="bg1"/>
          </a:solidFill>
          <a:ln w="38100">
            <a:solidFill>
              <a:schemeClr val="tx1"/>
            </a:solidFill>
            <a:round/>
            <a:headEnd/>
            <a:tailEnd/>
          </a:ln>
          <a:effectLst/>
        </p:spPr>
        <p:txBody>
          <a:bodyPr wrap="none" rtlCol="0" anchor="ctr"/>
          <a:lstStyle/>
          <a:p>
            <a:pPr algn="ctr"/>
            <a:endParaRPr lang="en-US" dirty="0">
              <a:latin typeface="Arial" pitchFamily="34" charset="0"/>
              <a:cs typeface="Arial" pitchFamily="34" charset="0"/>
            </a:endParaRPr>
          </a:p>
        </p:txBody>
      </p:sp>
      <p:sp>
        <p:nvSpPr>
          <p:cNvPr id="114" name="Freeform 50"/>
          <p:cNvSpPr>
            <a:spLocks/>
          </p:cNvSpPr>
          <p:nvPr/>
        </p:nvSpPr>
        <p:spPr bwMode="auto">
          <a:xfrm>
            <a:off x="5140325" y="4008120"/>
            <a:ext cx="866775" cy="1041400"/>
          </a:xfrm>
          <a:custGeom>
            <a:avLst/>
            <a:gdLst>
              <a:gd name="T0" fmla="*/ 2147483647 w 546"/>
              <a:gd name="T1" fmla="*/ 0 h 656"/>
              <a:gd name="T2" fmla="*/ 2147483647 w 546"/>
              <a:gd name="T3" fmla="*/ 2147483647 h 656"/>
              <a:gd name="T4" fmla="*/ 2147483647 w 546"/>
              <a:gd name="T5" fmla="*/ 2147483647 h 656"/>
              <a:gd name="T6" fmla="*/ 0 w 546"/>
              <a:gd name="T7" fmla="*/ 2147483647 h 656"/>
              <a:gd name="T8" fmla="*/ 2147483647 w 546"/>
              <a:gd name="T9" fmla="*/ 2147483647 h 656"/>
              <a:gd name="T10" fmla="*/ 2147483647 w 546"/>
              <a:gd name="T11" fmla="*/ 2147483647 h 656"/>
              <a:gd name="T12" fmla="*/ 2147483647 w 546"/>
              <a:gd name="T13" fmla="*/ 0 h 656"/>
              <a:gd name="T14" fmla="*/ 0 60000 65536"/>
              <a:gd name="T15" fmla="*/ 0 60000 65536"/>
              <a:gd name="T16" fmla="*/ 0 60000 65536"/>
              <a:gd name="T17" fmla="*/ 0 60000 65536"/>
              <a:gd name="T18" fmla="*/ 0 60000 65536"/>
              <a:gd name="T19" fmla="*/ 0 60000 65536"/>
              <a:gd name="T20" fmla="*/ 0 60000 65536"/>
              <a:gd name="T21" fmla="*/ 0 w 546"/>
              <a:gd name="T22" fmla="*/ 0 h 656"/>
              <a:gd name="T23" fmla="*/ 546 w 546"/>
              <a:gd name="T24" fmla="*/ 656 h 65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46" h="656">
                <a:moveTo>
                  <a:pt x="546" y="0"/>
                </a:moveTo>
                <a:lnTo>
                  <a:pt x="79" y="308"/>
                </a:lnTo>
                <a:lnTo>
                  <a:pt x="248" y="348"/>
                </a:lnTo>
                <a:lnTo>
                  <a:pt x="0" y="656"/>
                </a:lnTo>
                <a:lnTo>
                  <a:pt x="497" y="298"/>
                </a:lnTo>
                <a:lnTo>
                  <a:pt x="358" y="269"/>
                </a:lnTo>
                <a:lnTo>
                  <a:pt x="546" y="0"/>
                </a:lnTo>
                <a:close/>
              </a:path>
            </a:pathLst>
          </a:custGeom>
          <a:solidFill>
            <a:srgbClr val="FFFF00"/>
          </a:solidFill>
          <a:ln w="38100">
            <a:solidFill>
              <a:srgbClr val="FF0066"/>
            </a:solidFill>
            <a:round/>
            <a:headEnd/>
            <a:tailEnd/>
          </a:ln>
        </p:spPr>
        <p:txBody>
          <a:bodyPr wrap="none" anchor="ctr"/>
          <a:lstStyle/>
          <a:p>
            <a:endParaRPr lang="en-US" dirty="0">
              <a:latin typeface="Arial" pitchFamily="34" charset="0"/>
            </a:endParaRPr>
          </a:p>
        </p:txBody>
      </p:sp>
      <p:sp>
        <p:nvSpPr>
          <p:cNvPr id="116" name="Freeform 50"/>
          <p:cNvSpPr>
            <a:spLocks/>
          </p:cNvSpPr>
          <p:nvPr/>
        </p:nvSpPr>
        <p:spPr bwMode="auto">
          <a:xfrm flipV="1">
            <a:off x="3239657" y="3925888"/>
            <a:ext cx="866775" cy="1041400"/>
          </a:xfrm>
          <a:custGeom>
            <a:avLst/>
            <a:gdLst>
              <a:gd name="T0" fmla="*/ 2147483647 w 546"/>
              <a:gd name="T1" fmla="*/ 0 h 656"/>
              <a:gd name="T2" fmla="*/ 2147483647 w 546"/>
              <a:gd name="T3" fmla="*/ 2147483647 h 656"/>
              <a:gd name="T4" fmla="*/ 2147483647 w 546"/>
              <a:gd name="T5" fmla="*/ 2147483647 h 656"/>
              <a:gd name="T6" fmla="*/ 0 w 546"/>
              <a:gd name="T7" fmla="*/ 2147483647 h 656"/>
              <a:gd name="T8" fmla="*/ 2147483647 w 546"/>
              <a:gd name="T9" fmla="*/ 2147483647 h 656"/>
              <a:gd name="T10" fmla="*/ 2147483647 w 546"/>
              <a:gd name="T11" fmla="*/ 2147483647 h 656"/>
              <a:gd name="T12" fmla="*/ 2147483647 w 546"/>
              <a:gd name="T13" fmla="*/ 0 h 656"/>
              <a:gd name="T14" fmla="*/ 0 60000 65536"/>
              <a:gd name="T15" fmla="*/ 0 60000 65536"/>
              <a:gd name="T16" fmla="*/ 0 60000 65536"/>
              <a:gd name="T17" fmla="*/ 0 60000 65536"/>
              <a:gd name="T18" fmla="*/ 0 60000 65536"/>
              <a:gd name="T19" fmla="*/ 0 60000 65536"/>
              <a:gd name="T20" fmla="*/ 0 60000 65536"/>
              <a:gd name="T21" fmla="*/ 0 w 546"/>
              <a:gd name="T22" fmla="*/ 0 h 656"/>
              <a:gd name="T23" fmla="*/ 546 w 546"/>
              <a:gd name="T24" fmla="*/ 656 h 65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46" h="656">
                <a:moveTo>
                  <a:pt x="546" y="0"/>
                </a:moveTo>
                <a:lnTo>
                  <a:pt x="79" y="308"/>
                </a:lnTo>
                <a:lnTo>
                  <a:pt x="248" y="348"/>
                </a:lnTo>
                <a:lnTo>
                  <a:pt x="0" y="656"/>
                </a:lnTo>
                <a:lnTo>
                  <a:pt x="497" y="298"/>
                </a:lnTo>
                <a:lnTo>
                  <a:pt x="358" y="269"/>
                </a:lnTo>
                <a:lnTo>
                  <a:pt x="546" y="0"/>
                </a:lnTo>
                <a:close/>
              </a:path>
            </a:pathLst>
          </a:custGeom>
          <a:solidFill>
            <a:srgbClr val="FFFF00"/>
          </a:solidFill>
          <a:ln w="38100">
            <a:solidFill>
              <a:srgbClr val="FF0066"/>
            </a:solidFill>
            <a:round/>
            <a:headEnd/>
            <a:tailEnd/>
          </a:ln>
        </p:spPr>
        <p:txBody>
          <a:bodyPr wrap="none" anchor="ctr"/>
          <a:lstStyle/>
          <a:p>
            <a:endParaRPr lang="en-US" dirty="0">
              <a:latin typeface="Arial" pitchFamily="34" charset="0"/>
            </a:endParaRPr>
          </a:p>
        </p:txBody>
      </p:sp>
      <p:grpSp>
        <p:nvGrpSpPr>
          <p:cNvPr id="113" name="Group 112"/>
          <p:cNvGrpSpPr/>
          <p:nvPr/>
        </p:nvGrpSpPr>
        <p:grpSpPr>
          <a:xfrm>
            <a:off x="6573819" y="4672178"/>
            <a:ext cx="1728020" cy="740938"/>
            <a:chOff x="6070194" y="2402934"/>
            <a:chExt cx="3061520" cy="1312715"/>
          </a:xfrm>
          <a:effectLst>
            <a:glow rad="101600">
              <a:schemeClr val="accent3">
                <a:satMod val="175000"/>
                <a:alpha val="40000"/>
              </a:schemeClr>
            </a:glow>
          </a:effectLst>
        </p:grpSpPr>
        <p:grpSp>
          <p:nvGrpSpPr>
            <p:cNvPr id="121" name="Group 60"/>
            <p:cNvGrpSpPr>
              <a:grpSpLocks/>
            </p:cNvGrpSpPr>
            <p:nvPr/>
          </p:nvGrpSpPr>
          <p:grpSpPr bwMode="auto">
            <a:xfrm flipH="1">
              <a:off x="7683914" y="2420249"/>
              <a:ext cx="1447800" cy="1295400"/>
              <a:chOff x="3168" y="1824"/>
              <a:chExt cx="912" cy="816"/>
            </a:xfrm>
          </p:grpSpPr>
          <p:sp>
            <p:nvSpPr>
              <p:cNvPr id="132" name="Freeform 61"/>
              <p:cNvSpPr>
                <a:spLocks/>
              </p:cNvSpPr>
              <p:nvPr/>
            </p:nvSpPr>
            <p:spPr bwMode="auto">
              <a:xfrm>
                <a:off x="3936" y="2064"/>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bg2"/>
                </a:solidFill>
                <a:round/>
                <a:headEnd/>
                <a:tailEnd/>
              </a:ln>
            </p:spPr>
            <p:txBody>
              <a:bodyPr wrap="none" anchor="ctr"/>
              <a:lstStyle/>
              <a:p>
                <a:endParaRPr lang="en-US" dirty="0"/>
              </a:p>
            </p:txBody>
          </p:sp>
          <p:sp>
            <p:nvSpPr>
              <p:cNvPr id="133" name="Freeform 62"/>
              <p:cNvSpPr>
                <a:spLocks/>
              </p:cNvSpPr>
              <p:nvPr/>
            </p:nvSpPr>
            <p:spPr bwMode="auto">
              <a:xfrm>
                <a:off x="3728" y="1920"/>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bg2"/>
                </a:solidFill>
                <a:round/>
                <a:headEnd/>
                <a:tailEnd/>
              </a:ln>
            </p:spPr>
            <p:txBody>
              <a:bodyPr wrap="none" anchor="ctr"/>
              <a:lstStyle/>
              <a:p>
                <a:endParaRPr lang="en-US" dirty="0"/>
              </a:p>
            </p:txBody>
          </p:sp>
          <p:sp>
            <p:nvSpPr>
              <p:cNvPr id="134" name="Freeform 63"/>
              <p:cNvSpPr>
                <a:spLocks/>
              </p:cNvSpPr>
              <p:nvPr/>
            </p:nvSpPr>
            <p:spPr bwMode="auto">
              <a:xfrm>
                <a:off x="3504" y="1824"/>
                <a:ext cx="144" cy="288"/>
              </a:xfrm>
              <a:custGeom>
                <a:avLst/>
                <a:gdLst>
                  <a:gd name="T0" fmla="*/ 0 w 144"/>
                  <a:gd name="T1" fmla="*/ 41 h 336"/>
                  <a:gd name="T2" fmla="*/ 96 w 144"/>
                  <a:gd name="T3" fmla="*/ 0 h 336"/>
                  <a:gd name="T4" fmla="*/ 144 w 144"/>
                  <a:gd name="T5" fmla="*/ 41 h 336"/>
                  <a:gd name="T6" fmla="*/ 144 w 144"/>
                  <a:gd name="T7" fmla="*/ 288 h 336"/>
                  <a:gd name="T8" fmla="*/ 96 w 144"/>
                  <a:gd name="T9" fmla="*/ 247 h 336"/>
                  <a:gd name="T10" fmla="*/ 96 w 144"/>
                  <a:gd name="T11" fmla="*/ 82 h 336"/>
                  <a:gd name="T12" fmla="*/ 0 w 144"/>
                  <a:gd name="T13" fmla="*/ 123 h 336"/>
                  <a:gd name="T14" fmla="*/ 0 w 144"/>
                  <a:gd name="T15" fmla="*/ 41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bg2"/>
                </a:solidFill>
                <a:round/>
                <a:headEnd/>
                <a:tailEnd/>
              </a:ln>
            </p:spPr>
            <p:txBody>
              <a:bodyPr wrap="none" anchor="ctr"/>
              <a:lstStyle/>
              <a:p>
                <a:endParaRPr lang="en-US" dirty="0"/>
              </a:p>
            </p:txBody>
          </p:sp>
          <p:sp>
            <p:nvSpPr>
              <p:cNvPr id="135" name="Freeform 64"/>
              <p:cNvSpPr>
                <a:spLocks/>
              </p:cNvSpPr>
              <p:nvPr/>
            </p:nvSpPr>
            <p:spPr bwMode="auto">
              <a:xfrm>
                <a:off x="3243" y="1824"/>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 name="T10" fmla="*/ 0 60000 65536"/>
                  <a:gd name="T11" fmla="*/ 0 60000 65536"/>
                  <a:gd name="T12" fmla="*/ 0 60000 65536"/>
                  <a:gd name="T13" fmla="*/ 0 60000 65536"/>
                  <a:gd name="T14" fmla="*/ 0 60000 65536"/>
                  <a:gd name="T15" fmla="*/ 0 w 789"/>
                  <a:gd name="T16" fmla="*/ 0 h 535"/>
                  <a:gd name="T17" fmla="*/ 789 w 789"/>
                  <a:gd name="T18" fmla="*/ 535 h 535"/>
                </a:gdLst>
                <a:ahLst/>
                <a:cxnLst>
                  <a:cxn ang="T10">
                    <a:pos x="T0" y="T1"/>
                  </a:cxn>
                  <a:cxn ang="T11">
                    <a:pos x="T2" y="T3"/>
                  </a:cxn>
                  <a:cxn ang="T12">
                    <a:pos x="T4" y="T5"/>
                  </a:cxn>
                  <a:cxn ang="T13">
                    <a:pos x="T6" y="T7"/>
                  </a:cxn>
                  <a:cxn ang="T14">
                    <a:pos x="T8" y="T9"/>
                  </a:cxn>
                </a:cxnLst>
                <a:rect l="T15" t="T16" r="T17" b="T18"/>
                <a:pathLst>
                  <a:path w="789" h="535">
                    <a:moveTo>
                      <a:pt x="261" y="0"/>
                    </a:moveTo>
                    <a:lnTo>
                      <a:pt x="789" y="336"/>
                    </a:lnTo>
                    <a:lnTo>
                      <a:pt x="494" y="535"/>
                    </a:lnTo>
                    <a:lnTo>
                      <a:pt x="0" y="96"/>
                    </a:lnTo>
                    <a:lnTo>
                      <a:pt x="261" y="0"/>
                    </a:lnTo>
                    <a:close/>
                  </a:path>
                </a:pathLst>
              </a:custGeom>
              <a:solidFill>
                <a:schemeClr val="accent1"/>
              </a:solidFill>
              <a:ln w="38100">
                <a:solidFill>
                  <a:schemeClr val="bg2"/>
                </a:solidFill>
                <a:round/>
                <a:headEnd/>
                <a:tailEnd/>
              </a:ln>
            </p:spPr>
            <p:txBody>
              <a:bodyPr wrap="none" anchor="ctr"/>
              <a:lstStyle/>
              <a:p>
                <a:endParaRPr lang="en-US" dirty="0"/>
              </a:p>
            </p:txBody>
          </p:sp>
          <p:sp>
            <p:nvSpPr>
              <p:cNvPr id="136" name="Freeform 65"/>
              <p:cNvSpPr>
                <a:spLocks/>
              </p:cNvSpPr>
              <p:nvPr/>
            </p:nvSpPr>
            <p:spPr bwMode="auto">
              <a:xfrm>
                <a:off x="3253" y="1920"/>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 name="T10" fmla="*/ 0 60000 65536"/>
                  <a:gd name="T11" fmla="*/ 0 60000 65536"/>
                  <a:gd name="T12" fmla="*/ 0 60000 65536"/>
                  <a:gd name="T13" fmla="*/ 0 60000 65536"/>
                  <a:gd name="T14" fmla="*/ 0 60000 65536"/>
                  <a:gd name="T15" fmla="*/ 0 w 491"/>
                  <a:gd name="T16" fmla="*/ 0 h 567"/>
                  <a:gd name="T17" fmla="*/ 491 w 491"/>
                  <a:gd name="T18" fmla="*/ 567 h 567"/>
                </a:gdLst>
                <a:ahLst/>
                <a:cxnLst>
                  <a:cxn ang="T10">
                    <a:pos x="T0" y="T1"/>
                  </a:cxn>
                  <a:cxn ang="T11">
                    <a:pos x="T2" y="T3"/>
                  </a:cxn>
                  <a:cxn ang="T12">
                    <a:pos x="T4" y="T5"/>
                  </a:cxn>
                  <a:cxn ang="T13">
                    <a:pos x="T6" y="T7"/>
                  </a:cxn>
                  <a:cxn ang="T14">
                    <a:pos x="T8" y="T9"/>
                  </a:cxn>
                </a:cxnLst>
                <a:rect l="T15" t="T16" r="T17" b="T18"/>
                <a:pathLst>
                  <a:path w="491" h="567">
                    <a:moveTo>
                      <a:pt x="11" y="0"/>
                    </a:moveTo>
                    <a:lnTo>
                      <a:pt x="491" y="432"/>
                    </a:lnTo>
                    <a:lnTo>
                      <a:pt x="484" y="567"/>
                    </a:lnTo>
                    <a:lnTo>
                      <a:pt x="0" y="119"/>
                    </a:lnTo>
                    <a:lnTo>
                      <a:pt x="11" y="0"/>
                    </a:lnTo>
                    <a:close/>
                  </a:path>
                </a:pathLst>
              </a:custGeom>
              <a:solidFill>
                <a:schemeClr val="accent1"/>
              </a:solidFill>
              <a:ln w="38100">
                <a:solidFill>
                  <a:schemeClr val="bg2"/>
                </a:solidFill>
                <a:round/>
                <a:headEnd/>
                <a:tailEnd/>
              </a:ln>
            </p:spPr>
            <p:txBody>
              <a:bodyPr wrap="none" anchor="ctr"/>
              <a:lstStyle/>
              <a:p>
                <a:endParaRPr lang="en-US" dirty="0"/>
              </a:p>
            </p:txBody>
          </p:sp>
          <p:sp>
            <p:nvSpPr>
              <p:cNvPr id="137" name="Freeform 66"/>
              <p:cNvSpPr>
                <a:spLocks/>
              </p:cNvSpPr>
              <p:nvPr/>
            </p:nvSpPr>
            <p:spPr bwMode="auto">
              <a:xfrm>
                <a:off x="3728" y="2160"/>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 name="T10" fmla="*/ 0 60000 65536"/>
                  <a:gd name="T11" fmla="*/ 0 60000 65536"/>
                  <a:gd name="T12" fmla="*/ 0 60000 65536"/>
                  <a:gd name="T13" fmla="*/ 0 60000 65536"/>
                  <a:gd name="T14" fmla="*/ 0 60000 65536"/>
                  <a:gd name="T15" fmla="*/ 0 w 304"/>
                  <a:gd name="T16" fmla="*/ 0 h 327"/>
                  <a:gd name="T17" fmla="*/ 304 w 304"/>
                  <a:gd name="T18" fmla="*/ 327 h 327"/>
                </a:gdLst>
                <a:ahLst/>
                <a:cxnLst>
                  <a:cxn ang="T10">
                    <a:pos x="T0" y="T1"/>
                  </a:cxn>
                  <a:cxn ang="T11">
                    <a:pos x="T2" y="T3"/>
                  </a:cxn>
                  <a:cxn ang="T12">
                    <a:pos x="T4" y="T5"/>
                  </a:cxn>
                  <a:cxn ang="T13">
                    <a:pos x="T6" y="T7"/>
                  </a:cxn>
                  <a:cxn ang="T14">
                    <a:pos x="T8" y="T9"/>
                  </a:cxn>
                </a:cxnLst>
                <a:rect l="T15" t="T16" r="T17" b="T18"/>
                <a:pathLst>
                  <a:path w="304" h="327">
                    <a:moveTo>
                      <a:pt x="304" y="0"/>
                    </a:moveTo>
                    <a:lnTo>
                      <a:pt x="304" y="96"/>
                    </a:lnTo>
                    <a:lnTo>
                      <a:pt x="0" y="327"/>
                    </a:lnTo>
                    <a:lnTo>
                      <a:pt x="18" y="181"/>
                    </a:lnTo>
                    <a:lnTo>
                      <a:pt x="304" y="0"/>
                    </a:lnTo>
                    <a:close/>
                  </a:path>
                </a:pathLst>
              </a:custGeom>
              <a:solidFill>
                <a:schemeClr val="accent1"/>
              </a:solidFill>
              <a:ln w="38100">
                <a:solidFill>
                  <a:schemeClr val="bg2"/>
                </a:solidFill>
                <a:round/>
                <a:headEnd/>
                <a:tailEnd/>
              </a:ln>
            </p:spPr>
            <p:txBody>
              <a:bodyPr wrap="none" anchor="ctr"/>
              <a:lstStyle/>
              <a:p>
                <a:endParaRPr lang="en-US" dirty="0"/>
              </a:p>
            </p:txBody>
          </p:sp>
          <p:sp>
            <p:nvSpPr>
              <p:cNvPr id="138" name="Freeform 67"/>
              <p:cNvSpPr>
                <a:spLocks/>
              </p:cNvSpPr>
              <p:nvPr/>
            </p:nvSpPr>
            <p:spPr bwMode="auto">
              <a:xfrm>
                <a:off x="3504" y="2304"/>
                <a:ext cx="240" cy="336"/>
              </a:xfrm>
              <a:custGeom>
                <a:avLst/>
                <a:gdLst>
                  <a:gd name="T0" fmla="*/ 137 w 336"/>
                  <a:gd name="T1" fmla="*/ 0 h 432"/>
                  <a:gd name="T2" fmla="*/ 240 w 336"/>
                  <a:gd name="T3" fmla="*/ 75 h 432"/>
                  <a:gd name="T4" fmla="*/ 69 w 336"/>
                  <a:gd name="T5" fmla="*/ 112 h 432"/>
                  <a:gd name="T6" fmla="*/ 69 w 336"/>
                  <a:gd name="T7" fmla="*/ 336 h 432"/>
                  <a:gd name="T8" fmla="*/ 0 w 336"/>
                  <a:gd name="T9" fmla="*/ 261 h 432"/>
                  <a:gd name="T10" fmla="*/ 0 w 336"/>
                  <a:gd name="T11" fmla="*/ 37 h 432"/>
                  <a:gd name="T12" fmla="*/ 137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bg2"/>
                </a:solidFill>
                <a:round/>
                <a:headEnd/>
                <a:tailEnd/>
              </a:ln>
            </p:spPr>
            <p:txBody>
              <a:bodyPr wrap="none" anchor="ctr"/>
              <a:lstStyle/>
              <a:p>
                <a:endParaRPr lang="en-US" dirty="0"/>
              </a:p>
            </p:txBody>
          </p:sp>
          <p:sp>
            <p:nvSpPr>
              <p:cNvPr id="139" name="Freeform 68"/>
              <p:cNvSpPr>
                <a:spLocks/>
              </p:cNvSpPr>
              <p:nvPr/>
            </p:nvSpPr>
            <p:spPr bwMode="auto">
              <a:xfrm>
                <a:off x="3312" y="2160"/>
                <a:ext cx="240" cy="288"/>
              </a:xfrm>
              <a:custGeom>
                <a:avLst/>
                <a:gdLst>
                  <a:gd name="T0" fmla="*/ 137 w 336"/>
                  <a:gd name="T1" fmla="*/ 0 h 432"/>
                  <a:gd name="T2" fmla="*/ 240 w 336"/>
                  <a:gd name="T3" fmla="*/ 64 h 432"/>
                  <a:gd name="T4" fmla="*/ 69 w 336"/>
                  <a:gd name="T5" fmla="*/ 96 h 432"/>
                  <a:gd name="T6" fmla="*/ 69 w 336"/>
                  <a:gd name="T7" fmla="*/ 288 h 432"/>
                  <a:gd name="T8" fmla="*/ 0 w 336"/>
                  <a:gd name="T9" fmla="*/ 224 h 432"/>
                  <a:gd name="T10" fmla="*/ 0 w 336"/>
                  <a:gd name="T11" fmla="*/ 32 h 432"/>
                  <a:gd name="T12" fmla="*/ 137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bg2"/>
                </a:solidFill>
                <a:round/>
                <a:headEnd/>
                <a:tailEnd/>
              </a:ln>
            </p:spPr>
            <p:txBody>
              <a:bodyPr wrap="none" anchor="ctr"/>
              <a:lstStyle/>
              <a:p>
                <a:endParaRPr lang="en-US" dirty="0"/>
              </a:p>
            </p:txBody>
          </p:sp>
          <p:sp>
            <p:nvSpPr>
              <p:cNvPr id="140" name="Freeform 69"/>
              <p:cNvSpPr>
                <a:spLocks/>
              </p:cNvSpPr>
              <p:nvPr/>
            </p:nvSpPr>
            <p:spPr bwMode="auto">
              <a:xfrm>
                <a:off x="3168" y="2016"/>
                <a:ext cx="192" cy="288"/>
              </a:xfrm>
              <a:custGeom>
                <a:avLst/>
                <a:gdLst>
                  <a:gd name="T0" fmla="*/ 110 w 336"/>
                  <a:gd name="T1" fmla="*/ 0 h 432"/>
                  <a:gd name="T2" fmla="*/ 192 w 336"/>
                  <a:gd name="T3" fmla="*/ 64 h 432"/>
                  <a:gd name="T4" fmla="*/ 55 w 336"/>
                  <a:gd name="T5" fmla="*/ 96 h 432"/>
                  <a:gd name="T6" fmla="*/ 55 w 336"/>
                  <a:gd name="T7" fmla="*/ 288 h 432"/>
                  <a:gd name="T8" fmla="*/ 0 w 336"/>
                  <a:gd name="T9" fmla="*/ 224 h 432"/>
                  <a:gd name="T10" fmla="*/ 0 w 336"/>
                  <a:gd name="T11" fmla="*/ 32 h 432"/>
                  <a:gd name="T12" fmla="*/ 110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bg2"/>
                </a:solidFill>
                <a:round/>
                <a:headEnd/>
                <a:tailEnd/>
              </a:ln>
            </p:spPr>
            <p:txBody>
              <a:bodyPr wrap="none" anchor="ctr"/>
              <a:lstStyle/>
              <a:p>
                <a:endParaRPr lang="en-US" dirty="0"/>
              </a:p>
            </p:txBody>
          </p:sp>
        </p:grpSp>
        <p:grpSp>
          <p:nvGrpSpPr>
            <p:cNvPr id="122" name="Group 50"/>
            <p:cNvGrpSpPr>
              <a:grpSpLocks/>
            </p:cNvGrpSpPr>
            <p:nvPr/>
          </p:nvGrpSpPr>
          <p:grpSpPr bwMode="auto">
            <a:xfrm>
              <a:off x="6070194" y="2402934"/>
              <a:ext cx="1447800" cy="1295400"/>
              <a:chOff x="3168" y="1824"/>
              <a:chExt cx="912" cy="816"/>
            </a:xfrm>
          </p:grpSpPr>
          <p:sp>
            <p:nvSpPr>
              <p:cNvPr id="123" name="Freeform 51"/>
              <p:cNvSpPr>
                <a:spLocks/>
              </p:cNvSpPr>
              <p:nvPr/>
            </p:nvSpPr>
            <p:spPr bwMode="auto">
              <a:xfrm>
                <a:off x="3936" y="2064"/>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bg2"/>
                </a:solidFill>
                <a:round/>
                <a:headEnd/>
                <a:tailEnd/>
              </a:ln>
            </p:spPr>
            <p:txBody>
              <a:bodyPr wrap="none" anchor="ctr"/>
              <a:lstStyle/>
              <a:p>
                <a:endParaRPr lang="en-US" dirty="0"/>
              </a:p>
            </p:txBody>
          </p:sp>
          <p:sp>
            <p:nvSpPr>
              <p:cNvPr id="124" name="Freeform 52"/>
              <p:cNvSpPr>
                <a:spLocks/>
              </p:cNvSpPr>
              <p:nvPr/>
            </p:nvSpPr>
            <p:spPr bwMode="auto">
              <a:xfrm>
                <a:off x="3728" y="1920"/>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bg2"/>
                </a:solidFill>
                <a:round/>
                <a:headEnd/>
                <a:tailEnd/>
              </a:ln>
            </p:spPr>
            <p:txBody>
              <a:bodyPr wrap="none" anchor="ctr"/>
              <a:lstStyle/>
              <a:p>
                <a:endParaRPr lang="en-US" dirty="0"/>
              </a:p>
            </p:txBody>
          </p:sp>
          <p:sp>
            <p:nvSpPr>
              <p:cNvPr id="125" name="Freeform 53"/>
              <p:cNvSpPr>
                <a:spLocks/>
              </p:cNvSpPr>
              <p:nvPr/>
            </p:nvSpPr>
            <p:spPr bwMode="auto">
              <a:xfrm>
                <a:off x="3504" y="1824"/>
                <a:ext cx="144" cy="288"/>
              </a:xfrm>
              <a:custGeom>
                <a:avLst/>
                <a:gdLst>
                  <a:gd name="T0" fmla="*/ 0 w 144"/>
                  <a:gd name="T1" fmla="*/ 41 h 336"/>
                  <a:gd name="T2" fmla="*/ 96 w 144"/>
                  <a:gd name="T3" fmla="*/ 0 h 336"/>
                  <a:gd name="T4" fmla="*/ 144 w 144"/>
                  <a:gd name="T5" fmla="*/ 41 h 336"/>
                  <a:gd name="T6" fmla="*/ 144 w 144"/>
                  <a:gd name="T7" fmla="*/ 288 h 336"/>
                  <a:gd name="T8" fmla="*/ 96 w 144"/>
                  <a:gd name="T9" fmla="*/ 247 h 336"/>
                  <a:gd name="T10" fmla="*/ 96 w 144"/>
                  <a:gd name="T11" fmla="*/ 82 h 336"/>
                  <a:gd name="T12" fmla="*/ 0 w 144"/>
                  <a:gd name="T13" fmla="*/ 123 h 336"/>
                  <a:gd name="T14" fmla="*/ 0 w 144"/>
                  <a:gd name="T15" fmla="*/ 41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bg2"/>
                </a:solidFill>
                <a:round/>
                <a:headEnd/>
                <a:tailEnd/>
              </a:ln>
            </p:spPr>
            <p:txBody>
              <a:bodyPr wrap="none" anchor="ctr"/>
              <a:lstStyle/>
              <a:p>
                <a:endParaRPr lang="en-US" dirty="0"/>
              </a:p>
            </p:txBody>
          </p:sp>
          <p:sp>
            <p:nvSpPr>
              <p:cNvPr id="126" name="Freeform 54"/>
              <p:cNvSpPr>
                <a:spLocks/>
              </p:cNvSpPr>
              <p:nvPr/>
            </p:nvSpPr>
            <p:spPr bwMode="auto">
              <a:xfrm>
                <a:off x="3243" y="1824"/>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 name="T10" fmla="*/ 0 60000 65536"/>
                  <a:gd name="T11" fmla="*/ 0 60000 65536"/>
                  <a:gd name="T12" fmla="*/ 0 60000 65536"/>
                  <a:gd name="T13" fmla="*/ 0 60000 65536"/>
                  <a:gd name="T14" fmla="*/ 0 60000 65536"/>
                  <a:gd name="T15" fmla="*/ 0 w 789"/>
                  <a:gd name="T16" fmla="*/ 0 h 535"/>
                  <a:gd name="T17" fmla="*/ 789 w 789"/>
                  <a:gd name="T18" fmla="*/ 535 h 535"/>
                </a:gdLst>
                <a:ahLst/>
                <a:cxnLst>
                  <a:cxn ang="T10">
                    <a:pos x="T0" y="T1"/>
                  </a:cxn>
                  <a:cxn ang="T11">
                    <a:pos x="T2" y="T3"/>
                  </a:cxn>
                  <a:cxn ang="T12">
                    <a:pos x="T4" y="T5"/>
                  </a:cxn>
                  <a:cxn ang="T13">
                    <a:pos x="T6" y="T7"/>
                  </a:cxn>
                  <a:cxn ang="T14">
                    <a:pos x="T8" y="T9"/>
                  </a:cxn>
                </a:cxnLst>
                <a:rect l="T15" t="T16" r="T17" b="T18"/>
                <a:pathLst>
                  <a:path w="789" h="535">
                    <a:moveTo>
                      <a:pt x="261" y="0"/>
                    </a:moveTo>
                    <a:lnTo>
                      <a:pt x="789" y="336"/>
                    </a:lnTo>
                    <a:lnTo>
                      <a:pt x="494" y="535"/>
                    </a:lnTo>
                    <a:lnTo>
                      <a:pt x="0" y="96"/>
                    </a:lnTo>
                    <a:lnTo>
                      <a:pt x="261" y="0"/>
                    </a:lnTo>
                    <a:close/>
                  </a:path>
                </a:pathLst>
              </a:custGeom>
              <a:solidFill>
                <a:srgbClr val="FF0000"/>
              </a:solidFill>
              <a:ln w="38100">
                <a:solidFill>
                  <a:schemeClr val="bg2"/>
                </a:solidFill>
                <a:round/>
                <a:headEnd/>
                <a:tailEnd/>
              </a:ln>
            </p:spPr>
            <p:txBody>
              <a:bodyPr wrap="none" anchor="ctr"/>
              <a:lstStyle/>
              <a:p>
                <a:endParaRPr lang="en-US" dirty="0"/>
              </a:p>
            </p:txBody>
          </p:sp>
          <p:sp>
            <p:nvSpPr>
              <p:cNvPr id="127" name="Freeform 55"/>
              <p:cNvSpPr>
                <a:spLocks/>
              </p:cNvSpPr>
              <p:nvPr/>
            </p:nvSpPr>
            <p:spPr bwMode="auto">
              <a:xfrm>
                <a:off x="3253" y="1920"/>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 name="T10" fmla="*/ 0 60000 65536"/>
                  <a:gd name="T11" fmla="*/ 0 60000 65536"/>
                  <a:gd name="T12" fmla="*/ 0 60000 65536"/>
                  <a:gd name="T13" fmla="*/ 0 60000 65536"/>
                  <a:gd name="T14" fmla="*/ 0 60000 65536"/>
                  <a:gd name="T15" fmla="*/ 0 w 491"/>
                  <a:gd name="T16" fmla="*/ 0 h 567"/>
                  <a:gd name="T17" fmla="*/ 491 w 491"/>
                  <a:gd name="T18" fmla="*/ 567 h 567"/>
                </a:gdLst>
                <a:ahLst/>
                <a:cxnLst>
                  <a:cxn ang="T10">
                    <a:pos x="T0" y="T1"/>
                  </a:cxn>
                  <a:cxn ang="T11">
                    <a:pos x="T2" y="T3"/>
                  </a:cxn>
                  <a:cxn ang="T12">
                    <a:pos x="T4" y="T5"/>
                  </a:cxn>
                  <a:cxn ang="T13">
                    <a:pos x="T6" y="T7"/>
                  </a:cxn>
                  <a:cxn ang="T14">
                    <a:pos x="T8" y="T9"/>
                  </a:cxn>
                </a:cxnLst>
                <a:rect l="T15" t="T16" r="T17" b="T18"/>
                <a:pathLst>
                  <a:path w="491" h="567">
                    <a:moveTo>
                      <a:pt x="11" y="0"/>
                    </a:moveTo>
                    <a:lnTo>
                      <a:pt x="491" y="432"/>
                    </a:lnTo>
                    <a:lnTo>
                      <a:pt x="484" y="567"/>
                    </a:lnTo>
                    <a:lnTo>
                      <a:pt x="0" y="119"/>
                    </a:lnTo>
                    <a:lnTo>
                      <a:pt x="11" y="0"/>
                    </a:lnTo>
                    <a:close/>
                  </a:path>
                </a:pathLst>
              </a:custGeom>
              <a:solidFill>
                <a:srgbClr val="FF0000"/>
              </a:solidFill>
              <a:ln w="38100">
                <a:solidFill>
                  <a:schemeClr val="bg2"/>
                </a:solidFill>
                <a:round/>
                <a:headEnd/>
                <a:tailEnd/>
              </a:ln>
            </p:spPr>
            <p:txBody>
              <a:bodyPr wrap="none" anchor="ctr"/>
              <a:lstStyle/>
              <a:p>
                <a:endParaRPr lang="en-US" dirty="0"/>
              </a:p>
            </p:txBody>
          </p:sp>
          <p:sp>
            <p:nvSpPr>
              <p:cNvPr id="128" name="Freeform 56"/>
              <p:cNvSpPr>
                <a:spLocks/>
              </p:cNvSpPr>
              <p:nvPr/>
            </p:nvSpPr>
            <p:spPr bwMode="auto">
              <a:xfrm>
                <a:off x="3752" y="2178"/>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 name="T10" fmla="*/ 0 60000 65536"/>
                  <a:gd name="T11" fmla="*/ 0 60000 65536"/>
                  <a:gd name="T12" fmla="*/ 0 60000 65536"/>
                  <a:gd name="T13" fmla="*/ 0 60000 65536"/>
                  <a:gd name="T14" fmla="*/ 0 60000 65536"/>
                  <a:gd name="T15" fmla="*/ 0 w 304"/>
                  <a:gd name="T16" fmla="*/ 0 h 327"/>
                  <a:gd name="T17" fmla="*/ 304 w 304"/>
                  <a:gd name="T18" fmla="*/ 327 h 327"/>
                </a:gdLst>
                <a:ahLst/>
                <a:cxnLst>
                  <a:cxn ang="T10">
                    <a:pos x="T0" y="T1"/>
                  </a:cxn>
                  <a:cxn ang="T11">
                    <a:pos x="T2" y="T3"/>
                  </a:cxn>
                  <a:cxn ang="T12">
                    <a:pos x="T4" y="T5"/>
                  </a:cxn>
                  <a:cxn ang="T13">
                    <a:pos x="T6" y="T7"/>
                  </a:cxn>
                  <a:cxn ang="T14">
                    <a:pos x="T8" y="T9"/>
                  </a:cxn>
                </a:cxnLst>
                <a:rect l="T15" t="T16" r="T17" b="T18"/>
                <a:pathLst>
                  <a:path w="304" h="327">
                    <a:moveTo>
                      <a:pt x="304" y="0"/>
                    </a:moveTo>
                    <a:lnTo>
                      <a:pt x="304" y="96"/>
                    </a:lnTo>
                    <a:lnTo>
                      <a:pt x="0" y="327"/>
                    </a:lnTo>
                    <a:lnTo>
                      <a:pt x="18" y="181"/>
                    </a:lnTo>
                    <a:lnTo>
                      <a:pt x="304" y="0"/>
                    </a:lnTo>
                    <a:close/>
                  </a:path>
                </a:pathLst>
              </a:custGeom>
              <a:solidFill>
                <a:srgbClr val="FF0000"/>
              </a:solidFill>
              <a:ln w="38100">
                <a:solidFill>
                  <a:schemeClr val="bg2"/>
                </a:solidFill>
                <a:round/>
                <a:headEnd/>
                <a:tailEnd/>
              </a:ln>
            </p:spPr>
            <p:txBody>
              <a:bodyPr wrap="none" anchor="ctr"/>
              <a:lstStyle/>
              <a:p>
                <a:endParaRPr lang="en-US" dirty="0"/>
              </a:p>
            </p:txBody>
          </p:sp>
          <p:sp>
            <p:nvSpPr>
              <p:cNvPr id="129" name="Freeform 57"/>
              <p:cNvSpPr>
                <a:spLocks/>
              </p:cNvSpPr>
              <p:nvPr/>
            </p:nvSpPr>
            <p:spPr bwMode="auto">
              <a:xfrm>
                <a:off x="3504" y="2304"/>
                <a:ext cx="240" cy="336"/>
              </a:xfrm>
              <a:custGeom>
                <a:avLst/>
                <a:gdLst>
                  <a:gd name="T0" fmla="*/ 137 w 336"/>
                  <a:gd name="T1" fmla="*/ 0 h 432"/>
                  <a:gd name="T2" fmla="*/ 240 w 336"/>
                  <a:gd name="T3" fmla="*/ 75 h 432"/>
                  <a:gd name="T4" fmla="*/ 69 w 336"/>
                  <a:gd name="T5" fmla="*/ 112 h 432"/>
                  <a:gd name="T6" fmla="*/ 69 w 336"/>
                  <a:gd name="T7" fmla="*/ 336 h 432"/>
                  <a:gd name="T8" fmla="*/ 0 w 336"/>
                  <a:gd name="T9" fmla="*/ 261 h 432"/>
                  <a:gd name="T10" fmla="*/ 0 w 336"/>
                  <a:gd name="T11" fmla="*/ 37 h 432"/>
                  <a:gd name="T12" fmla="*/ 137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bg2"/>
                </a:solidFill>
                <a:round/>
                <a:headEnd/>
                <a:tailEnd/>
              </a:ln>
            </p:spPr>
            <p:txBody>
              <a:bodyPr wrap="none" anchor="ctr"/>
              <a:lstStyle/>
              <a:p>
                <a:endParaRPr lang="en-US" dirty="0"/>
              </a:p>
            </p:txBody>
          </p:sp>
          <p:sp>
            <p:nvSpPr>
              <p:cNvPr id="130" name="Freeform 58"/>
              <p:cNvSpPr>
                <a:spLocks/>
              </p:cNvSpPr>
              <p:nvPr/>
            </p:nvSpPr>
            <p:spPr bwMode="auto">
              <a:xfrm>
                <a:off x="3312" y="2160"/>
                <a:ext cx="240" cy="288"/>
              </a:xfrm>
              <a:custGeom>
                <a:avLst/>
                <a:gdLst>
                  <a:gd name="T0" fmla="*/ 137 w 336"/>
                  <a:gd name="T1" fmla="*/ 0 h 432"/>
                  <a:gd name="T2" fmla="*/ 240 w 336"/>
                  <a:gd name="T3" fmla="*/ 64 h 432"/>
                  <a:gd name="T4" fmla="*/ 69 w 336"/>
                  <a:gd name="T5" fmla="*/ 96 h 432"/>
                  <a:gd name="T6" fmla="*/ 69 w 336"/>
                  <a:gd name="T7" fmla="*/ 288 h 432"/>
                  <a:gd name="T8" fmla="*/ 0 w 336"/>
                  <a:gd name="T9" fmla="*/ 224 h 432"/>
                  <a:gd name="T10" fmla="*/ 0 w 336"/>
                  <a:gd name="T11" fmla="*/ 32 h 432"/>
                  <a:gd name="T12" fmla="*/ 137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bg2"/>
                </a:solidFill>
                <a:round/>
                <a:headEnd/>
                <a:tailEnd/>
              </a:ln>
            </p:spPr>
            <p:txBody>
              <a:bodyPr wrap="none" anchor="ctr"/>
              <a:lstStyle/>
              <a:p>
                <a:endParaRPr lang="en-US" dirty="0"/>
              </a:p>
            </p:txBody>
          </p:sp>
          <p:sp>
            <p:nvSpPr>
              <p:cNvPr id="131" name="Freeform 59"/>
              <p:cNvSpPr>
                <a:spLocks/>
              </p:cNvSpPr>
              <p:nvPr/>
            </p:nvSpPr>
            <p:spPr bwMode="auto">
              <a:xfrm>
                <a:off x="3168" y="2016"/>
                <a:ext cx="192" cy="288"/>
              </a:xfrm>
              <a:custGeom>
                <a:avLst/>
                <a:gdLst>
                  <a:gd name="T0" fmla="*/ 110 w 336"/>
                  <a:gd name="T1" fmla="*/ 0 h 432"/>
                  <a:gd name="T2" fmla="*/ 192 w 336"/>
                  <a:gd name="T3" fmla="*/ 64 h 432"/>
                  <a:gd name="T4" fmla="*/ 55 w 336"/>
                  <a:gd name="T5" fmla="*/ 96 h 432"/>
                  <a:gd name="T6" fmla="*/ 55 w 336"/>
                  <a:gd name="T7" fmla="*/ 288 h 432"/>
                  <a:gd name="T8" fmla="*/ 0 w 336"/>
                  <a:gd name="T9" fmla="*/ 224 h 432"/>
                  <a:gd name="T10" fmla="*/ 0 w 336"/>
                  <a:gd name="T11" fmla="*/ 32 h 432"/>
                  <a:gd name="T12" fmla="*/ 110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bg2"/>
                </a:solidFill>
                <a:round/>
                <a:headEnd/>
                <a:tailEnd/>
              </a:ln>
            </p:spPr>
            <p:txBody>
              <a:bodyPr wrap="none" anchor="ctr"/>
              <a:lstStyle/>
              <a:p>
                <a:endParaRPr lang="en-US" dirty="0"/>
              </a:p>
            </p:txBody>
          </p:sp>
        </p:grpSp>
      </p:grpSp>
      <p:sp>
        <p:nvSpPr>
          <p:cNvPr id="117" name="Rounded Rectangular Callout 116"/>
          <p:cNvSpPr/>
          <p:nvPr/>
        </p:nvSpPr>
        <p:spPr bwMode="auto">
          <a:xfrm>
            <a:off x="8234637" y="5403343"/>
            <a:ext cx="651288" cy="521993"/>
          </a:xfrm>
          <a:prstGeom prst="wedgeRoundRectCallout">
            <a:avLst>
              <a:gd name="adj1" fmla="val -48487"/>
              <a:gd name="adj2" fmla="val -80825"/>
              <a:gd name="adj3" fmla="val 16667"/>
            </a:avLst>
          </a:prstGeom>
          <a:noFill/>
          <a:ln w="38100">
            <a:solidFill>
              <a:schemeClr val="tx1"/>
            </a:solidFill>
            <a:round/>
            <a:headEnd/>
            <a:tailEnd/>
          </a:ln>
          <a:effectLst/>
        </p:spPr>
        <p:txBody>
          <a:bodyPr wrap="none" rtlCol="0" anchor="ctr"/>
          <a:lstStyle/>
          <a:p>
            <a:pPr algn="ctr"/>
            <a:endParaRPr lang="en-US" dirty="0">
              <a:latin typeface="Arial" pitchFamily="34" charset="0"/>
              <a:cs typeface="Arial" pitchFamily="34" charset="0"/>
            </a:endParaRPr>
          </a:p>
        </p:txBody>
      </p:sp>
      <p:pic>
        <p:nvPicPr>
          <p:cNvPr id="118" name="Picture 4" descr="http://b2b.cbsimg.net/blogs/pear0906201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11718" y="5474433"/>
            <a:ext cx="324836" cy="408444"/>
          </a:xfrm>
          <a:prstGeom prst="rect">
            <a:avLst/>
          </a:prstGeom>
          <a:noFill/>
          <a:effectLst>
            <a:glow rad="139700">
              <a:schemeClr val="accent3">
                <a:satMod val="175000"/>
                <a:alpha val="40000"/>
              </a:schemeClr>
            </a:glow>
          </a:effectLst>
          <a:extLst>
            <a:ext uri="{909E8E84-426E-40DD-AFC4-6F175D3DCCD1}">
              <a14:hiddenFill xmlns:a14="http://schemas.microsoft.com/office/drawing/2010/main">
                <a:solidFill>
                  <a:srgbClr val="FFFFFF"/>
                </a:solidFill>
              </a14:hiddenFill>
            </a:ext>
          </a:extLst>
        </p:spPr>
      </p:pic>
      <p:sp>
        <p:nvSpPr>
          <p:cNvPr id="119" name="Rounded Rectangular Callout 118"/>
          <p:cNvSpPr/>
          <p:nvPr/>
        </p:nvSpPr>
        <p:spPr bwMode="auto">
          <a:xfrm flipH="1">
            <a:off x="6094570" y="5385407"/>
            <a:ext cx="651288" cy="521993"/>
          </a:xfrm>
          <a:prstGeom prst="wedgeRoundRectCallout">
            <a:avLst>
              <a:gd name="adj1" fmla="val -48487"/>
              <a:gd name="adj2" fmla="val -80825"/>
              <a:gd name="adj3" fmla="val 16667"/>
            </a:avLst>
          </a:prstGeom>
          <a:noFill/>
          <a:ln w="38100">
            <a:solidFill>
              <a:schemeClr val="tx1"/>
            </a:solidFill>
            <a:round/>
            <a:headEnd/>
            <a:tailEnd/>
          </a:ln>
          <a:effectLst/>
        </p:spPr>
        <p:txBody>
          <a:bodyPr wrap="none" rtlCol="0" anchor="ctr"/>
          <a:lstStyle/>
          <a:p>
            <a:pPr algn="ctr"/>
            <a:endParaRPr lang="en-US" dirty="0">
              <a:latin typeface="Arial" pitchFamily="34" charset="0"/>
              <a:cs typeface="Arial" pitchFamily="34" charset="0"/>
            </a:endParaRPr>
          </a:p>
        </p:txBody>
      </p:sp>
      <p:pic>
        <p:nvPicPr>
          <p:cNvPr id="120" name="Picture 2" descr="http://b2b.cbsimg.net/blogs/lemon090620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81981" y="5453057"/>
            <a:ext cx="513307" cy="386691"/>
          </a:xfrm>
          <a:prstGeom prst="rect">
            <a:avLst/>
          </a:prstGeom>
          <a:noFill/>
          <a:effectLst>
            <a:glow rad="139700">
              <a:schemeClr val="accent3">
                <a:satMod val="175000"/>
                <a:alpha val="40000"/>
              </a:schemeClr>
            </a:glow>
          </a:effectLst>
          <a:extLst>
            <a:ext uri="{909E8E84-426E-40DD-AFC4-6F175D3DCCD1}">
              <a14:hiddenFill xmlns:a14="http://schemas.microsoft.com/office/drawing/2010/main">
                <a:solidFill>
                  <a:srgbClr val="FFFFFF"/>
                </a:solidFill>
              </a14:hiddenFill>
            </a:ext>
          </a:extLst>
        </p:spPr>
      </p:pic>
      <p:sp>
        <p:nvSpPr>
          <p:cNvPr id="169" name="Rounded Rectangular Callout 168"/>
          <p:cNvSpPr/>
          <p:nvPr/>
        </p:nvSpPr>
        <p:spPr bwMode="auto">
          <a:xfrm flipH="1" flipV="1">
            <a:off x="253497" y="4400734"/>
            <a:ext cx="3257969" cy="1575121"/>
          </a:xfrm>
          <a:prstGeom prst="wedgeRoundRectCallout">
            <a:avLst>
              <a:gd name="adj1" fmla="val -29591"/>
              <a:gd name="adj2" fmla="val 95028"/>
              <a:gd name="adj3" fmla="val 16667"/>
            </a:avLst>
          </a:prstGeom>
          <a:solidFill>
            <a:schemeClr val="bg1"/>
          </a:solidFill>
          <a:ln w="38100">
            <a:solidFill>
              <a:schemeClr val="tx1"/>
            </a:solidFill>
            <a:round/>
            <a:headEnd/>
            <a:tailEnd/>
          </a:ln>
          <a:effectLst/>
        </p:spPr>
        <p:txBody>
          <a:bodyPr wrap="none" rtlCol="0" anchor="ctr"/>
          <a:lstStyle/>
          <a:p>
            <a:pPr algn="ctr"/>
            <a:endParaRPr lang="en-US" dirty="0">
              <a:latin typeface="Arial" pitchFamily="34" charset="0"/>
              <a:cs typeface="Arial" pitchFamily="34" charset="0"/>
            </a:endParaRPr>
          </a:p>
        </p:txBody>
      </p:sp>
      <p:grpSp>
        <p:nvGrpSpPr>
          <p:cNvPr id="142" name="Group 141"/>
          <p:cNvGrpSpPr/>
          <p:nvPr/>
        </p:nvGrpSpPr>
        <p:grpSpPr>
          <a:xfrm>
            <a:off x="946182" y="4567308"/>
            <a:ext cx="1728020" cy="740938"/>
            <a:chOff x="6070194" y="2402934"/>
            <a:chExt cx="3061520" cy="1312715"/>
          </a:xfrm>
          <a:effectLst>
            <a:glow rad="101600">
              <a:schemeClr val="accent3">
                <a:satMod val="175000"/>
                <a:alpha val="40000"/>
              </a:schemeClr>
            </a:glow>
          </a:effectLst>
        </p:grpSpPr>
        <p:grpSp>
          <p:nvGrpSpPr>
            <p:cNvPr id="147" name="Group 60"/>
            <p:cNvGrpSpPr>
              <a:grpSpLocks/>
            </p:cNvGrpSpPr>
            <p:nvPr/>
          </p:nvGrpSpPr>
          <p:grpSpPr bwMode="auto">
            <a:xfrm flipH="1">
              <a:off x="7683914" y="2420249"/>
              <a:ext cx="1447800" cy="1295400"/>
              <a:chOff x="3168" y="1824"/>
              <a:chExt cx="912" cy="816"/>
            </a:xfrm>
          </p:grpSpPr>
          <p:sp>
            <p:nvSpPr>
              <p:cNvPr id="158" name="Freeform 61"/>
              <p:cNvSpPr>
                <a:spLocks/>
              </p:cNvSpPr>
              <p:nvPr/>
            </p:nvSpPr>
            <p:spPr bwMode="auto">
              <a:xfrm>
                <a:off x="3936" y="2064"/>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bg2"/>
                </a:solidFill>
                <a:round/>
                <a:headEnd/>
                <a:tailEnd/>
              </a:ln>
            </p:spPr>
            <p:txBody>
              <a:bodyPr wrap="none" anchor="ctr"/>
              <a:lstStyle/>
              <a:p>
                <a:endParaRPr lang="en-US" dirty="0"/>
              </a:p>
            </p:txBody>
          </p:sp>
          <p:sp>
            <p:nvSpPr>
              <p:cNvPr id="159" name="Freeform 62"/>
              <p:cNvSpPr>
                <a:spLocks/>
              </p:cNvSpPr>
              <p:nvPr/>
            </p:nvSpPr>
            <p:spPr bwMode="auto">
              <a:xfrm>
                <a:off x="3728" y="1920"/>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bg2"/>
                </a:solidFill>
                <a:round/>
                <a:headEnd/>
                <a:tailEnd/>
              </a:ln>
            </p:spPr>
            <p:txBody>
              <a:bodyPr wrap="none" anchor="ctr"/>
              <a:lstStyle/>
              <a:p>
                <a:endParaRPr lang="en-US" dirty="0"/>
              </a:p>
            </p:txBody>
          </p:sp>
          <p:sp>
            <p:nvSpPr>
              <p:cNvPr id="160" name="Freeform 63"/>
              <p:cNvSpPr>
                <a:spLocks/>
              </p:cNvSpPr>
              <p:nvPr/>
            </p:nvSpPr>
            <p:spPr bwMode="auto">
              <a:xfrm>
                <a:off x="3504" y="1824"/>
                <a:ext cx="144" cy="288"/>
              </a:xfrm>
              <a:custGeom>
                <a:avLst/>
                <a:gdLst>
                  <a:gd name="T0" fmla="*/ 0 w 144"/>
                  <a:gd name="T1" fmla="*/ 41 h 336"/>
                  <a:gd name="T2" fmla="*/ 96 w 144"/>
                  <a:gd name="T3" fmla="*/ 0 h 336"/>
                  <a:gd name="T4" fmla="*/ 144 w 144"/>
                  <a:gd name="T5" fmla="*/ 41 h 336"/>
                  <a:gd name="T6" fmla="*/ 144 w 144"/>
                  <a:gd name="T7" fmla="*/ 288 h 336"/>
                  <a:gd name="T8" fmla="*/ 96 w 144"/>
                  <a:gd name="T9" fmla="*/ 247 h 336"/>
                  <a:gd name="T10" fmla="*/ 96 w 144"/>
                  <a:gd name="T11" fmla="*/ 82 h 336"/>
                  <a:gd name="T12" fmla="*/ 0 w 144"/>
                  <a:gd name="T13" fmla="*/ 123 h 336"/>
                  <a:gd name="T14" fmla="*/ 0 w 144"/>
                  <a:gd name="T15" fmla="*/ 41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bg2"/>
                </a:solidFill>
                <a:round/>
                <a:headEnd/>
                <a:tailEnd/>
              </a:ln>
            </p:spPr>
            <p:txBody>
              <a:bodyPr wrap="none" anchor="ctr"/>
              <a:lstStyle/>
              <a:p>
                <a:endParaRPr lang="en-US" dirty="0"/>
              </a:p>
            </p:txBody>
          </p:sp>
          <p:sp>
            <p:nvSpPr>
              <p:cNvPr id="161" name="Freeform 64"/>
              <p:cNvSpPr>
                <a:spLocks/>
              </p:cNvSpPr>
              <p:nvPr/>
            </p:nvSpPr>
            <p:spPr bwMode="auto">
              <a:xfrm>
                <a:off x="3243" y="1824"/>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 name="T10" fmla="*/ 0 60000 65536"/>
                  <a:gd name="T11" fmla="*/ 0 60000 65536"/>
                  <a:gd name="T12" fmla="*/ 0 60000 65536"/>
                  <a:gd name="T13" fmla="*/ 0 60000 65536"/>
                  <a:gd name="T14" fmla="*/ 0 60000 65536"/>
                  <a:gd name="T15" fmla="*/ 0 w 789"/>
                  <a:gd name="T16" fmla="*/ 0 h 535"/>
                  <a:gd name="T17" fmla="*/ 789 w 789"/>
                  <a:gd name="T18" fmla="*/ 535 h 535"/>
                </a:gdLst>
                <a:ahLst/>
                <a:cxnLst>
                  <a:cxn ang="T10">
                    <a:pos x="T0" y="T1"/>
                  </a:cxn>
                  <a:cxn ang="T11">
                    <a:pos x="T2" y="T3"/>
                  </a:cxn>
                  <a:cxn ang="T12">
                    <a:pos x="T4" y="T5"/>
                  </a:cxn>
                  <a:cxn ang="T13">
                    <a:pos x="T6" y="T7"/>
                  </a:cxn>
                  <a:cxn ang="T14">
                    <a:pos x="T8" y="T9"/>
                  </a:cxn>
                </a:cxnLst>
                <a:rect l="T15" t="T16" r="T17" b="T18"/>
                <a:pathLst>
                  <a:path w="789" h="535">
                    <a:moveTo>
                      <a:pt x="261" y="0"/>
                    </a:moveTo>
                    <a:lnTo>
                      <a:pt x="789" y="336"/>
                    </a:lnTo>
                    <a:lnTo>
                      <a:pt x="494" y="535"/>
                    </a:lnTo>
                    <a:lnTo>
                      <a:pt x="0" y="96"/>
                    </a:lnTo>
                    <a:lnTo>
                      <a:pt x="261" y="0"/>
                    </a:lnTo>
                    <a:close/>
                  </a:path>
                </a:pathLst>
              </a:custGeom>
              <a:solidFill>
                <a:schemeClr val="accent1"/>
              </a:solidFill>
              <a:ln w="38100">
                <a:solidFill>
                  <a:schemeClr val="bg2"/>
                </a:solidFill>
                <a:round/>
                <a:headEnd/>
                <a:tailEnd/>
              </a:ln>
            </p:spPr>
            <p:txBody>
              <a:bodyPr wrap="none" anchor="ctr"/>
              <a:lstStyle/>
              <a:p>
                <a:endParaRPr lang="en-US" dirty="0"/>
              </a:p>
            </p:txBody>
          </p:sp>
          <p:sp>
            <p:nvSpPr>
              <p:cNvPr id="162" name="Freeform 65"/>
              <p:cNvSpPr>
                <a:spLocks/>
              </p:cNvSpPr>
              <p:nvPr/>
            </p:nvSpPr>
            <p:spPr bwMode="auto">
              <a:xfrm>
                <a:off x="3253" y="1920"/>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 name="T10" fmla="*/ 0 60000 65536"/>
                  <a:gd name="T11" fmla="*/ 0 60000 65536"/>
                  <a:gd name="T12" fmla="*/ 0 60000 65536"/>
                  <a:gd name="T13" fmla="*/ 0 60000 65536"/>
                  <a:gd name="T14" fmla="*/ 0 60000 65536"/>
                  <a:gd name="T15" fmla="*/ 0 w 491"/>
                  <a:gd name="T16" fmla="*/ 0 h 567"/>
                  <a:gd name="T17" fmla="*/ 491 w 491"/>
                  <a:gd name="T18" fmla="*/ 567 h 567"/>
                </a:gdLst>
                <a:ahLst/>
                <a:cxnLst>
                  <a:cxn ang="T10">
                    <a:pos x="T0" y="T1"/>
                  </a:cxn>
                  <a:cxn ang="T11">
                    <a:pos x="T2" y="T3"/>
                  </a:cxn>
                  <a:cxn ang="T12">
                    <a:pos x="T4" y="T5"/>
                  </a:cxn>
                  <a:cxn ang="T13">
                    <a:pos x="T6" y="T7"/>
                  </a:cxn>
                  <a:cxn ang="T14">
                    <a:pos x="T8" y="T9"/>
                  </a:cxn>
                </a:cxnLst>
                <a:rect l="T15" t="T16" r="T17" b="T18"/>
                <a:pathLst>
                  <a:path w="491" h="567">
                    <a:moveTo>
                      <a:pt x="11" y="0"/>
                    </a:moveTo>
                    <a:lnTo>
                      <a:pt x="491" y="432"/>
                    </a:lnTo>
                    <a:lnTo>
                      <a:pt x="484" y="567"/>
                    </a:lnTo>
                    <a:lnTo>
                      <a:pt x="0" y="119"/>
                    </a:lnTo>
                    <a:lnTo>
                      <a:pt x="11" y="0"/>
                    </a:lnTo>
                    <a:close/>
                  </a:path>
                </a:pathLst>
              </a:custGeom>
              <a:solidFill>
                <a:schemeClr val="accent1"/>
              </a:solidFill>
              <a:ln w="38100">
                <a:solidFill>
                  <a:schemeClr val="bg2"/>
                </a:solidFill>
                <a:round/>
                <a:headEnd/>
                <a:tailEnd/>
              </a:ln>
            </p:spPr>
            <p:txBody>
              <a:bodyPr wrap="none" anchor="ctr"/>
              <a:lstStyle/>
              <a:p>
                <a:endParaRPr lang="en-US" dirty="0"/>
              </a:p>
            </p:txBody>
          </p:sp>
          <p:sp>
            <p:nvSpPr>
              <p:cNvPr id="163" name="Freeform 66"/>
              <p:cNvSpPr>
                <a:spLocks/>
              </p:cNvSpPr>
              <p:nvPr/>
            </p:nvSpPr>
            <p:spPr bwMode="auto">
              <a:xfrm>
                <a:off x="3728" y="2160"/>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 name="T10" fmla="*/ 0 60000 65536"/>
                  <a:gd name="T11" fmla="*/ 0 60000 65536"/>
                  <a:gd name="T12" fmla="*/ 0 60000 65536"/>
                  <a:gd name="T13" fmla="*/ 0 60000 65536"/>
                  <a:gd name="T14" fmla="*/ 0 60000 65536"/>
                  <a:gd name="T15" fmla="*/ 0 w 304"/>
                  <a:gd name="T16" fmla="*/ 0 h 327"/>
                  <a:gd name="T17" fmla="*/ 304 w 304"/>
                  <a:gd name="T18" fmla="*/ 327 h 327"/>
                </a:gdLst>
                <a:ahLst/>
                <a:cxnLst>
                  <a:cxn ang="T10">
                    <a:pos x="T0" y="T1"/>
                  </a:cxn>
                  <a:cxn ang="T11">
                    <a:pos x="T2" y="T3"/>
                  </a:cxn>
                  <a:cxn ang="T12">
                    <a:pos x="T4" y="T5"/>
                  </a:cxn>
                  <a:cxn ang="T13">
                    <a:pos x="T6" y="T7"/>
                  </a:cxn>
                  <a:cxn ang="T14">
                    <a:pos x="T8" y="T9"/>
                  </a:cxn>
                </a:cxnLst>
                <a:rect l="T15" t="T16" r="T17" b="T18"/>
                <a:pathLst>
                  <a:path w="304" h="327">
                    <a:moveTo>
                      <a:pt x="304" y="0"/>
                    </a:moveTo>
                    <a:lnTo>
                      <a:pt x="304" y="96"/>
                    </a:lnTo>
                    <a:lnTo>
                      <a:pt x="0" y="327"/>
                    </a:lnTo>
                    <a:lnTo>
                      <a:pt x="18" y="181"/>
                    </a:lnTo>
                    <a:lnTo>
                      <a:pt x="304" y="0"/>
                    </a:lnTo>
                    <a:close/>
                  </a:path>
                </a:pathLst>
              </a:custGeom>
              <a:solidFill>
                <a:schemeClr val="accent1"/>
              </a:solidFill>
              <a:ln w="38100">
                <a:solidFill>
                  <a:schemeClr val="bg2"/>
                </a:solidFill>
                <a:round/>
                <a:headEnd/>
                <a:tailEnd/>
              </a:ln>
            </p:spPr>
            <p:txBody>
              <a:bodyPr wrap="none" anchor="ctr"/>
              <a:lstStyle/>
              <a:p>
                <a:endParaRPr lang="en-US" dirty="0"/>
              </a:p>
            </p:txBody>
          </p:sp>
          <p:sp>
            <p:nvSpPr>
              <p:cNvPr id="164" name="Freeform 67"/>
              <p:cNvSpPr>
                <a:spLocks/>
              </p:cNvSpPr>
              <p:nvPr/>
            </p:nvSpPr>
            <p:spPr bwMode="auto">
              <a:xfrm>
                <a:off x="3504" y="2304"/>
                <a:ext cx="240" cy="336"/>
              </a:xfrm>
              <a:custGeom>
                <a:avLst/>
                <a:gdLst>
                  <a:gd name="T0" fmla="*/ 137 w 336"/>
                  <a:gd name="T1" fmla="*/ 0 h 432"/>
                  <a:gd name="T2" fmla="*/ 240 w 336"/>
                  <a:gd name="T3" fmla="*/ 75 h 432"/>
                  <a:gd name="T4" fmla="*/ 69 w 336"/>
                  <a:gd name="T5" fmla="*/ 112 h 432"/>
                  <a:gd name="T6" fmla="*/ 69 w 336"/>
                  <a:gd name="T7" fmla="*/ 336 h 432"/>
                  <a:gd name="T8" fmla="*/ 0 w 336"/>
                  <a:gd name="T9" fmla="*/ 261 h 432"/>
                  <a:gd name="T10" fmla="*/ 0 w 336"/>
                  <a:gd name="T11" fmla="*/ 37 h 432"/>
                  <a:gd name="T12" fmla="*/ 137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bg2"/>
                </a:solidFill>
                <a:round/>
                <a:headEnd/>
                <a:tailEnd/>
              </a:ln>
            </p:spPr>
            <p:txBody>
              <a:bodyPr wrap="none" anchor="ctr"/>
              <a:lstStyle/>
              <a:p>
                <a:endParaRPr lang="en-US" dirty="0"/>
              </a:p>
            </p:txBody>
          </p:sp>
          <p:sp>
            <p:nvSpPr>
              <p:cNvPr id="165" name="Freeform 68"/>
              <p:cNvSpPr>
                <a:spLocks/>
              </p:cNvSpPr>
              <p:nvPr/>
            </p:nvSpPr>
            <p:spPr bwMode="auto">
              <a:xfrm>
                <a:off x="3312" y="2160"/>
                <a:ext cx="240" cy="288"/>
              </a:xfrm>
              <a:custGeom>
                <a:avLst/>
                <a:gdLst>
                  <a:gd name="T0" fmla="*/ 137 w 336"/>
                  <a:gd name="T1" fmla="*/ 0 h 432"/>
                  <a:gd name="T2" fmla="*/ 240 w 336"/>
                  <a:gd name="T3" fmla="*/ 64 h 432"/>
                  <a:gd name="T4" fmla="*/ 69 w 336"/>
                  <a:gd name="T5" fmla="*/ 96 h 432"/>
                  <a:gd name="T6" fmla="*/ 69 w 336"/>
                  <a:gd name="T7" fmla="*/ 288 h 432"/>
                  <a:gd name="T8" fmla="*/ 0 w 336"/>
                  <a:gd name="T9" fmla="*/ 224 h 432"/>
                  <a:gd name="T10" fmla="*/ 0 w 336"/>
                  <a:gd name="T11" fmla="*/ 32 h 432"/>
                  <a:gd name="T12" fmla="*/ 137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bg2"/>
                </a:solidFill>
                <a:round/>
                <a:headEnd/>
                <a:tailEnd/>
              </a:ln>
            </p:spPr>
            <p:txBody>
              <a:bodyPr wrap="none" anchor="ctr"/>
              <a:lstStyle/>
              <a:p>
                <a:endParaRPr lang="en-US" dirty="0"/>
              </a:p>
            </p:txBody>
          </p:sp>
          <p:sp>
            <p:nvSpPr>
              <p:cNvPr id="166" name="Freeform 69"/>
              <p:cNvSpPr>
                <a:spLocks/>
              </p:cNvSpPr>
              <p:nvPr/>
            </p:nvSpPr>
            <p:spPr bwMode="auto">
              <a:xfrm>
                <a:off x="3168" y="2016"/>
                <a:ext cx="192" cy="288"/>
              </a:xfrm>
              <a:custGeom>
                <a:avLst/>
                <a:gdLst>
                  <a:gd name="T0" fmla="*/ 110 w 336"/>
                  <a:gd name="T1" fmla="*/ 0 h 432"/>
                  <a:gd name="T2" fmla="*/ 192 w 336"/>
                  <a:gd name="T3" fmla="*/ 64 h 432"/>
                  <a:gd name="T4" fmla="*/ 55 w 336"/>
                  <a:gd name="T5" fmla="*/ 96 h 432"/>
                  <a:gd name="T6" fmla="*/ 55 w 336"/>
                  <a:gd name="T7" fmla="*/ 288 h 432"/>
                  <a:gd name="T8" fmla="*/ 0 w 336"/>
                  <a:gd name="T9" fmla="*/ 224 h 432"/>
                  <a:gd name="T10" fmla="*/ 0 w 336"/>
                  <a:gd name="T11" fmla="*/ 32 h 432"/>
                  <a:gd name="T12" fmla="*/ 110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bg2"/>
                </a:solidFill>
                <a:round/>
                <a:headEnd/>
                <a:tailEnd/>
              </a:ln>
            </p:spPr>
            <p:txBody>
              <a:bodyPr wrap="none" anchor="ctr"/>
              <a:lstStyle/>
              <a:p>
                <a:endParaRPr lang="en-US" dirty="0"/>
              </a:p>
            </p:txBody>
          </p:sp>
        </p:grpSp>
        <p:grpSp>
          <p:nvGrpSpPr>
            <p:cNvPr id="148" name="Group 50"/>
            <p:cNvGrpSpPr>
              <a:grpSpLocks/>
            </p:cNvGrpSpPr>
            <p:nvPr/>
          </p:nvGrpSpPr>
          <p:grpSpPr bwMode="auto">
            <a:xfrm>
              <a:off x="6070194" y="2402934"/>
              <a:ext cx="1447800" cy="1295400"/>
              <a:chOff x="3168" y="1824"/>
              <a:chExt cx="912" cy="816"/>
            </a:xfrm>
          </p:grpSpPr>
          <p:sp>
            <p:nvSpPr>
              <p:cNvPr id="149" name="Freeform 51"/>
              <p:cNvSpPr>
                <a:spLocks/>
              </p:cNvSpPr>
              <p:nvPr/>
            </p:nvSpPr>
            <p:spPr bwMode="auto">
              <a:xfrm>
                <a:off x="3936" y="2064"/>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bg2"/>
                </a:solidFill>
                <a:round/>
                <a:headEnd/>
                <a:tailEnd/>
              </a:ln>
            </p:spPr>
            <p:txBody>
              <a:bodyPr wrap="none" anchor="ctr"/>
              <a:lstStyle/>
              <a:p>
                <a:endParaRPr lang="en-US" dirty="0"/>
              </a:p>
            </p:txBody>
          </p:sp>
          <p:sp>
            <p:nvSpPr>
              <p:cNvPr id="150" name="Freeform 52"/>
              <p:cNvSpPr>
                <a:spLocks/>
              </p:cNvSpPr>
              <p:nvPr/>
            </p:nvSpPr>
            <p:spPr bwMode="auto">
              <a:xfrm>
                <a:off x="3728" y="1920"/>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bg2"/>
                </a:solidFill>
                <a:round/>
                <a:headEnd/>
                <a:tailEnd/>
              </a:ln>
            </p:spPr>
            <p:txBody>
              <a:bodyPr wrap="none" anchor="ctr"/>
              <a:lstStyle/>
              <a:p>
                <a:endParaRPr lang="en-US" dirty="0"/>
              </a:p>
            </p:txBody>
          </p:sp>
          <p:sp>
            <p:nvSpPr>
              <p:cNvPr id="151" name="Freeform 53"/>
              <p:cNvSpPr>
                <a:spLocks/>
              </p:cNvSpPr>
              <p:nvPr/>
            </p:nvSpPr>
            <p:spPr bwMode="auto">
              <a:xfrm>
                <a:off x="3504" y="1824"/>
                <a:ext cx="144" cy="288"/>
              </a:xfrm>
              <a:custGeom>
                <a:avLst/>
                <a:gdLst>
                  <a:gd name="T0" fmla="*/ 0 w 144"/>
                  <a:gd name="T1" fmla="*/ 41 h 336"/>
                  <a:gd name="T2" fmla="*/ 96 w 144"/>
                  <a:gd name="T3" fmla="*/ 0 h 336"/>
                  <a:gd name="T4" fmla="*/ 144 w 144"/>
                  <a:gd name="T5" fmla="*/ 41 h 336"/>
                  <a:gd name="T6" fmla="*/ 144 w 144"/>
                  <a:gd name="T7" fmla="*/ 288 h 336"/>
                  <a:gd name="T8" fmla="*/ 96 w 144"/>
                  <a:gd name="T9" fmla="*/ 247 h 336"/>
                  <a:gd name="T10" fmla="*/ 96 w 144"/>
                  <a:gd name="T11" fmla="*/ 82 h 336"/>
                  <a:gd name="T12" fmla="*/ 0 w 144"/>
                  <a:gd name="T13" fmla="*/ 123 h 336"/>
                  <a:gd name="T14" fmla="*/ 0 w 144"/>
                  <a:gd name="T15" fmla="*/ 41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bg2"/>
                </a:solidFill>
                <a:round/>
                <a:headEnd/>
                <a:tailEnd/>
              </a:ln>
            </p:spPr>
            <p:txBody>
              <a:bodyPr wrap="none" anchor="ctr"/>
              <a:lstStyle/>
              <a:p>
                <a:endParaRPr lang="en-US" dirty="0"/>
              </a:p>
            </p:txBody>
          </p:sp>
          <p:sp>
            <p:nvSpPr>
              <p:cNvPr id="152" name="Freeform 54"/>
              <p:cNvSpPr>
                <a:spLocks/>
              </p:cNvSpPr>
              <p:nvPr/>
            </p:nvSpPr>
            <p:spPr bwMode="auto">
              <a:xfrm>
                <a:off x="3243" y="1824"/>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 name="T10" fmla="*/ 0 60000 65536"/>
                  <a:gd name="T11" fmla="*/ 0 60000 65536"/>
                  <a:gd name="T12" fmla="*/ 0 60000 65536"/>
                  <a:gd name="T13" fmla="*/ 0 60000 65536"/>
                  <a:gd name="T14" fmla="*/ 0 60000 65536"/>
                  <a:gd name="T15" fmla="*/ 0 w 789"/>
                  <a:gd name="T16" fmla="*/ 0 h 535"/>
                  <a:gd name="T17" fmla="*/ 789 w 789"/>
                  <a:gd name="T18" fmla="*/ 535 h 535"/>
                </a:gdLst>
                <a:ahLst/>
                <a:cxnLst>
                  <a:cxn ang="T10">
                    <a:pos x="T0" y="T1"/>
                  </a:cxn>
                  <a:cxn ang="T11">
                    <a:pos x="T2" y="T3"/>
                  </a:cxn>
                  <a:cxn ang="T12">
                    <a:pos x="T4" y="T5"/>
                  </a:cxn>
                  <a:cxn ang="T13">
                    <a:pos x="T6" y="T7"/>
                  </a:cxn>
                  <a:cxn ang="T14">
                    <a:pos x="T8" y="T9"/>
                  </a:cxn>
                </a:cxnLst>
                <a:rect l="T15" t="T16" r="T17" b="T18"/>
                <a:pathLst>
                  <a:path w="789" h="535">
                    <a:moveTo>
                      <a:pt x="261" y="0"/>
                    </a:moveTo>
                    <a:lnTo>
                      <a:pt x="789" y="336"/>
                    </a:lnTo>
                    <a:lnTo>
                      <a:pt x="494" y="535"/>
                    </a:lnTo>
                    <a:lnTo>
                      <a:pt x="0" y="96"/>
                    </a:lnTo>
                    <a:lnTo>
                      <a:pt x="261" y="0"/>
                    </a:lnTo>
                    <a:close/>
                  </a:path>
                </a:pathLst>
              </a:custGeom>
              <a:solidFill>
                <a:srgbClr val="FF0000"/>
              </a:solidFill>
              <a:ln w="38100">
                <a:solidFill>
                  <a:schemeClr val="bg2"/>
                </a:solidFill>
                <a:round/>
                <a:headEnd/>
                <a:tailEnd/>
              </a:ln>
            </p:spPr>
            <p:txBody>
              <a:bodyPr wrap="none" anchor="ctr"/>
              <a:lstStyle/>
              <a:p>
                <a:endParaRPr lang="en-US" dirty="0"/>
              </a:p>
            </p:txBody>
          </p:sp>
          <p:sp>
            <p:nvSpPr>
              <p:cNvPr id="153" name="Freeform 55"/>
              <p:cNvSpPr>
                <a:spLocks/>
              </p:cNvSpPr>
              <p:nvPr/>
            </p:nvSpPr>
            <p:spPr bwMode="auto">
              <a:xfrm>
                <a:off x="3253" y="1920"/>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 name="T10" fmla="*/ 0 60000 65536"/>
                  <a:gd name="T11" fmla="*/ 0 60000 65536"/>
                  <a:gd name="T12" fmla="*/ 0 60000 65536"/>
                  <a:gd name="T13" fmla="*/ 0 60000 65536"/>
                  <a:gd name="T14" fmla="*/ 0 60000 65536"/>
                  <a:gd name="T15" fmla="*/ 0 w 491"/>
                  <a:gd name="T16" fmla="*/ 0 h 567"/>
                  <a:gd name="T17" fmla="*/ 491 w 491"/>
                  <a:gd name="T18" fmla="*/ 567 h 567"/>
                </a:gdLst>
                <a:ahLst/>
                <a:cxnLst>
                  <a:cxn ang="T10">
                    <a:pos x="T0" y="T1"/>
                  </a:cxn>
                  <a:cxn ang="T11">
                    <a:pos x="T2" y="T3"/>
                  </a:cxn>
                  <a:cxn ang="T12">
                    <a:pos x="T4" y="T5"/>
                  </a:cxn>
                  <a:cxn ang="T13">
                    <a:pos x="T6" y="T7"/>
                  </a:cxn>
                  <a:cxn ang="T14">
                    <a:pos x="T8" y="T9"/>
                  </a:cxn>
                </a:cxnLst>
                <a:rect l="T15" t="T16" r="T17" b="T18"/>
                <a:pathLst>
                  <a:path w="491" h="567">
                    <a:moveTo>
                      <a:pt x="11" y="0"/>
                    </a:moveTo>
                    <a:lnTo>
                      <a:pt x="491" y="432"/>
                    </a:lnTo>
                    <a:lnTo>
                      <a:pt x="484" y="567"/>
                    </a:lnTo>
                    <a:lnTo>
                      <a:pt x="0" y="119"/>
                    </a:lnTo>
                    <a:lnTo>
                      <a:pt x="11" y="0"/>
                    </a:lnTo>
                    <a:close/>
                  </a:path>
                </a:pathLst>
              </a:custGeom>
              <a:solidFill>
                <a:srgbClr val="FF0000"/>
              </a:solidFill>
              <a:ln w="38100">
                <a:solidFill>
                  <a:schemeClr val="bg2"/>
                </a:solidFill>
                <a:round/>
                <a:headEnd/>
                <a:tailEnd/>
              </a:ln>
            </p:spPr>
            <p:txBody>
              <a:bodyPr wrap="none" anchor="ctr"/>
              <a:lstStyle/>
              <a:p>
                <a:endParaRPr lang="en-US" dirty="0"/>
              </a:p>
            </p:txBody>
          </p:sp>
          <p:sp>
            <p:nvSpPr>
              <p:cNvPr id="154" name="Freeform 56"/>
              <p:cNvSpPr>
                <a:spLocks/>
              </p:cNvSpPr>
              <p:nvPr/>
            </p:nvSpPr>
            <p:spPr bwMode="auto">
              <a:xfrm>
                <a:off x="3728" y="2160"/>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 name="T10" fmla="*/ 0 60000 65536"/>
                  <a:gd name="T11" fmla="*/ 0 60000 65536"/>
                  <a:gd name="T12" fmla="*/ 0 60000 65536"/>
                  <a:gd name="T13" fmla="*/ 0 60000 65536"/>
                  <a:gd name="T14" fmla="*/ 0 60000 65536"/>
                  <a:gd name="T15" fmla="*/ 0 w 304"/>
                  <a:gd name="T16" fmla="*/ 0 h 327"/>
                  <a:gd name="T17" fmla="*/ 304 w 304"/>
                  <a:gd name="T18" fmla="*/ 327 h 327"/>
                </a:gdLst>
                <a:ahLst/>
                <a:cxnLst>
                  <a:cxn ang="T10">
                    <a:pos x="T0" y="T1"/>
                  </a:cxn>
                  <a:cxn ang="T11">
                    <a:pos x="T2" y="T3"/>
                  </a:cxn>
                  <a:cxn ang="T12">
                    <a:pos x="T4" y="T5"/>
                  </a:cxn>
                  <a:cxn ang="T13">
                    <a:pos x="T6" y="T7"/>
                  </a:cxn>
                  <a:cxn ang="T14">
                    <a:pos x="T8" y="T9"/>
                  </a:cxn>
                </a:cxnLst>
                <a:rect l="T15" t="T16" r="T17" b="T18"/>
                <a:pathLst>
                  <a:path w="304" h="327">
                    <a:moveTo>
                      <a:pt x="304" y="0"/>
                    </a:moveTo>
                    <a:lnTo>
                      <a:pt x="304" y="96"/>
                    </a:lnTo>
                    <a:lnTo>
                      <a:pt x="0" y="327"/>
                    </a:lnTo>
                    <a:lnTo>
                      <a:pt x="18" y="181"/>
                    </a:lnTo>
                    <a:lnTo>
                      <a:pt x="304" y="0"/>
                    </a:lnTo>
                    <a:close/>
                  </a:path>
                </a:pathLst>
              </a:custGeom>
              <a:solidFill>
                <a:srgbClr val="FF0000"/>
              </a:solidFill>
              <a:ln w="38100">
                <a:solidFill>
                  <a:schemeClr val="bg2"/>
                </a:solidFill>
                <a:round/>
                <a:headEnd/>
                <a:tailEnd/>
              </a:ln>
            </p:spPr>
            <p:txBody>
              <a:bodyPr wrap="none" anchor="ctr"/>
              <a:lstStyle/>
              <a:p>
                <a:endParaRPr lang="en-US" dirty="0"/>
              </a:p>
            </p:txBody>
          </p:sp>
          <p:sp>
            <p:nvSpPr>
              <p:cNvPr id="155" name="Freeform 57"/>
              <p:cNvSpPr>
                <a:spLocks/>
              </p:cNvSpPr>
              <p:nvPr/>
            </p:nvSpPr>
            <p:spPr bwMode="auto">
              <a:xfrm>
                <a:off x="3504" y="2304"/>
                <a:ext cx="240" cy="336"/>
              </a:xfrm>
              <a:custGeom>
                <a:avLst/>
                <a:gdLst>
                  <a:gd name="T0" fmla="*/ 137 w 336"/>
                  <a:gd name="T1" fmla="*/ 0 h 432"/>
                  <a:gd name="T2" fmla="*/ 240 w 336"/>
                  <a:gd name="T3" fmla="*/ 75 h 432"/>
                  <a:gd name="T4" fmla="*/ 69 w 336"/>
                  <a:gd name="T5" fmla="*/ 112 h 432"/>
                  <a:gd name="T6" fmla="*/ 69 w 336"/>
                  <a:gd name="T7" fmla="*/ 336 h 432"/>
                  <a:gd name="T8" fmla="*/ 0 w 336"/>
                  <a:gd name="T9" fmla="*/ 261 h 432"/>
                  <a:gd name="T10" fmla="*/ 0 w 336"/>
                  <a:gd name="T11" fmla="*/ 37 h 432"/>
                  <a:gd name="T12" fmla="*/ 137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bg2"/>
                </a:solidFill>
                <a:round/>
                <a:headEnd/>
                <a:tailEnd/>
              </a:ln>
            </p:spPr>
            <p:txBody>
              <a:bodyPr wrap="none" anchor="ctr"/>
              <a:lstStyle/>
              <a:p>
                <a:endParaRPr lang="en-US" dirty="0"/>
              </a:p>
            </p:txBody>
          </p:sp>
          <p:sp>
            <p:nvSpPr>
              <p:cNvPr id="156" name="Freeform 58"/>
              <p:cNvSpPr>
                <a:spLocks/>
              </p:cNvSpPr>
              <p:nvPr/>
            </p:nvSpPr>
            <p:spPr bwMode="auto">
              <a:xfrm>
                <a:off x="3312" y="2160"/>
                <a:ext cx="240" cy="288"/>
              </a:xfrm>
              <a:custGeom>
                <a:avLst/>
                <a:gdLst>
                  <a:gd name="T0" fmla="*/ 137 w 336"/>
                  <a:gd name="T1" fmla="*/ 0 h 432"/>
                  <a:gd name="T2" fmla="*/ 240 w 336"/>
                  <a:gd name="T3" fmla="*/ 64 h 432"/>
                  <a:gd name="T4" fmla="*/ 69 w 336"/>
                  <a:gd name="T5" fmla="*/ 96 h 432"/>
                  <a:gd name="T6" fmla="*/ 69 w 336"/>
                  <a:gd name="T7" fmla="*/ 288 h 432"/>
                  <a:gd name="T8" fmla="*/ 0 w 336"/>
                  <a:gd name="T9" fmla="*/ 224 h 432"/>
                  <a:gd name="T10" fmla="*/ 0 w 336"/>
                  <a:gd name="T11" fmla="*/ 32 h 432"/>
                  <a:gd name="T12" fmla="*/ 137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bg2"/>
                </a:solidFill>
                <a:round/>
                <a:headEnd/>
                <a:tailEnd/>
              </a:ln>
            </p:spPr>
            <p:txBody>
              <a:bodyPr wrap="none" anchor="ctr"/>
              <a:lstStyle/>
              <a:p>
                <a:endParaRPr lang="en-US" dirty="0"/>
              </a:p>
            </p:txBody>
          </p:sp>
          <p:sp>
            <p:nvSpPr>
              <p:cNvPr id="157" name="Freeform 59"/>
              <p:cNvSpPr>
                <a:spLocks/>
              </p:cNvSpPr>
              <p:nvPr/>
            </p:nvSpPr>
            <p:spPr bwMode="auto">
              <a:xfrm>
                <a:off x="3168" y="2016"/>
                <a:ext cx="192" cy="288"/>
              </a:xfrm>
              <a:custGeom>
                <a:avLst/>
                <a:gdLst>
                  <a:gd name="T0" fmla="*/ 110 w 336"/>
                  <a:gd name="T1" fmla="*/ 0 h 432"/>
                  <a:gd name="T2" fmla="*/ 192 w 336"/>
                  <a:gd name="T3" fmla="*/ 64 h 432"/>
                  <a:gd name="T4" fmla="*/ 55 w 336"/>
                  <a:gd name="T5" fmla="*/ 96 h 432"/>
                  <a:gd name="T6" fmla="*/ 55 w 336"/>
                  <a:gd name="T7" fmla="*/ 288 h 432"/>
                  <a:gd name="T8" fmla="*/ 0 w 336"/>
                  <a:gd name="T9" fmla="*/ 224 h 432"/>
                  <a:gd name="T10" fmla="*/ 0 w 336"/>
                  <a:gd name="T11" fmla="*/ 32 h 432"/>
                  <a:gd name="T12" fmla="*/ 110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bg2"/>
                </a:solidFill>
                <a:round/>
                <a:headEnd/>
                <a:tailEnd/>
              </a:ln>
            </p:spPr>
            <p:txBody>
              <a:bodyPr wrap="none" anchor="ctr"/>
              <a:lstStyle/>
              <a:p>
                <a:endParaRPr lang="en-US" dirty="0"/>
              </a:p>
            </p:txBody>
          </p:sp>
        </p:grpSp>
      </p:grpSp>
      <p:sp>
        <p:nvSpPr>
          <p:cNvPr id="143" name="Rounded Rectangular Callout 142"/>
          <p:cNvSpPr/>
          <p:nvPr/>
        </p:nvSpPr>
        <p:spPr bwMode="auto">
          <a:xfrm>
            <a:off x="2607000" y="5298473"/>
            <a:ext cx="651288" cy="521993"/>
          </a:xfrm>
          <a:prstGeom prst="wedgeRoundRectCallout">
            <a:avLst>
              <a:gd name="adj1" fmla="val -48487"/>
              <a:gd name="adj2" fmla="val -80825"/>
              <a:gd name="adj3" fmla="val 16667"/>
            </a:avLst>
          </a:prstGeom>
          <a:noFill/>
          <a:ln w="38100">
            <a:solidFill>
              <a:schemeClr val="tx1"/>
            </a:solidFill>
            <a:round/>
            <a:headEnd/>
            <a:tailEnd/>
          </a:ln>
          <a:effectLst/>
        </p:spPr>
        <p:txBody>
          <a:bodyPr wrap="none" rtlCol="0" anchor="ctr"/>
          <a:lstStyle/>
          <a:p>
            <a:pPr algn="ctr"/>
            <a:endParaRPr lang="en-US" dirty="0">
              <a:latin typeface="Arial" pitchFamily="34" charset="0"/>
              <a:cs typeface="Arial" pitchFamily="34" charset="0"/>
            </a:endParaRPr>
          </a:p>
        </p:txBody>
      </p:sp>
      <p:sp>
        <p:nvSpPr>
          <p:cNvPr id="145" name="Rounded Rectangular Callout 144"/>
          <p:cNvSpPr/>
          <p:nvPr/>
        </p:nvSpPr>
        <p:spPr bwMode="auto">
          <a:xfrm flipH="1">
            <a:off x="466933" y="5280537"/>
            <a:ext cx="651288" cy="521993"/>
          </a:xfrm>
          <a:prstGeom prst="wedgeRoundRectCallout">
            <a:avLst>
              <a:gd name="adj1" fmla="val -48487"/>
              <a:gd name="adj2" fmla="val -80825"/>
              <a:gd name="adj3" fmla="val 16667"/>
            </a:avLst>
          </a:prstGeom>
          <a:noFill/>
          <a:ln w="38100">
            <a:solidFill>
              <a:schemeClr val="tx1"/>
            </a:solidFill>
            <a:round/>
            <a:headEnd/>
            <a:tailEnd/>
          </a:ln>
          <a:effectLst/>
        </p:spPr>
        <p:txBody>
          <a:bodyPr wrap="none" rtlCol="0" anchor="ctr"/>
          <a:lstStyle/>
          <a:p>
            <a:pPr algn="ctr"/>
            <a:endParaRPr lang="en-US" dirty="0">
              <a:latin typeface="Arial" pitchFamily="34" charset="0"/>
              <a:cs typeface="Arial" pitchFamily="34" charset="0"/>
            </a:endParaRPr>
          </a:p>
        </p:txBody>
      </p:sp>
      <p:pic>
        <p:nvPicPr>
          <p:cNvPr id="167" name="Picture 2" descr="http://b2b.cbsimg.net/blogs/cherry090620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74348" y="5348903"/>
            <a:ext cx="371834" cy="421131"/>
          </a:xfrm>
          <a:prstGeom prst="rect">
            <a:avLst/>
          </a:prstGeom>
          <a:noFill/>
          <a:effectLst>
            <a:glow rad="139700">
              <a:schemeClr val="accent3">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168" name="Picture 6" descr="http://nicholaswmin.github.io/slotMachine/img/bananaFruit.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633350" y="5225282"/>
            <a:ext cx="611314" cy="611314"/>
          </a:xfrm>
          <a:prstGeom prst="rect">
            <a:avLst/>
          </a:prstGeom>
          <a:noFill/>
          <a:effectLst>
            <a:glow rad="139700">
              <a:schemeClr val="accent3">
                <a:satMod val="175000"/>
                <a:alpha val="40000"/>
              </a:schemeClr>
            </a:glow>
          </a:effectLst>
          <a:extLst>
            <a:ext uri="{909E8E84-426E-40DD-AFC4-6F175D3DCCD1}">
              <a14:hiddenFill xmlns:a14="http://schemas.microsoft.com/office/drawing/2010/main">
                <a:solidFill>
                  <a:srgbClr val="FFFFFF"/>
                </a:solidFill>
              </a14:hiddenFill>
            </a:ext>
          </a:extLst>
        </p:spPr>
      </p:pic>
      <p:sp>
        <p:nvSpPr>
          <p:cNvPr id="170" name="Freeform 169"/>
          <p:cNvSpPr/>
          <p:nvPr/>
        </p:nvSpPr>
        <p:spPr bwMode="auto">
          <a:xfrm>
            <a:off x="1362456" y="2186056"/>
            <a:ext cx="907794" cy="457237"/>
          </a:xfrm>
          <a:custGeom>
            <a:avLst/>
            <a:gdLst>
              <a:gd name="connsiteX0" fmla="*/ 699976 w 907794"/>
              <a:gd name="connsiteY0" fmla="*/ 387928 h 457237"/>
              <a:gd name="connsiteX1" fmla="*/ 312049 w 907794"/>
              <a:gd name="connsiteY1" fmla="*/ 27709 h 457237"/>
              <a:gd name="connsiteX2" fmla="*/ 21104 w 907794"/>
              <a:gd name="connsiteY2" fmla="*/ 457200 h 457237"/>
              <a:gd name="connsiteX3" fmla="*/ 907794 w 907794"/>
              <a:gd name="connsiteY3" fmla="*/ 0 h 457237"/>
              <a:gd name="connsiteX4" fmla="*/ 907794 w 907794"/>
              <a:gd name="connsiteY4" fmla="*/ 0 h 4572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7794" h="457237">
                <a:moveTo>
                  <a:pt x="699976" y="387928"/>
                </a:moveTo>
                <a:cubicBezTo>
                  <a:pt x="562585" y="202046"/>
                  <a:pt x="425194" y="16164"/>
                  <a:pt x="312049" y="27709"/>
                </a:cubicBezTo>
                <a:cubicBezTo>
                  <a:pt x="198904" y="39254"/>
                  <a:pt x="-78187" y="461818"/>
                  <a:pt x="21104" y="457200"/>
                </a:cubicBezTo>
                <a:cubicBezTo>
                  <a:pt x="120395" y="452582"/>
                  <a:pt x="907794" y="0"/>
                  <a:pt x="907794" y="0"/>
                </a:cubicBezTo>
                <a:lnTo>
                  <a:pt x="907794" y="0"/>
                </a:lnTo>
              </a:path>
            </a:pathLst>
          </a:custGeom>
          <a:noFill/>
          <a:ln w="76200">
            <a:solidFill>
              <a:srgbClr val="FF0000"/>
            </a:solidFill>
            <a:round/>
            <a:headEnd type="none" w="med" len="med"/>
            <a:tailEnd type="triangl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4400" b="0" i="0" u="none" strike="noStrike" cap="none" normalizeH="0" baseline="0" dirty="0">
              <a:ln>
                <a:noFill/>
              </a:ln>
              <a:solidFill>
                <a:srgbClr val="0000FF"/>
              </a:solidFill>
              <a:effectLst/>
              <a:latin typeface="Comic Sans MS" pitchFamily="66" charset="0"/>
            </a:endParaRPr>
          </a:p>
        </p:txBody>
      </p:sp>
      <p:sp>
        <p:nvSpPr>
          <p:cNvPr id="8" name="Donut 7"/>
          <p:cNvSpPr/>
          <p:nvPr/>
        </p:nvSpPr>
        <p:spPr bwMode="auto">
          <a:xfrm>
            <a:off x="5703888" y="2779254"/>
            <a:ext cx="774175" cy="543252"/>
          </a:xfrm>
          <a:prstGeom prst="donut">
            <a:avLst/>
          </a:prstGeom>
          <a:solidFill>
            <a:srgbClr val="FFFF00"/>
          </a:solidFill>
          <a:ln w="38100">
            <a:solidFill>
              <a:schemeClr val="tx1"/>
            </a:solidFill>
            <a:round/>
            <a:headEnd/>
            <a:tailEnd/>
          </a:ln>
          <a:effectLst/>
        </p:spPr>
        <p:txBody>
          <a:bodyPr wrap="none" rtlCol="0" anchor="ctr"/>
          <a:lstStyle/>
          <a:p>
            <a:pPr algn="ctr"/>
            <a:endParaRPr lang="en-US" dirty="0">
              <a:latin typeface="Arial" pitchFamily="34" charset="0"/>
              <a:cs typeface="Arial" pitchFamily="34" charset="0"/>
            </a:endParaRPr>
          </a:p>
        </p:txBody>
      </p:sp>
      <p:sp>
        <p:nvSpPr>
          <p:cNvPr id="10" name="Cloud Callout 9"/>
          <p:cNvSpPr/>
          <p:nvPr/>
        </p:nvSpPr>
        <p:spPr bwMode="auto">
          <a:xfrm>
            <a:off x="4408636" y="4203885"/>
            <a:ext cx="748579" cy="674264"/>
          </a:xfrm>
          <a:prstGeom prst="cloudCallout">
            <a:avLst>
              <a:gd name="adj1" fmla="val -45263"/>
              <a:gd name="adj2" fmla="val 101489"/>
            </a:avLst>
          </a:prstGeom>
          <a:noFill/>
          <a:ln w="38100">
            <a:solidFill>
              <a:srgbClr val="7030A0"/>
            </a:solidFill>
            <a:round/>
            <a:headEnd/>
            <a:tailEnd/>
          </a:ln>
          <a:effectLst/>
        </p:spPr>
        <p:txBody>
          <a:bodyPr wrap="none" rtlCol="0" anchor="ctr"/>
          <a:lstStyle/>
          <a:p>
            <a:pPr algn="ctr"/>
            <a:r>
              <a:rPr lang="en-US" sz="2400" dirty="0">
                <a:solidFill>
                  <a:srgbClr val="FFFF00"/>
                </a:solidFill>
                <a:latin typeface="Arial" pitchFamily="34" charset="0"/>
                <a:cs typeface="Arial" pitchFamily="34" charset="0"/>
              </a:rPr>
              <a:t>???</a:t>
            </a:r>
          </a:p>
        </p:txBody>
      </p:sp>
      <p:grpSp>
        <p:nvGrpSpPr>
          <p:cNvPr id="3" name="Group 39">
            <a:extLst>
              <a:ext uri="{FF2B5EF4-FFF2-40B4-BE49-F238E27FC236}">
                <a16:creationId xmlns:a16="http://schemas.microsoft.com/office/drawing/2014/main" id="{8EA6A40C-C78B-06D3-54F0-DBF4A2275E91}"/>
              </a:ext>
            </a:extLst>
          </p:cNvPr>
          <p:cNvGrpSpPr>
            <a:grpSpLocks/>
          </p:cNvGrpSpPr>
          <p:nvPr/>
        </p:nvGrpSpPr>
        <p:grpSpPr bwMode="auto">
          <a:xfrm>
            <a:off x="4019550" y="5082269"/>
            <a:ext cx="1146175" cy="1000125"/>
            <a:chOff x="1043" y="2546"/>
            <a:chExt cx="869" cy="740"/>
          </a:xfrm>
          <a:effectLst>
            <a:glow rad="63500">
              <a:schemeClr val="accent3">
                <a:satMod val="175000"/>
                <a:alpha val="40000"/>
              </a:schemeClr>
            </a:glow>
          </a:effectLst>
        </p:grpSpPr>
        <p:sp>
          <p:nvSpPr>
            <p:cNvPr id="11" name="Freeform 40">
              <a:extLst>
                <a:ext uri="{FF2B5EF4-FFF2-40B4-BE49-F238E27FC236}">
                  <a16:creationId xmlns:a16="http://schemas.microsoft.com/office/drawing/2014/main" id="{A05FF897-DEA2-53CD-AE60-8D03965342AE}"/>
                </a:ext>
              </a:extLst>
            </p:cNvPr>
            <p:cNvSpPr>
              <a:spLocks/>
            </p:cNvSpPr>
            <p:nvPr/>
          </p:nvSpPr>
          <p:spPr bwMode="auto">
            <a:xfrm>
              <a:off x="1769" y="3004"/>
              <a:ext cx="143" cy="278"/>
            </a:xfrm>
            <a:custGeom>
              <a:avLst/>
              <a:gdLst>
                <a:gd name="T0" fmla="*/ 0 w 143"/>
                <a:gd name="T1" fmla="*/ 0 h 278"/>
                <a:gd name="T2" fmla="*/ 143 w 143"/>
                <a:gd name="T3" fmla="*/ 42 h 278"/>
                <a:gd name="T4" fmla="*/ 143 w 143"/>
                <a:gd name="T5" fmla="*/ 242 h 278"/>
                <a:gd name="T6" fmla="*/ 100 w 143"/>
                <a:gd name="T7" fmla="*/ 278 h 278"/>
                <a:gd name="T8" fmla="*/ 93 w 143"/>
                <a:gd name="T9" fmla="*/ 100 h 278"/>
                <a:gd name="T10" fmla="*/ 7 w 143"/>
                <a:gd name="T11" fmla="*/ 50 h 278"/>
                <a:gd name="T12" fmla="*/ 0 w 143"/>
                <a:gd name="T13" fmla="*/ 0 h 278"/>
                <a:gd name="T14" fmla="*/ 0 60000 65536"/>
                <a:gd name="T15" fmla="*/ 0 60000 65536"/>
                <a:gd name="T16" fmla="*/ 0 60000 65536"/>
                <a:gd name="T17" fmla="*/ 0 60000 65536"/>
                <a:gd name="T18" fmla="*/ 0 60000 65536"/>
                <a:gd name="T19" fmla="*/ 0 60000 65536"/>
                <a:gd name="T20" fmla="*/ 0 60000 65536"/>
                <a:gd name="T21" fmla="*/ 0 w 143"/>
                <a:gd name="T22" fmla="*/ 0 h 278"/>
                <a:gd name="T23" fmla="*/ 143 w 143"/>
                <a:gd name="T24" fmla="*/ 278 h 2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3" h="278">
                  <a:moveTo>
                    <a:pt x="0" y="0"/>
                  </a:moveTo>
                  <a:lnTo>
                    <a:pt x="143" y="42"/>
                  </a:lnTo>
                  <a:lnTo>
                    <a:pt x="143" y="242"/>
                  </a:lnTo>
                  <a:lnTo>
                    <a:pt x="100" y="278"/>
                  </a:lnTo>
                  <a:lnTo>
                    <a:pt x="93" y="100"/>
                  </a:lnTo>
                  <a:lnTo>
                    <a:pt x="7" y="50"/>
                  </a:lnTo>
                  <a:lnTo>
                    <a:pt x="0" y="0"/>
                  </a:lnTo>
                  <a:close/>
                </a:path>
              </a:pathLst>
            </a:custGeom>
            <a:solidFill>
              <a:schemeClr val="bg1"/>
            </a:solidFill>
            <a:ln w="9525">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12" name="Freeform 41">
              <a:extLst>
                <a:ext uri="{FF2B5EF4-FFF2-40B4-BE49-F238E27FC236}">
                  <a16:creationId xmlns:a16="http://schemas.microsoft.com/office/drawing/2014/main" id="{D2FD469A-BEBC-4C38-7699-D421FBD3AF57}"/>
                </a:ext>
              </a:extLst>
            </p:cNvPr>
            <p:cNvSpPr>
              <a:spLocks/>
            </p:cNvSpPr>
            <p:nvPr/>
          </p:nvSpPr>
          <p:spPr bwMode="auto">
            <a:xfrm>
              <a:off x="1737" y="2814"/>
              <a:ext cx="86" cy="221"/>
            </a:xfrm>
            <a:custGeom>
              <a:avLst/>
              <a:gdLst>
                <a:gd name="T0" fmla="*/ 0 w 143"/>
                <a:gd name="T1" fmla="*/ 0 h 278"/>
                <a:gd name="T2" fmla="*/ 86 w 143"/>
                <a:gd name="T3" fmla="*/ 33 h 278"/>
                <a:gd name="T4" fmla="*/ 86 w 143"/>
                <a:gd name="T5" fmla="*/ 192 h 278"/>
                <a:gd name="T6" fmla="*/ 60 w 143"/>
                <a:gd name="T7" fmla="*/ 221 h 278"/>
                <a:gd name="T8" fmla="*/ 56 w 143"/>
                <a:gd name="T9" fmla="*/ 79 h 278"/>
                <a:gd name="T10" fmla="*/ 4 w 143"/>
                <a:gd name="T11" fmla="*/ 40 h 278"/>
                <a:gd name="T12" fmla="*/ 0 w 143"/>
                <a:gd name="T13" fmla="*/ 0 h 278"/>
                <a:gd name="T14" fmla="*/ 0 60000 65536"/>
                <a:gd name="T15" fmla="*/ 0 60000 65536"/>
                <a:gd name="T16" fmla="*/ 0 60000 65536"/>
                <a:gd name="T17" fmla="*/ 0 60000 65536"/>
                <a:gd name="T18" fmla="*/ 0 60000 65536"/>
                <a:gd name="T19" fmla="*/ 0 60000 65536"/>
                <a:gd name="T20" fmla="*/ 0 60000 65536"/>
                <a:gd name="T21" fmla="*/ 0 w 143"/>
                <a:gd name="T22" fmla="*/ 0 h 278"/>
                <a:gd name="T23" fmla="*/ 143 w 143"/>
                <a:gd name="T24" fmla="*/ 278 h 2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3" h="278">
                  <a:moveTo>
                    <a:pt x="0" y="0"/>
                  </a:moveTo>
                  <a:lnTo>
                    <a:pt x="143" y="42"/>
                  </a:lnTo>
                  <a:lnTo>
                    <a:pt x="143" y="242"/>
                  </a:lnTo>
                  <a:lnTo>
                    <a:pt x="100" y="278"/>
                  </a:lnTo>
                  <a:lnTo>
                    <a:pt x="93" y="100"/>
                  </a:lnTo>
                  <a:lnTo>
                    <a:pt x="7" y="50"/>
                  </a:lnTo>
                  <a:lnTo>
                    <a:pt x="0" y="0"/>
                  </a:lnTo>
                  <a:close/>
                </a:path>
              </a:pathLst>
            </a:custGeom>
            <a:solidFill>
              <a:schemeClr val="bg1"/>
            </a:solidFill>
            <a:ln w="9525">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13" name="Freeform 42">
              <a:extLst>
                <a:ext uri="{FF2B5EF4-FFF2-40B4-BE49-F238E27FC236}">
                  <a16:creationId xmlns:a16="http://schemas.microsoft.com/office/drawing/2014/main" id="{69F5C6A3-92F9-12B9-6F55-F880E9C536D4}"/>
                </a:ext>
              </a:extLst>
            </p:cNvPr>
            <p:cNvSpPr>
              <a:spLocks/>
            </p:cNvSpPr>
            <p:nvPr/>
          </p:nvSpPr>
          <p:spPr bwMode="auto">
            <a:xfrm flipH="1">
              <a:off x="1043" y="3008"/>
              <a:ext cx="143" cy="278"/>
            </a:xfrm>
            <a:custGeom>
              <a:avLst/>
              <a:gdLst>
                <a:gd name="T0" fmla="*/ 0 w 143"/>
                <a:gd name="T1" fmla="*/ 0 h 278"/>
                <a:gd name="T2" fmla="*/ 143 w 143"/>
                <a:gd name="T3" fmla="*/ 42 h 278"/>
                <a:gd name="T4" fmla="*/ 143 w 143"/>
                <a:gd name="T5" fmla="*/ 242 h 278"/>
                <a:gd name="T6" fmla="*/ 100 w 143"/>
                <a:gd name="T7" fmla="*/ 278 h 278"/>
                <a:gd name="T8" fmla="*/ 93 w 143"/>
                <a:gd name="T9" fmla="*/ 100 h 278"/>
                <a:gd name="T10" fmla="*/ 7 w 143"/>
                <a:gd name="T11" fmla="*/ 50 h 278"/>
                <a:gd name="T12" fmla="*/ 0 w 143"/>
                <a:gd name="T13" fmla="*/ 0 h 278"/>
                <a:gd name="T14" fmla="*/ 0 60000 65536"/>
                <a:gd name="T15" fmla="*/ 0 60000 65536"/>
                <a:gd name="T16" fmla="*/ 0 60000 65536"/>
                <a:gd name="T17" fmla="*/ 0 60000 65536"/>
                <a:gd name="T18" fmla="*/ 0 60000 65536"/>
                <a:gd name="T19" fmla="*/ 0 60000 65536"/>
                <a:gd name="T20" fmla="*/ 0 60000 65536"/>
                <a:gd name="T21" fmla="*/ 0 w 143"/>
                <a:gd name="T22" fmla="*/ 0 h 278"/>
                <a:gd name="T23" fmla="*/ 143 w 143"/>
                <a:gd name="T24" fmla="*/ 278 h 2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3" h="278">
                  <a:moveTo>
                    <a:pt x="0" y="0"/>
                  </a:moveTo>
                  <a:lnTo>
                    <a:pt x="143" y="42"/>
                  </a:lnTo>
                  <a:lnTo>
                    <a:pt x="143" y="242"/>
                  </a:lnTo>
                  <a:lnTo>
                    <a:pt x="100" y="278"/>
                  </a:lnTo>
                  <a:lnTo>
                    <a:pt x="93" y="100"/>
                  </a:lnTo>
                  <a:lnTo>
                    <a:pt x="7" y="50"/>
                  </a:lnTo>
                  <a:lnTo>
                    <a:pt x="0" y="0"/>
                  </a:lnTo>
                  <a:close/>
                </a:path>
              </a:pathLst>
            </a:custGeom>
            <a:solidFill>
              <a:schemeClr val="bg1"/>
            </a:solidFill>
            <a:ln w="9525">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14" name="Freeform 43">
              <a:extLst>
                <a:ext uri="{FF2B5EF4-FFF2-40B4-BE49-F238E27FC236}">
                  <a16:creationId xmlns:a16="http://schemas.microsoft.com/office/drawing/2014/main" id="{F477F8E5-0E06-D230-D043-A7E7A4F6A4F8}"/>
                </a:ext>
              </a:extLst>
            </p:cNvPr>
            <p:cNvSpPr>
              <a:spLocks/>
            </p:cNvSpPr>
            <p:nvPr/>
          </p:nvSpPr>
          <p:spPr bwMode="auto">
            <a:xfrm flipH="1">
              <a:off x="1133" y="2833"/>
              <a:ext cx="86" cy="221"/>
            </a:xfrm>
            <a:custGeom>
              <a:avLst/>
              <a:gdLst>
                <a:gd name="T0" fmla="*/ 0 w 143"/>
                <a:gd name="T1" fmla="*/ 0 h 278"/>
                <a:gd name="T2" fmla="*/ 86 w 143"/>
                <a:gd name="T3" fmla="*/ 33 h 278"/>
                <a:gd name="T4" fmla="*/ 86 w 143"/>
                <a:gd name="T5" fmla="*/ 192 h 278"/>
                <a:gd name="T6" fmla="*/ 60 w 143"/>
                <a:gd name="T7" fmla="*/ 221 h 278"/>
                <a:gd name="T8" fmla="*/ 56 w 143"/>
                <a:gd name="T9" fmla="*/ 79 h 278"/>
                <a:gd name="T10" fmla="*/ 4 w 143"/>
                <a:gd name="T11" fmla="*/ 40 h 278"/>
                <a:gd name="T12" fmla="*/ 0 w 143"/>
                <a:gd name="T13" fmla="*/ 0 h 278"/>
                <a:gd name="T14" fmla="*/ 0 60000 65536"/>
                <a:gd name="T15" fmla="*/ 0 60000 65536"/>
                <a:gd name="T16" fmla="*/ 0 60000 65536"/>
                <a:gd name="T17" fmla="*/ 0 60000 65536"/>
                <a:gd name="T18" fmla="*/ 0 60000 65536"/>
                <a:gd name="T19" fmla="*/ 0 60000 65536"/>
                <a:gd name="T20" fmla="*/ 0 60000 65536"/>
                <a:gd name="T21" fmla="*/ 0 w 143"/>
                <a:gd name="T22" fmla="*/ 0 h 278"/>
                <a:gd name="T23" fmla="*/ 143 w 143"/>
                <a:gd name="T24" fmla="*/ 278 h 2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3" h="278">
                  <a:moveTo>
                    <a:pt x="0" y="0"/>
                  </a:moveTo>
                  <a:lnTo>
                    <a:pt x="143" y="42"/>
                  </a:lnTo>
                  <a:lnTo>
                    <a:pt x="143" y="242"/>
                  </a:lnTo>
                  <a:lnTo>
                    <a:pt x="100" y="278"/>
                  </a:lnTo>
                  <a:lnTo>
                    <a:pt x="93" y="100"/>
                  </a:lnTo>
                  <a:lnTo>
                    <a:pt x="7" y="50"/>
                  </a:lnTo>
                  <a:lnTo>
                    <a:pt x="0" y="0"/>
                  </a:lnTo>
                  <a:close/>
                </a:path>
              </a:pathLst>
            </a:custGeom>
            <a:solidFill>
              <a:schemeClr val="bg1"/>
            </a:solidFill>
            <a:ln w="9525">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15" name="AutoShape 44">
              <a:extLst>
                <a:ext uri="{FF2B5EF4-FFF2-40B4-BE49-F238E27FC236}">
                  <a16:creationId xmlns:a16="http://schemas.microsoft.com/office/drawing/2014/main" id="{BC319529-40A5-7571-1AB6-36ECC4BA3DFB}"/>
                </a:ext>
              </a:extLst>
            </p:cNvPr>
            <p:cNvSpPr>
              <a:spLocks noChangeArrowheads="1"/>
            </p:cNvSpPr>
            <p:nvPr/>
          </p:nvSpPr>
          <p:spPr bwMode="auto">
            <a:xfrm flipV="1">
              <a:off x="1163" y="2546"/>
              <a:ext cx="657" cy="557"/>
            </a:xfrm>
            <a:custGeom>
              <a:avLst/>
              <a:gdLst>
                <a:gd name="T0" fmla="*/ 17 w 21600"/>
                <a:gd name="T1" fmla="*/ 7 h 21600"/>
                <a:gd name="T2" fmla="*/ 10 w 21600"/>
                <a:gd name="T3" fmla="*/ 14 h 21600"/>
                <a:gd name="T4" fmla="*/ 2 w 21600"/>
                <a:gd name="T5" fmla="*/ 7 h 21600"/>
                <a:gd name="T6" fmla="*/ 10 w 21600"/>
                <a:gd name="T7" fmla="*/ 0 h 21600"/>
                <a:gd name="T8" fmla="*/ 0 60000 65536"/>
                <a:gd name="T9" fmla="*/ 0 60000 65536"/>
                <a:gd name="T10" fmla="*/ 0 60000 65536"/>
                <a:gd name="T11" fmla="*/ 0 60000 65536"/>
                <a:gd name="T12" fmla="*/ 4504 w 21600"/>
                <a:gd name="T13" fmla="*/ 4498 h 21600"/>
                <a:gd name="T14" fmla="*/ 17096 w 21600"/>
                <a:gd name="T15" fmla="*/ 17102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rgbClr val="9966FF"/>
            </a:solidFill>
            <a:ln w="38100">
              <a:solidFill>
                <a:schemeClr val="bg2"/>
              </a:solidFill>
              <a:miter lim="800000"/>
              <a:headEnd/>
              <a:tailEnd/>
            </a:ln>
          </p:spPr>
          <p:txBody>
            <a:bodyPr rot="10800000" wrap="none" anchor="ctr"/>
            <a:lstStyle/>
            <a:p>
              <a:endParaRPr lang="en-US" dirty="0">
                <a:latin typeface="Arial" pitchFamily="34" charset="0"/>
                <a:cs typeface="Arial" pitchFamily="34" charset="0"/>
              </a:endParaRPr>
            </a:p>
          </p:txBody>
        </p:sp>
        <p:sp>
          <p:nvSpPr>
            <p:cNvPr id="16" name="Rectangle 45">
              <a:extLst>
                <a:ext uri="{FF2B5EF4-FFF2-40B4-BE49-F238E27FC236}">
                  <a16:creationId xmlns:a16="http://schemas.microsoft.com/office/drawing/2014/main" id="{7240D3F0-6C7A-3574-E1B5-32390DFA8C91}"/>
                </a:ext>
              </a:extLst>
            </p:cNvPr>
            <p:cNvSpPr>
              <a:spLocks noChangeArrowheads="1"/>
            </p:cNvSpPr>
            <p:nvPr/>
          </p:nvSpPr>
          <p:spPr bwMode="auto">
            <a:xfrm>
              <a:off x="1163" y="3110"/>
              <a:ext cx="657" cy="157"/>
            </a:xfrm>
            <a:prstGeom prst="rect">
              <a:avLst/>
            </a:prstGeom>
            <a:solidFill>
              <a:srgbClr val="9966FF"/>
            </a:solidFill>
            <a:ln w="38100">
              <a:solidFill>
                <a:schemeClr val="bg2"/>
              </a:solidFill>
              <a:miter lim="800000"/>
              <a:headEnd/>
              <a:tailEnd/>
            </a:ln>
          </p:spPr>
          <p:txBody>
            <a:bodyPr wrap="none" anchor="ctr"/>
            <a:lstStyle/>
            <a:p>
              <a:endParaRPr lang="en-US" dirty="0">
                <a:latin typeface="Arial" pitchFamily="34" charset="0"/>
                <a:cs typeface="Arial" pitchFamily="34" charset="0"/>
              </a:endParaRPr>
            </a:p>
          </p:txBody>
        </p:sp>
        <p:sp>
          <p:nvSpPr>
            <p:cNvPr id="17" name="Freeform 46">
              <a:extLst>
                <a:ext uri="{FF2B5EF4-FFF2-40B4-BE49-F238E27FC236}">
                  <a16:creationId xmlns:a16="http://schemas.microsoft.com/office/drawing/2014/main" id="{DBEF5AE8-7507-869D-8B52-768AE410805D}"/>
                </a:ext>
              </a:extLst>
            </p:cNvPr>
            <p:cNvSpPr>
              <a:spLocks/>
            </p:cNvSpPr>
            <p:nvPr/>
          </p:nvSpPr>
          <p:spPr bwMode="auto">
            <a:xfrm>
              <a:off x="1694" y="2640"/>
              <a:ext cx="86" cy="221"/>
            </a:xfrm>
            <a:custGeom>
              <a:avLst/>
              <a:gdLst>
                <a:gd name="T0" fmla="*/ 0 w 143"/>
                <a:gd name="T1" fmla="*/ 0 h 278"/>
                <a:gd name="T2" fmla="*/ 86 w 143"/>
                <a:gd name="T3" fmla="*/ 33 h 278"/>
                <a:gd name="T4" fmla="*/ 86 w 143"/>
                <a:gd name="T5" fmla="*/ 192 h 278"/>
                <a:gd name="T6" fmla="*/ 60 w 143"/>
                <a:gd name="T7" fmla="*/ 221 h 278"/>
                <a:gd name="T8" fmla="*/ 56 w 143"/>
                <a:gd name="T9" fmla="*/ 79 h 278"/>
                <a:gd name="T10" fmla="*/ 4 w 143"/>
                <a:gd name="T11" fmla="*/ 40 h 278"/>
                <a:gd name="T12" fmla="*/ 0 w 143"/>
                <a:gd name="T13" fmla="*/ 0 h 278"/>
                <a:gd name="T14" fmla="*/ 0 60000 65536"/>
                <a:gd name="T15" fmla="*/ 0 60000 65536"/>
                <a:gd name="T16" fmla="*/ 0 60000 65536"/>
                <a:gd name="T17" fmla="*/ 0 60000 65536"/>
                <a:gd name="T18" fmla="*/ 0 60000 65536"/>
                <a:gd name="T19" fmla="*/ 0 60000 65536"/>
                <a:gd name="T20" fmla="*/ 0 60000 65536"/>
                <a:gd name="T21" fmla="*/ 0 w 143"/>
                <a:gd name="T22" fmla="*/ 0 h 278"/>
                <a:gd name="T23" fmla="*/ 143 w 143"/>
                <a:gd name="T24" fmla="*/ 278 h 2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3" h="278">
                  <a:moveTo>
                    <a:pt x="0" y="0"/>
                  </a:moveTo>
                  <a:lnTo>
                    <a:pt x="143" y="42"/>
                  </a:lnTo>
                  <a:lnTo>
                    <a:pt x="143" y="242"/>
                  </a:lnTo>
                  <a:lnTo>
                    <a:pt x="100" y="278"/>
                  </a:lnTo>
                  <a:lnTo>
                    <a:pt x="93" y="100"/>
                  </a:lnTo>
                  <a:lnTo>
                    <a:pt x="7" y="50"/>
                  </a:lnTo>
                  <a:lnTo>
                    <a:pt x="0" y="0"/>
                  </a:lnTo>
                  <a:close/>
                </a:path>
              </a:pathLst>
            </a:custGeom>
            <a:solidFill>
              <a:schemeClr val="bg1"/>
            </a:solidFill>
            <a:ln w="9525">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18" name="Freeform 47">
              <a:extLst>
                <a:ext uri="{FF2B5EF4-FFF2-40B4-BE49-F238E27FC236}">
                  <a16:creationId xmlns:a16="http://schemas.microsoft.com/office/drawing/2014/main" id="{BC9A42AA-AF88-E444-4EDA-4AF1E2F35957}"/>
                </a:ext>
              </a:extLst>
            </p:cNvPr>
            <p:cNvSpPr>
              <a:spLocks/>
            </p:cNvSpPr>
            <p:nvPr/>
          </p:nvSpPr>
          <p:spPr bwMode="auto">
            <a:xfrm flipH="1">
              <a:off x="1186" y="2640"/>
              <a:ext cx="86" cy="221"/>
            </a:xfrm>
            <a:custGeom>
              <a:avLst/>
              <a:gdLst>
                <a:gd name="T0" fmla="*/ 0 w 143"/>
                <a:gd name="T1" fmla="*/ 0 h 278"/>
                <a:gd name="T2" fmla="*/ 86 w 143"/>
                <a:gd name="T3" fmla="*/ 33 h 278"/>
                <a:gd name="T4" fmla="*/ 86 w 143"/>
                <a:gd name="T5" fmla="*/ 192 h 278"/>
                <a:gd name="T6" fmla="*/ 60 w 143"/>
                <a:gd name="T7" fmla="*/ 221 h 278"/>
                <a:gd name="T8" fmla="*/ 56 w 143"/>
                <a:gd name="T9" fmla="*/ 79 h 278"/>
                <a:gd name="T10" fmla="*/ 4 w 143"/>
                <a:gd name="T11" fmla="*/ 40 h 278"/>
                <a:gd name="T12" fmla="*/ 0 w 143"/>
                <a:gd name="T13" fmla="*/ 0 h 278"/>
                <a:gd name="T14" fmla="*/ 0 60000 65536"/>
                <a:gd name="T15" fmla="*/ 0 60000 65536"/>
                <a:gd name="T16" fmla="*/ 0 60000 65536"/>
                <a:gd name="T17" fmla="*/ 0 60000 65536"/>
                <a:gd name="T18" fmla="*/ 0 60000 65536"/>
                <a:gd name="T19" fmla="*/ 0 60000 65536"/>
                <a:gd name="T20" fmla="*/ 0 60000 65536"/>
                <a:gd name="T21" fmla="*/ 0 w 143"/>
                <a:gd name="T22" fmla="*/ 0 h 278"/>
                <a:gd name="T23" fmla="*/ 143 w 143"/>
                <a:gd name="T24" fmla="*/ 278 h 2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3" h="278">
                  <a:moveTo>
                    <a:pt x="0" y="0"/>
                  </a:moveTo>
                  <a:lnTo>
                    <a:pt x="143" y="42"/>
                  </a:lnTo>
                  <a:lnTo>
                    <a:pt x="143" y="242"/>
                  </a:lnTo>
                  <a:lnTo>
                    <a:pt x="100" y="278"/>
                  </a:lnTo>
                  <a:lnTo>
                    <a:pt x="93" y="100"/>
                  </a:lnTo>
                  <a:lnTo>
                    <a:pt x="7" y="50"/>
                  </a:lnTo>
                  <a:lnTo>
                    <a:pt x="0" y="0"/>
                  </a:lnTo>
                  <a:close/>
                </a:path>
              </a:pathLst>
            </a:custGeom>
            <a:solidFill>
              <a:schemeClr val="bg1"/>
            </a:solidFill>
            <a:ln w="9525">
              <a:solidFill>
                <a:schemeClr val="bg2"/>
              </a:solidFill>
              <a:round/>
              <a:headEnd/>
              <a:tailEnd/>
            </a:ln>
          </p:spPr>
          <p:txBody>
            <a:bodyPr wrap="none" anchor="ctr"/>
            <a:lstStyle/>
            <a:p>
              <a:endParaRPr lang="en-US" dirty="0">
                <a:latin typeface="Arial" pitchFamily="34" charset="0"/>
                <a:cs typeface="Arial" pitchFamily="34" charset="0"/>
              </a:endParaRPr>
            </a:p>
          </p:txBody>
        </p:sp>
      </p:grpSp>
      <p:grpSp>
        <p:nvGrpSpPr>
          <p:cNvPr id="19" name="Group 18">
            <a:extLst>
              <a:ext uri="{FF2B5EF4-FFF2-40B4-BE49-F238E27FC236}">
                <a16:creationId xmlns:a16="http://schemas.microsoft.com/office/drawing/2014/main" id="{A1F5004A-8653-CA55-3DA4-790326944BF6}"/>
              </a:ext>
            </a:extLst>
          </p:cNvPr>
          <p:cNvGrpSpPr/>
          <p:nvPr/>
        </p:nvGrpSpPr>
        <p:grpSpPr>
          <a:xfrm>
            <a:off x="6571830" y="4674179"/>
            <a:ext cx="1728020" cy="740938"/>
            <a:chOff x="6070194" y="2402934"/>
            <a:chExt cx="3061520" cy="1312715"/>
          </a:xfrm>
          <a:effectLst>
            <a:glow rad="101600">
              <a:schemeClr val="accent3">
                <a:satMod val="175000"/>
                <a:alpha val="40000"/>
              </a:schemeClr>
            </a:glow>
          </a:effectLst>
        </p:grpSpPr>
        <p:grpSp>
          <p:nvGrpSpPr>
            <p:cNvPr id="20" name="Group 60">
              <a:extLst>
                <a:ext uri="{FF2B5EF4-FFF2-40B4-BE49-F238E27FC236}">
                  <a16:creationId xmlns:a16="http://schemas.microsoft.com/office/drawing/2014/main" id="{16B2358A-8B39-9BE5-EE3F-4806EDA0AD3A}"/>
                </a:ext>
              </a:extLst>
            </p:cNvPr>
            <p:cNvGrpSpPr>
              <a:grpSpLocks/>
            </p:cNvGrpSpPr>
            <p:nvPr/>
          </p:nvGrpSpPr>
          <p:grpSpPr bwMode="auto">
            <a:xfrm flipH="1">
              <a:off x="7683914" y="2420249"/>
              <a:ext cx="1447800" cy="1295400"/>
              <a:chOff x="3168" y="1824"/>
              <a:chExt cx="912" cy="816"/>
            </a:xfrm>
          </p:grpSpPr>
          <p:sp>
            <p:nvSpPr>
              <p:cNvPr id="31" name="Freeform 61">
                <a:extLst>
                  <a:ext uri="{FF2B5EF4-FFF2-40B4-BE49-F238E27FC236}">
                    <a16:creationId xmlns:a16="http://schemas.microsoft.com/office/drawing/2014/main" id="{F8C7557D-FAD3-2E10-39E1-D5D16027A9D8}"/>
                  </a:ext>
                </a:extLst>
              </p:cNvPr>
              <p:cNvSpPr>
                <a:spLocks/>
              </p:cNvSpPr>
              <p:nvPr/>
            </p:nvSpPr>
            <p:spPr bwMode="auto">
              <a:xfrm>
                <a:off x="3936" y="2064"/>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bg2"/>
                </a:solidFill>
                <a:round/>
                <a:headEnd/>
                <a:tailEnd/>
              </a:ln>
            </p:spPr>
            <p:txBody>
              <a:bodyPr wrap="none" anchor="ctr"/>
              <a:lstStyle/>
              <a:p>
                <a:endParaRPr lang="en-US" dirty="0"/>
              </a:p>
            </p:txBody>
          </p:sp>
          <p:sp>
            <p:nvSpPr>
              <p:cNvPr id="32" name="Freeform 62">
                <a:extLst>
                  <a:ext uri="{FF2B5EF4-FFF2-40B4-BE49-F238E27FC236}">
                    <a16:creationId xmlns:a16="http://schemas.microsoft.com/office/drawing/2014/main" id="{9BD6B3AA-CD3D-C8F3-D2AD-7E10CEA07FB6}"/>
                  </a:ext>
                </a:extLst>
              </p:cNvPr>
              <p:cNvSpPr>
                <a:spLocks/>
              </p:cNvSpPr>
              <p:nvPr/>
            </p:nvSpPr>
            <p:spPr bwMode="auto">
              <a:xfrm>
                <a:off x="3728" y="1920"/>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bg2"/>
                </a:solidFill>
                <a:round/>
                <a:headEnd/>
                <a:tailEnd/>
              </a:ln>
            </p:spPr>
            <p:txBody>
              <a:bodyPr wrap="none" anchor="ctr"/>
              <a:lstStyle/>
              <a:p>
                <a:endParaRPr lang="en-US" dirty="0"/>
              </a:p>
            </p:txBody>
          </p:sp>
          <p:sp>
            <p:nvSpPr>
              <p:cNvPr id="33" name="Freeform 63">
                <a:extLst>
                  <a:ext uri="{FF2B5EF4-FFF2-40B4-BE49-F238E27FC236}">
                    <a16:creationId xmlns:a16="http://schemas.microsoft.com/office/drawing/2014/main" id="{F8F70699-EC2B-81F5-22D4-A2AB2FDE27AB}"/>
                  </a:ext>
                </a:extLst>
              </p:cNvPr>
              <p:cNvSpPr>
                <a:spLocks/>
              </p:cNvSpPr>
              <p:nvPr/>
            </p:nvSpPr>
            <p:spPr bwMode="auto">
              <a:xfrm>
                <a:off x="3504" y="1824"/>
                <a:ext cx="144" cy="288"/>
              </a:xfrm>
              <a:custGeom>
                <a:avLst/>
                <a:gdLst>
                  <a:gd name="T0" fmla="*/ 0 w 144"/>
                  <a:gd name="T1" fmla="*/ 41 h 336"/>
                  <a:gd name="T2" fmla="*/ 96 w 144"/>
                  <a:gd name="T3" fmla="*/ 0 h 336"/>
                  <a:gd name="T4" fmla="*/ 144 w 144"/>
                  <a:gd name="T5" fmla="*/ 41 h 336"/>
                  <a:gd name="T6" fmla="*/ 144 w 144"/>
                  <a:gd name="T7" fmla="*/ 288 h 336"/>
                  <a:gd name="T8" fmla="*/ 96 w 144"/>
                  <a:gd name="T9" fmla="*/ 247 h 336"/>
                  <a:gd name="T10" fmla="*/ 96 w 144"/>
                  <a:gd name="T11" fmla="*/ 82 h 336"/>
                  <a:gd name="T12" fmla="*/ 0 w 144"/>
                  <a:gd name="T13" fmla="*/ 123 h 336"/>
                  <a:gd name="T14" fmla="*/ 0 w 144"/>
                  <a:gd name="T15" fmla="*/ 41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bg2"/>
                </a:solidFill>
                <a:round/>
                <a:headEnd/>
                <a:tailEnd/>
              </a:ln>
            </p:spPr>
            <p:txBody>
              <a:bodyPr wrap="none" anchor="ctr"/>
              <a:lstStyle/>
              <a:p>
                <a:endParaRPr lang="en-US" dirty="0"/>
              </a:p>
            </p:txBody>
          </p:sp>
          <p:sp>
            <p:nvSpPr>
              <p:cNvPr id="34" name="Freeform 64">
                <a:extLst>
                  <a:ext uri="{FF2B5EF4-FFF2-40B4-BE49-F238E27FC236}">
                    <a16:creationId xmlns:a16="http://schemas.microsoft.com/office/drawing/2014/main" id="{91856297-A846-3D10-9A28-072B20664B10}"/>
                  </a:ext>
                </a:extLst>
              </p:cNvPr>
              <p:cNvSpPr>
                <a:spLocks/>
              </p:cNvSpPr>
              <p:nvPr/>
            </p:nvSpPr>
            <p:spPr bwMode="auto">
              <a:xfrm>
                <a:off x="3243" y="1824"/>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 name="T10" fmla="*/ 0 60000 65536"/>
                  <a:gd name="T11" fmla="*/ 0 60000 65536"/>
                  <a:gd name="T12" fmla="*/ 0 60000 65536"/>
                  <a:gd name="T13" fmla="*/ 0 60000 65536"/>
                  <a:gd name="T14" fmla="*/ 0 60000 65536"/>
                  <a:gd name="T15" fmla="*/ 0 w 789"/>
                  <a:gd name="T16" fmla="*/ 0 h 535"/>
                  <a:gd name="T17" fmla="*/ 789 w 789"/>
                  <a:gd name="T18" fmla="*/ 535 h 535"/>
                </a:gdLst>
                <a:ahLst/>
                <a:cxnLst>
                  <a:cxn ang="T10">
                    <a:pos x="T0" y="T1"/>
                  </a:cxn>
                  <a:cxn ang="T11">
                    <a:pos x="T2" y="T3"/>
                  </a:cxn>
                  <a:cxn ang="T12">
                    <a:pos x="T4" y="T5"/>
                  </a:cxn>
                  <a:cxn ang="T13">
                    <a:pos x="T6" y="T7"/>
                  </a:cxn>
                  <a:cxn ang="T14">
                    <a:pos x="T8" y="T9"/>
                  </a:cxn>
                </a:cxnLst>
                <a:rect l="T15" t="T16" r="T17" b="T18"/>
                <a:pathLst>
                  <a:path w="789" h="535">
                    <a:moveTo>
                      <a:pt x="261" y="0"/>
                    </a:moveTo>
                    <a:lnTo>
                      <a:pt x="789" y="336"/>
                    </a:lnTo>
                    <a:lnTo>
                      <a:pt x="494" y="535"/>
                    </a:lnTo>
                    <a:lnTo>
                      <a:pt x="0" y="96"/>
                    </a:lnTo>
                    <a:lnTo>
                      <a:pt x="261" y="0"/>
                    </a:lnTo>
                    <a:close/>
                  </a:path>
                </a:pathLst>
              </a:custGeom>
              <a:solidFill>
                <a:schemeClr val="accent1"/>
              </a:solidFill>
              <a:ln w="38100">
                <a:solidFill>
                  <a:schemeClr val="bg2"/>
                </a:solidFill>
                <a:round/>
                <a:headEnd/>
                <a:tailEnd/>
              </a:ln>
            </p:spPr>
            <p:txBody>
              <a:bodyPr wrap="none" anchor="ctr"/>
              <a:lstStyle/>
              <a:p>
                <a:endParaRPr lang="en-US" dirty="0"/>
              </a:p>
            </p:txBody>
          </p:sp>
          <p:sp>
            <p:nvSpPr>
              <p:cNvPr id="43" name="Freeform 65">
                <a:extLst>
                  <a:ext uri="{FF2B5EF4-FFF2-40B4-BE49-F238E27FC236}">
                    <a16:creationId xmlns:a16="http://schemas.microsoft.com/office/drawing/2014/main" id="{87CD75E6-D85E-E433-0A0A-F69BA117590D}"/>
                  </a:ext>
                </a:extLst>
              </p:cNvPr>
              <p:cNvSpPr>
                <a:spLocks/>
              </p:cNvSpPr>
              <p:nvPr/>
            </p:nvSpPr>
            <p:spPr bwMode="auto">
              <a:xfrm>
                <a:off x="3253" y="1920"/>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 name="T10" fmla="*/ 0 60000 65536"/>
                  <a:gd name="T11" fmla="*/ 0 60000 65536"/>
                  <a:gd name="T12" fmla="*/ 0 60000 65536"/>
                  <a:gd name="T13" fmla="*/ 0 60000 65536"/>
                  <a:gd name="T14" fmla="*/ 0 60000 65536"/>
                  <a:gd name="T15" fmla="*/ 0 w 491"/>
                  <a:gd name="T16" fmla="*/ 0 h 567"/>
                  <a:gd name="T17" fmla="*/ 491 w 491"/>
                  <a:gd name="T18" fmla="*/ 567 h 567"/>
                </a:gdLst>
                <a:ahLst/>
                <a:cxnLst>
                  <a:cxn ang="T10">
                    <a:pos x="T0" y="T1"/>
                  </a:cxn>
                  <a:cxn ang="T11">
                    <a:pos x="T2" y="T3"/>
                  </a:cxn>
                  <a:cxn ang="T12">
                    <a:pos x="T4" y="T5"/>
                  </a:cxn>
                  <a:cxn ang="T13">
                    <a:pos x="T6" y="T7"/>
                  </a:cxn>
                  <a:cxn ang="T14">
                    <a:pos x="T8" y="T9"/>
                  </a:cxn>
                </a:cxnLst>
                <a:rect l="T15" t="T16" r="T17" b="T18"/>
                <a:pathLst>
                  <a:path w="491" h="567">
                    <a:moveTo>
                      <a:pt x="11" y="0"/>
                    </a:moveTo>
                    <a:lnTo>
                      <a:pt x="491" y="432"/>
                    </a:lnTo>
                    <a:lnTo>
                      <a:pt x="484" y="567"/>
                    </a:lnTo>
                    <a:lnTo>
                      <a:pt x="0" y="119"/>
                    </a:lnTo>
                    <a:lnTo>
                      <a:pt x="11" y="0"/>
                    </a:lnTo>
                    <a:close/>
                  </a:path>
                </a:pathLst>
              </a:custGeom>
              <a:solidFill>
                <a:schemeClr val="accent1"/>
              </a:solidFill>
              <a:ln w="38100">
                <a:solidFill>
                  <a:schemeClr val="bg2"/>
                </a:solidFill>
                <a:round/>
                <a:headEnd/>
                <a:tailEnd/>
              </a:ln>
            </p:spPr>
            <p:txBody>
              <a:bodyPr wrap="none" anchor="ctr"/>
              <a:lstStyle/>
              <a:p>
                <a:endParaRPr lang="en-US" dirty="0"/>
              </a:p>
            </p:txBody>
          </p:sp>
          <p:sp>
            <p:nvSpPr>
              <p:cNvPr id="44" name="Freeform 66">
                <a:extLst>
                  <a:ext uri="{FF2B5EF4-FFF2-40B4-BE49-F238E27FC236}">
                    <a16:creationId xmlns:a16="http://schemas.microsoft.com/office/drawing/2014/main" id="{D4638D05-7690-E85B-A5EF-6B10AB956CF1}"/>
                  </a:ext>
                </a:extLst>
              </p:cNvPr>
              <p:cNvSpPr>
                <a:spLocks/>
              </p:cNvSpPr>
              <p:nvPr/>
            </p:nvSpPr>
            <p:spPr bwMode="auto">
              <a:xfrm>
                <a:off x="3728" y="2160"/>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 name="T10" fmla="*/ 0 60000 65536"/>
                  <a:gd name="T11" fmla="*/ 0 60000 65536"/>
                  <a:gd name="T12" fmla="*/ 0 60000 65536"/>
                  <a:gd name="T13" fmla="*/ 0 60000 65536"/>
                  <a:gd name="T14" fmla="*/ 0 60000 65536"/>
                  <a:gd name="T15" fmla="*/ 0 w 304"/>
                  <a:gd name="T16" fmla="*/ 0 h 327"/>
                  <a:gd name="T17" fmla="*/ 304 w 304"/>
                  <a:gd name="T18" fmla="*/ 327 h 327"/>
                </a:gdLst>
                <a:ahLst/>
                <a:cxnLst>
                  <a:cxn ang="T10">
                    <a:pos x="T0" y="T1"/>
                  </a:cxn>
                  <a:cxn ang="T11">
                    <a:pos x="T2" y="T3"/>
                  </a:cxn>
                  <a:cxn ang="T12">
                    <a:pos x="T4" y="T5"/>
                  </a:cxn>
                  <a:cxn ang="T13">
                    <a:pos x="T6" y="T7"/>
                  </a:cxn>
                  <a:cxn ang="T14">
                    <a:pos x="T8" y="T9"/>
                  </a:cxn>
                </a:cxnLst>
                <a:rect l="T15" t="T16" r="T17" b="T18"/>
                <a:pathLst>
                  <a:path w="304" h="327">
                    <a:moveTo>
                      <a:pt x="304" y="0"/>
                    </a:moveTo>
                    <a:lnTo>
                      <a:pt x="304" y="96"/>
                    </a:lnTo>
                    <a:lnTo>
                      <a:pt x="0" y="327"/>
                    </a:lnTo>
                    <a:lnTo>
                      <a:pt x="18" y="181"/>
                    </a:lnTo>
                    <a:lnTo>
                      <a:pt x="304" y="0"/>
                    </a:lnTo>
                    <a:close/>
                  </a:path>
                </a:pathLst>
              </a:custGeom>
              <a:solidFill>
                <a:schemeClr val="accent1"/>
              </a:solidFill>
              <a:ln w="38100">
                <a:solidFill>
                  <a:schemeClr val="bg2"/>
                </a:solidFill>
                <a:round/>
                <a:headEnd/>
                <a:tailEnd/>
              </a:ln>
            </p:spPr>
            <p:txBody>
              <a:bodyPr wrap="none" anchor="ctr"/>
              <a:lstStyle/>
              <a:p>
                <a:endParaRPr lang="en-US" dirty="0"/>
              </a:p>
            </p:txBody>
          </p:sp>
          <p:sp>
            <p:nvSpPr>
              <p:cNvPr id="45" name="Freeform 67">
                <a:extLst>
                  <a:ext uri="{FF2B5EF4-FFF2-40B4-BE49-F238E27FC236}">
                    <a16:creationId xmlns:a16="http://schemas.microsoft.com/office/drawing/2014/main" id="{052D1F89-8129-49FA-5109-BC31420F95C2}"/>
                  </a:ext>
                </a:extLst>
              </p:cNvPr>
              <p:cNvSpPr>
                <a:spLocks/>
              </p:cNvSpPr>
              <p:nvPr/>
            </p:nvSpPr>
            <p:spPr bwMode="auto">
              <a:xfrm>
                <a:off x="3504" y="2304"/>
                <a:ext cx="240" cy="336"/>
              </a:xfrm>
              <a:custGeom>
                <a:avLst/>
                <a:gdLst>
                  <a:gd name="T0" fmla="*/ 137 w 336"/>
                  <a:gd name="T1" fmla="*/ 0 h 432"/>
                  <a:gd name="T2" fmla="*/ 240 w 336"/>
                  <a:gd name="T3" fmla="*/ 75 h 432"/>
                  <a:gd name="T4" fmla="*/ 69 w 336"/>
                  <a:gd name="T5" fmla="*/ 112 h 432"/>
                  <a:gd name="T6" fmla="*/ 69 w 336"/>
                  <a:gd name="T7" fmla="*/ 336 h 432"/>
                  <a:gd name="T8" fmla="*/ 0 w 336"/>
                  <a:gd name="T9" fmla="*/ 261 h 432"/>
                  <a:gd name="T10" fmla="*/ 0 w 336"/>
                  <a:gd name="T11" fmla="*/ 37 h 432"/>
                  <a:gd name="T12" fmla="*/ 137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bg2"/>
                </a:solidFill>
                <a:round/>
                <a:headEnd/>
                <a:tailEnd/>
              </a:ln>
            </p:spPr>
            <p:txBody>
              <a:bodyPr wrap="none" anchor="ctr"/>
              <a:lstStyle/>
              <a:p>
                <a:endParaRPr lang="en-US" dirty="0"/>
              </a:p>
            </p:txBody>
          </p:sp>
          <p:sp>
            <p:nvSpPr>
              <p:cNvPr id="46" name="Freeform 68">
                <a:extLst>
                  <a:ext uri="{FF2B5EF4-FFF2-40B4-BE49-F238E27FC236}">
                    <a16:creationId xmlns:a16="http://schemas.microsoft.com/office/drawing/2014/main" id="{AF08ABAB-918A-C27C-D4D6-5AF2FC40B7DD}"/>
                  </a:ext>
                </a:extLst>
              </p:cNvPr>
              <p:cNvSpPr>
                <a:spLocks/>
              </p:cNvSpPr>
              <p:nvPr/>
            </p:nvSpPr>
            <p:spPr bwMode="auto">
              <a:xfrm>
                <a:off x="3312" y="2160"/>
                <a:ext cx="240" cy="288"/>
              </a:xfrm>
              <a:custGeom>
                <a:avLst/>
                <a:gdLst>
                  <a:gd name="T0" fmla="*/ 137 w 336"/>
                  <a:gd name="T1" fmla="*/ 0 h 432"/>
                  <a:gd name="T2" fmla="*/ 240 w 336"/>
                  <a:gd name="T3" fmla="*/ 64 h 432"/>
                  <a:gd name="T4" fmla="*/ 69 w 336"/>
                  <a:gd name="T5" fmla="*/ 96 h 432"/>
                  <a:gd name="T6" fmla="*/ 69 w 336"/>
                  <a:gd name="T7" fmla="*/ 288 h 432"/>
                  <a:gd name="T8" fmla="*/ 0 w 336"/>
                  <a:gd name="T9" fmla="*/ 224 h 432"/>
                  <a:gd name="T10" fmla="*/ 0 w 336"/>
                  <a:gd name="T11" fmla="*/ 32 h 432"/>
                  <a:gd name="T12" fmla="*/ 137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bg2"/>
                </a:solidFill>
                <a:round/>
                <a:headEnd/>
                <a:tailEnd/>
              </a:ln>
            </p:spPr>
            <p:txBody>
              <a:bodyPr wrap="none" anchor="ctr"/>
              <a:lstStyle/>
              <a:p>
                <a:endParaRPr lang="en-US" dirty="0"/>
              </a:p>
            </p:txBody>
          </p:sp>
          <p:sp>
            <p:nvSpPr>
              <p:cNvPr id="47" name="Freeform 69">
                <a:extLst>
                  <a:ext uri="{FF2B5EF4-FFF2-40B4-BE49-F238E27FC236}">
                    <a16:creationId xmlns:a16="http://schemas.microsoft.com/office/drawing/2014/main" id="{82312BA8-68F5-A0A9-C71A-56504DDBC854}"/>
                  </a:ext>
                </a:extLst>
              </p:cNvPr>
              <p:cNvSpPr>
                <a:spLocks/>
              </p:cNvSpPr>
              <p:nvPr/>
            </p:nvSpPr>
            <p:spPr bwMode="auto">
              <a:xfrm>
                <a:off x="3168" y="2016"/>
                <a:ext cx="192" cy="288"/>
              </a:xfrm>
              <a:custGeom>
                <a:avLst/>
                <a:gdLst>
                  <a:gd name="T0" fmla="*/ 110 w 336"/>
                  <a:gd name="T1" fmla="*/ 0 h 432"/>
                  <a:gd name="T2" fmla="*/ 192 w 336"/>
                  <a:gd name="T3" fmla="*/ 64 h 432"/>
                  <a:gd name="T4" fmla="*/ 55 w 336"/>
                  <a:gd name="T5" fmla="*/ 96 h 432"/>
                  <a:gd name="T6" fmla="*/ 55 w 336"/>
                  <a:gd name="T7" fmla="*/ 288 h 432"/>
                  <a:gd name="T8" fmla="*/ 0 w 336"/>
                  <a:gd name="T9" fmla="*/ 224 h 432"/>
                  <a:gd name="T10" fmla="*/ 0 w 336"/>
                  <a:gd name="T11" fmla="*/ 32 h 432"/>
                  <a:gd name="T12" fmla="*/ 110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bg2"/>
                </a:solidFill>
                <a:round/>
                <a:headEnd/>
                <a:tailEnd/>
              </a:ln>
            </p:spPr>
            <p:txBody>
              <a:bodyPr wrap="none" anchor="ctr"/>
              <a:lstStyle/>
              <a:p>
                <a:endParaRPr lang="en-US" dirty="0"/>
              </a:p>
            </p:txBody>
          </p:sp>
        </p:grpSp>
        <p:grpSp>
          <p:nvGrpSpPr>
            <p:cNvPr id="21" name="Group 50">
              <a:extLst>
                <a:ext uri="{FF2B5EF4-FFF2-40B4-BE49-F238E27FC236}">
                  <a16:creationId xmlns:a16="http://schemas.microsoft.com/office/drawing/2014/main" id="{3CA21D13-6DCE-48D8-A7A1-E2E3F49E8BFE}"/>
                </a:ext>
              </a:extLst>
            </p:cNvPr>
            <p:cNvGrpSpPr>
              <a:grpSpLocks/>
            </p:cNvGrpSpPr>
            <p:nvPr/>
          </p:nvGrpSpPr>
          <p:grpSpPr bwMode="auto">
            <a:xfrm>
              <a:off x="6070194" y="2402934"/>
              <a:ext cx="1447800" cy="1295400"/>
              <a:chOff x="3168" y="1824"/>
              <a:chExt cx="912" cy="816"/>
            </a:xfrm>
          </p:grpSpPr>
          <p:sp>
            <p:nvSpPr>
              <p:cNvPr id="22" name="Freeform 51">
                <a:extLst>
                  <a:ext uri="{FF2B5EF4-FFF2-40B4-BE49-F238E27FC236}">
                    <a16:creationId xmlns:a16="http://schemas.microsoft.com/office/drawing/2014/main" id="{2FB78672-0046-0E64-FF25-0BC586B234C6}"/>
                  </a:ext>
                </a:extLst>
              </p:cNvPr>
              <p:cNvSpPr>
                <a:spLocks/>
              </p:cNvSpPr>
              <p:nvPr/>
            </p:nvSpPr>
            <p:spPr bwMode="auto">
              <a:xfrm>
                <a:off x="3936" y="2064"/>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bg2"/>
                </a:solidFill>
                <a:round/>
                <a:headEnd/>
                <a:tailEnd/>
              </a:ln>
            </p:spPr>
            <p:txBody>
              <a:bodyPr wrap="none" anchor="ctr"/>
              <a:lstStyle/>
              <a:p>
                <a:endParaRPr lang="en-US" dirty="0"/>
              </a:p>
            </p:txBody>
          </p:sp>
          <p:sp>
            <p:nvSpPr>
              <p:cNvPr id="23" name="Freeform 52">
                <a:extLst>
                  <a:ext uri="{FF2B5EF4-FFF2-40B4-BE49-F238E27FC236}">
                    <a16:creationId xmlns:a16="http://schemas.microsoft.com/office/drawing/2014/main" id="{58DB0801-AD31-957E-14EF-597578D985C6}"/>
                  </a:ext>
                </a:extLst>
              </p:cNvPr>
              <p:cNvSpPr>
                <a:spLocks/>
              </p:cNvSpPr>
              <p:nvPr/>
            </p:nvSpPr>
            <p:spPr bwMode="auto">
              <a:xfrm>
                <a:off x="3728" y="1920"/>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bg2"/>
                </a:solidFill>
                <a:round/>
                <a:headEnd/>
                <a:tailEnd/>
              </a:ln>
            </p:spPr>
            <p:txBody>
              <a:bodyPr wrap="none" anchor="ctr"/>
              <a:lstStyle/>
              <a:p>
                <a:endParaRPr lang="en-US" dirty="0"/>
              </a:p>
            </p:txBody>
          </p:sp>
          <p:sp>
            <p:nvSpPr>
              <p:cNvPr id="24" name="Freeform 53">
                <a:extLst>
                  <a:ext uri="{FF2B5EF4-FFF2-40B4-BE49-F238E27FC236}">
                    <a16:creationId xmlns:a16="http://schemas.microsoft.com/office/drawing/2014/main" id="{B96E4DDF-A1B9-E755-0489-E9628B7E2243}"/>
                  </a:ext>
                </a:extLst>
              </p:cNvPr>
              <p:cNvSpPr>
                <a:spLocks/>
              </p:cNvSpPr>
              <p:nvPr/>
            </p:nvSpPr>
            <p:spPr bwMode="auto">
              <a:xfrm>
                <a:off x="3504" y="1824"/>
                <a:ext cx="144" cy="288"/>
              </a:xfrm>
              <a:custGeom>
                <a:avLst/>
                <a:gdLst>
                  <a:gd name="T0" fmla="*/ 0 w 144"/>
                  <a:gd name="T1" fmla="*/ 41 h 336"/>
                  <a:gd name="T2" fmla="*/ 96 w 144"/>
                  <a:gd name="T3" fmla="*/ 0 h 336"/>
                  <a:gd name="T4" fmla="*/ 144 w 144"/>
                  <a:gd name="T5" fmla="*/ 41 h 336"/>
                  <a:gd name="T6" fmla="*/ 144 w 144"/>
                  <a:gd name="T7" fmla="*/ 288 h 336"/>
                  <a:gd name="T8" fmla="*/ 96 w 144"/>
                  <a:gd name="T9" fmla="*/ 247 h 336"/>
                  <a:gd name="T10" fmla="*/ 96 w 144"/>
                  <a:gd name="T11" fmla="*/ 82 h 336"/>
                  <a:gd name="T12" fmla="*/ 0 w 144"/>
                  <a:gd name="T13" fmla="*/ 123 h 336"/>
                  <a:gd name="T14" fmla="*/ 0 w 144"/>
                  <a:gd name="T15" fmla="*/ 41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bg2"/>
                </a:solidFill>
                <a:round/>
                <a:headEnd/>
                <a:tailEnd/>
              </a:ln>
            </p:spPr>
            <p:txBody>
              <a:bodyPr wrap="none" anchor="ctr"/>
              <a:lstStyle/>
              <a:p>
                <a:endParaRPr lang="en-US" dirty="0"/>
              </a:p>
            </p:txBody>
          </p:sp>
          <p:sp>
            <p:nvSpPr>
              <p:cNvPr id="25" name="Freeform 54">
                <a:extLst>
                  <a:ext uri="{FF2B5EF4-FFF2-40B4-BE49-F238E27FC236}">
                    <a16:creationId xmlns:a16="http://schemas.microsoft.com/office/drawing/2014/main" id="{FD8E9DCC-FF2D-FD97-33EB-65E9D7CB938A}"/>
                  </a:ext>
                </a:extLst>
              </p:cNvPr>
              <p:cNvSpPr>
                <a:spLocks/>
              </p:cNvSpPr>
              <p:nvPr/>
            </p:nvSpPr>
            <p:spPr bwMode="auto">
              <a:xfrm>
                <a:off x="3243" y="1824"/>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 name="T10" fmla="*/ 0 60000 65536"/>
                  <a:gd name="T11" fmla="*/ 0 60000 65536"/>
                  <a:gd name="T12" fmla="*/ 0 60000 65536"/>
                  <a:gd name="T13" fmla="*/ 0 60000 65536"/>
                  <a:gd name="T14" fmla="*/ 0 60000 65536"/>
                  <a:gd name="T15" fmla="*/ 0 w 789"/>
                  <a:gd name="T16" fmla="*/ 0 h 535"/>
                  <a:gd name="T17" fmla="*/ 789 w 789"/>
                  <a:gd name="T18" fmla="*/ 535 h 535"/>
                </a:gdLst>
                <a:ahLst/>
                <a:cxnLst>
                  <a:cxn ang="T10">
                    <a:pos x="T0" y="T1"/>
                  </a:cxn>
                  <a:cxn ang="T11">
                    <a:pos x="T2" y="T3"/>
                  </a:cxn>
                  <a:cxn ang="T12">
                    <a:pos x="T4" y="T5"/>
                  </a:cxn>
                  <a:cxn ang="T13">
                    <a:pos x="T6" y="T7"/>
                  </a:cxn>
                  <a:cxn ang="T14">
                    <a:pos x="T8" y="T9"/>
                  </a:cxn>
                </a:cxnLst>
                <a:rect l="T15" t="T16" r="T17" b="T18"/>
                <a:pathLst>
                  <a:path w="789" h="535">
                    <a:moveTo>
                      <a:pt x="261" y="0"/>
                    </a:moveTo>
                    <a:lnTo>
                      <a:pt x="789" y="336"/>
                    </a:lnTo>
                    <a:lnTo>
                      <a:pt x="494" y="535"/>
                    </a:lnTo>
                    <a:lnTo>
                      <a:pt x="0" y="96"/>
                    </a:lnTo>
                    <a:lnTo>
                      <a:pt x="261" y="0"/>
                    </a:lnTo>
                    <a:close/>
                  </a:path>
                </a:pathLst>
              </a:custGeom>
              <a:solidFill>
                <a:srgbClr val="FF0000"/>
              </a:solidFill>
              <a:ln w="38100">
                <a:solidFill>
                  <a:schemeClr val="bg2"/>
                </a:solidFill>
                <a:round/>
                <a:headEnd/>
                <a:tailEnd/>
              </a:ln>
            </p:spPr>
            <p:txBody>
              <a:bodyPr wrap="none" anchor="ctr"/>
              <a:lstStyle/>
              <a:p>
                <a:endParaRPr lang="en-US" dirty="0"/>
              </a:p>
            </p:txBody>
          </p:sp>
          <p:sp>
            <p:nvSpPr>
              <p:cNvPr id="26" name="Freeform 55">
                <a:extLst>
                  <a:ext uri="{FF2B5EF4-FFF2-40B4-BE49-F238E27FC236}">
                    <a16:creationId xmlns:a16="http://schemas.microsoft.com/office/drawing/2014/main" id="{6CCB5B77-BBD2-55FE-8F95-928E30F7F231}"/>
                  </a:ext>
                </a:extLst>
              </p:cNvPr>
              <p:cNvSpPr>
                <a:spLocks/>
              </p:cNvSpPr>
              <p:nvPr/>
            </p:nvSpPr>
            <p:spPr bwMode="auto">
              <a:xfrm>
                <a:off x="3253" y="1920"/>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 name="T10" fmla="*/ 0 60000 65536"/>
                  <a:gd name="T11" fmla="*/ 0 60000 65536"/>
                  <a:gd name="T12" fmla="*/ 0 60000 65536"/>
                  <a:gd name="T13" fmla="*/ 0 60000 65536"/>
                  <a:gd name="T14" fmla="*/ 0 60000 65536"/>
                  <a:gd name="T15" fmla="*/ 0 w 491"/>
                  <a:gd name="T16" fmla="*/ 0 h 567"/>
                  <a:gd name="T17" fmla="*/ 491 w 491"/>
                  <a:gd name="T18" fmla="*/ 567 h 567"/>
                </a:gdLst>
                <a:ahLst/>
                <a:cxnLst>
                  <a:cxn ang="T10">
                    <a:pos x="T0" y="T1"/>
                  </a:cxn>
                  <a:cxn ang="T11">
                    <a:pos x="T2" y="T3"/>
                  </a:cxn>
                  <a:cxn ang="T12">
                    <a:pos x="T4" y="T5"/>
                  </a:cxn>
                  <a:cxn ang="T13">
                    <a:pos x="T6" y="T7"/>
                  </a:cxn>
                  <a:cxn ang="T14">
                    <a:pos x="T8" y="T9"/>
                  </a:cxn>
                </a:cxnLst>
                <a:rect l="T15" t="T16" r="T17" b="T18"/>
                <a:pathLst>
                  <a:path w="491" h="567">
                    <a:moveTo>
                      <a:pt x="11" y="0"/>
                    </a:moveTo>
                    <a:lnTo>
                      <a:pt x="491" y="432"/>
                    </a:lnTo>
                    <a:lnTo>
                      <a:pt x="484" y="567"/>
                    </a:lnTo>
                    <a:lnTo>
                      <a:pt x="0" y="119"/>
                    </a:lnTo>
                    <a:lnTo>
                      <a:pt x="11" y="0"/>
                    </a:lnTo>
                    <a:close/>
                  </a:path>
                </a:pathLst>
              </a:custGeom>
              <a:solidFill>
                <a:srgbClr val="FF0000"/>
              </a:solidFill>
              <a:ln w="38100">
                <a:solidFill>
                  <a:schemeClr val="bg2"/>
                </a:solidFill>
                <a:round/>
                <a:headEnd/>
                <a:tailEnd/>
              </a:ln>
            </p:spPr>
            <p:txBody>
              <a:bodyPr wrap="none" anchor="ctr"/>
              <a:lstStyle/>
              <a:p>
                <a:endParaRPr lang="en-US" dirty="0"/>
              </a:p>
            </p:txBody>
          </p:sp>
          <p:sp>
            <p:nvSpPr>
              <p:cNvPr id="27" name="Freeform 56">
                <a:extLst>
                  <a:ext uri="{FF2B5EF4-FFF2-40B4-BE49-F238E27FC236}">
                    <a16:creationId xmlns:a16="http://schemas.microsoft.com/office/drawing/2014/main" id="{8A34B257-EA9A-680B-A10C-3D26F20A1656}"/>
                  </a:ext>
                </a:extLst>
              </p:cNvPr>
              <p:cNvSpPr>
                <a:spLocks/>
              </p:cNvSpPr>
              <p:nvPr/>
            </p:nvSpPr>
            <p:spPr bwMode="auto">
              <a:xfrm>
                <a:off x="3752" y="2178"/>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 name="T10" fmla="*/ 0 60000 65536"/>
                  <a:gd name="T11" fmla="*/ 0 60000 65536"/>
                  <a:gd name="T12" fmla="*/ 0 60000 65536"/>
                  <a:gd name="T13" fmla="*/ 0 60000 65536"/>
                  <a:gd name="T14" fmla="*/ 0 60000 65536"/>
                  <a:gd name="T15" fmla="*/ 0 w 304"/>
                  <a:gd name="T16" fmla="*/ 0 h 327"/>
                  <a:gd name="T17" fmla="*/ 304 w 304"/>
                  <a:gd name="T18" fmla="*/ 327 h 327"/>
                </a:gdLst>
                <a:ahLst/>
                <a:cxnLst>
                  <a:cxn ang="T10">
                    <a:pos x="T0" y="T1"/>
                  </a:cxn>
                  <a:cxn ang="T11">
                    <a:pos x="T2" y="T3"/>
                  </a:cxn>
                  <a:cxn ang="T12">
                    <a:pos x="T4" y="T5"/>
                  </a:cxn>
                  <a:cxn ang="T13">
                    <a:pos x="T6" y="T7"/>
                  </a:cxn>
                  <a:cxn ang="T14">
                    <a:pos x="T8" y="T9"/>
                  </a:cxn>
                </a:cxnLst>
                <a:rect l="T15" t="T16" r="T17" b="T18"/>
                <a:pathLst>
                  <a:path w="304" h="327">
                    <a:moveTo>
                      <a:pt x="304" y="0"/>
                    </a:moveTo>
                    <a:lnTo>
                      <a:pt x="304" y="96"/>
                    </a:lnTo>
                    <a:lnTo>
                      <a:pt x="0" y="327"/>
                    </a:lnTo>
                    <a:lnTo>
                      <a:pt x="18" y="181"/>
                    </a:lnTo>
                    <a:lnTo>
                      <a:pt x="304" y="0"/>
                    </a:lnTo>
                    <a:close/>
                  </a:path>
                </a:pathLst>
              </a:custGeom>
              <a:solidFill>
                <a:srgbClr val="FF0000"/>
              </a:solidFill>
              <a:ln w="38100">
                <a:solidFill>
                  <a:schemeClr val="bg2"/>
                </a:solidFill>
                <a:round/>
                <a:headEnd/>
                <a:tailEnd/>
              </a:ln>
            </p:spPr>
            <p:txBody>
              <a:bodyPr wrap="none" anchor="ctr"/>
              <a:lstStyle/>
              <a:p>
                <a:endParaRPr lang="en-US" dirty="0"/>
              </a:p>
            </p:txBody>
          </p:sp>
          <p:sp>
            <p:nvSpPr>
              <p:cNvPr id="28" name="Freeform 57">
                <a:extLst>
                  <a:ext uri="{FF2B5EF4-FFF2-40B4-BE49-F238E27FC236}">
                    <a16:creationId xmlns:a16="http://schemas.microsoft.com/office/drawing/2014/main" id="{AB6E5CC7-25EB-4533-955B-67EF69CAC886}"/>
                  </a:ext>
                </a:extLst>
              </p:cNvPr>
              <p:cNvSpPr>
                <a:spLocks/>
              </p:cNvSpPr>
              <p:nvPr/>
            </p:nvSpPr>
            <p:spPr bwMode="auto">
              <a:xfrm>
                <a:off x="3504" y="2304"/>
                <a:ext cx="240" cy="336"/>
              </a:xfrm>
              <a:custGeom>
                <a:avLst/>
                <a:gdLst>
                  <a:gd name="T0" fmla="*/ 137 w 336"/>
                  <a:gd name="T1" fmla="*/ 0 h 432"/>
                  <a:gd name="T2" fmla="*/ 240 w 336"/>
                  <a:gd name="T3" fmla="*/ 75 h 432"/>
                  <a:gd name="T4" fmla="*/ 69 w 336"/>
                  <a:gd name="T5" fmla="*/ 112 h 432"/>
                  <a:gd name="T6" fmla="*/ 69 w 336"/>
                  <a:gd name="T7" fmla="*/ 336 h 432"/>
                  <a:gd name="T8" fmla="*/ 0 w 336"/>
                  <a:gd name="T9" fmla="*/ 261 h 432"/>
                  <a:gd name="T10" fmla="*/ 0 w 336"/>
                  <a:gd name="T11" fmla="*/ 37 h 432"/>
                  <a:gd name="T12" fmla="*/ 137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bg2"/>
                </a:solidFill>
                <a:round/>
                <a:headEnd/>
                <a:tailEnd/>
              </a:ln>
            </p:spPr>
            <p:txBody>
              <a:bodyPr wrap="none" anchor="ctr"/>
              <a:lstStyle/>
              <a:p>
                <a:endParaRPr lang="en-US" dirty="0"/>
              </a:p>
            </p:txBody>
          </p:sp>
          <p:sp>
            <p:nvSpPr>
              <p:cNvPr id="29" name="Freeform 58">
                <a:extLst>
                  <a:ext uri="{FF2B5EF4-FFF2-40B4-BE49-F238E27FC236}">
                    <a16:creationId xmlns:a16="http://schemas.microsoft.com/office/drawing/2014/main" id="{7AC894F9-DEA2-3C33-87C7-FE50987F56B0}"/>
                  </a:ext>
                </a:extLst>
              </p:cNvPr>
              <p:cNvSpPr>
                <a:spLocks/>
              </p:cNvSpPr>
              <p:nvPr/>
            </p:nvSpPr>
            <p:spPr bwMode="auto">
              <a:xfrm>
                <a:off x="3312" y="2160"/>
                <a:ext cx="240" cy="288"/>
              </a:xfrm>
              <a:custGeom>
                <a:avLst/>
                <a:gdLst>
                  <a:gd name="T0" fmla="*/ 137 w 336"/>
                  <a:gd name="T1" fmla="*/ 0 h 432"/>
                  <a:gd name="T2" fmla="*/ 240 w 336"/>
                  <a:gd name="T3" fmla="*/ 64 h 432"/>
                  <a:gd name="T4" fmla="*/ 69 w 336"/>
                  <a:gd name="T5" fmla="*/ 96 h 432"/>
                  <a:gd name="T6" fmla="*/ 69 w 336"/>
                  <a:gd name="T7" fmla="*/ 288 h 432"/>
                  <a:gd name="T8" fmla="*/ 0 w 336"/>
                  <a:gd name="T9" fmla="*/ 224 h 432"/>
                  <a:gd name="T10" fmla="*/ 0 w 336"/>
                  <a:gd name="T11" fmla="*/ 32 h 432"/>
                  <a:gd name="T12" fmla="*/ 137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bg2"/>
                </a:solidFill>
                <a:round/>
                <a:headEnd/>
                <a:tailEnd/>
              </a:ln>
            </p:spPr>
            <p:txBody>
              <a:bodyPr wrap="none" anchor="ctr"/>
              <a:lstStyle/>
              <a:p>
                <a:endParaRPr lang="en-US" dirty="0"/>
              </a:p>
            </p:txBody>
          </p:sp>
          <p:sp>
            <p:nvSpPr>
              <p:cNvPr id="30" name="Freeform 59">
                <a:extLst>
                  <a:ext uri="{FF2B5EF4-FFF2-40B4-BE49-F238E27FC236}">
                    <a16:creationId xmlns:a16="http://schemas.microsoft.com/office/drawing/2014/main" id="{748CF06E-83AC-673E-095D-8399235BE345}"/>
                  </a:ext>
                </a:extLst>
              </p:cNvPr>
              <p:cNvSpPr>
                <a:spLocks/>
              </p:cNvSpPr>
              <p:nvPr/>
            </p:nvSpPr>
            <p:spPr bwMode="auto">
              <a:xfrm>
                <a:off x="3168" y="2016"/>
                <a:ext cx="192" cy="288"/>
              </a:xfrm>
              <a:custGeom>
                <a:avLst/>
                <a:gdLst>
                  <a:gd name="T0" fmla="*/ 110 w 336"/>
                  <a:gd name="T1" fmla="*/ 0 h 432"/>
                  <a:gd name="T2" fmla="*/ 192 w 336"/>
                  <a:gd name="T3" fmla="*/ 64 h 432"/>
                  <a:gd name="T4" fmla="*/ 55 w 336"/>
                  <a:gd name="T5" fmla="*/ 96 h 432"/>
                  <a:gd name="T6" fmla="*/ 55 w 336"/>
                  <a:gd name="T7" fmla="*/ 288 h 432"/>
                  <a:gd name="T8" fmla="*/ 0 w 336"/>
                  <a:gd name="T9" fmla="*/ 224 h 432"/>
                  <a:gd name="T10" fmla="*/ 0 w 336"/>
                  <a:gd name="T11" fmla="*/ 32 h 432"/>
                  <a:gd name="T12" fmla="*/ 110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bg2"/>
                </a:solidFill>
                <a:round/>
                <a:headEnd/>
                <a:tailEnd/>
              </a:ln>
            </p:spPr>
            <p:txBody>
              <a:bodyPr wrap="none" anchor="ctr"/>
              <a:lstStyle/>
              <a:p>
                <a:endParaRPr lang="en-US" dirty="0"/>
              </a:p>
            </p:txBody>
          </p:sp>
        </p:grpSp>
      </p:grpSp>
      <p:grpSp>
        <p:nvGrpSpPr>
          <p:cNvPr id="48" name="Group 47">
            <a:extLst>
              <a:ext uri="{FF2B5EF4-FFF2-40B4-BE49-F238E27FC236}">
                <a16:creationId xmlns:a16="http://schemas.microsoft.com/office/drawing/2014/main" id="{AEBE4BE1-ECF0-0C1C-5519-BA8DF02F3BF1}"/>
              </a:ext>
            </a:extLst>
          </p:cNvPr>
          <p:cNvGrpSpPr/>
          <p:nvPr/>
        </p:nvGrpSpPr>
        <p:grpSpPr>
          <a:xfrm>
            <a:off x="944193" y="4569309"/>
            <a:ext cx="1728020" cy="740938"/>
            <a:chOff x="6070194" y="2402934"/>
            <a:chExt cx="3061520" cy="1312715"/>
          </a:xfrm>
          <a:effectLst>
            <a:glow rad="101600">
              <a:schemeClr val="accent3">
                <a:satMod val="175000"/>
                <a:alpha val="40000"/>
              </a:schemeClr>
            </a:glow>
          </a:effectLst>
        </p:grpSpPr>
        <p:grpSp>
          <p:nvGrpSpPr>
            <p:cNvPr id="49" name="Group 60">
              <a:extLst>
                <a:ext uri="{FF2B5EF4-FFF2-40B4-BE49-F238E27FC236}">
                  <a16:creationId xmlns:a16="http://schemas.microsoft.com/office/drawing/2014/main" id="{92845B70-A0B3-27C7-E9C8-C949D9922974}"/>
                </a:ext>
              </a:extLst>
            </p:cNvPr>
            <p:cNvGrpSpPr>
              <a:grpSpLocks/>
            </p:cNvGrpSpPr>
            <p:nvPr/>
          </p:nvGrpSpPr>
          <p:grpSpPr bwMode="auto">
            <a:xfrm flipH="1">
              <a:off x="7683914" y="2420249"/>
              <a:ext cx="1447800" cy="1295400"/>
              <a:chOff x="3168" y="1824"/>
              <a:chExt cx="912" cy="816"/>
            </a:xfrm>
          </p:grpSpPr>
          <p:sp>
            <p:nvSpPr>
              <p:cNvPr id="73" name="Freeform 61">
                <a:extLst>
                  <a:ext uri="{FF2B5EF4-FFF2-40B4-BE49-F238E27FC236}">
                    <a16:creationId xmlns:a16="http://schemas.microsoft.com/office/drawing/2014/main" id="{570917EE-1B6D-B3E4-A7AC-48DB6F2C9F8F}"/>
                  </a:ext>
                </a:extLst>
              </p:cNvPr>
              <p:cNvSpPr>
                <a:spLocks/>
              </p:cNvSpPr>
              <p:nvPr/>
            </p:nvSpPr>
            <p:spPr bwMode="auto">
              <a:xfrm>
                <a:off x="3936" y="2064"/>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bg2"/>
                </a:solidFill>
                <a:round/>
                <a:headEnd/>
                <a:tailEnd/>
              </a:ln>
            </p:spPr>
            <p:txBody>
              <a:bodyPr wrap="none" anchor="ctr"/>
              <a:lstStyle/>
              <a:p>
                <a:endParaRPr lang="en-US" dirty="0"/>
              </a:p>
            </p:txBody>
          </p:sp>
          <p:sp>
            <p:nvSpPr>
              <p:cNvPr id="80" name="Freeform 62">
                <a:extLst>
                  <a:ext uri="{FF2B5EF4-FFF2-40B4-BE49-F238E27FC236}">
                    <a16:creationId xmlns:a16="http://schemas.microsoft.com/office/drawing/2014/main" id="{C7497A92-4904-AAFB-0D17-D354D917FDC2}"/>
                  </a:ext>
                </a:extLst>
              </p:cNvPr>
              <p:cNvSpPr>
                <a:spLocks/>
              </p:cNvSpPr>
              <p:nvPr/>
            </p:nvSpPr>
            <p:spPr bwMode="auto">
              <a:xfrm>
                <a:off x="3728" y="1920"/>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bg2"/>
                </a:solidFill>
                <a:round/>
                <a:headEnd/>
                <a:tailEnd/>
              </a:ln>
            </p:spPr>
            <p:txBody>
              <a:bodyPr wrap="none" anchor="ctr"/>
              <a:lstStyle/>
              <a:p>
                <a:endParaRPr lang="en-US" dirty="0"/>
              </a:p>
            </p:txBody>
          </p:sp>
          <p:sp>
            <p:nvSpPr>
              <p:cNvPr id="81" name="Freeform 63">
                <a:extLst>
                  <a:ext uri="{FF2B5EF4-FFF2-40B4-BE49-F238E27FC236}">
                    <a16:creationId xmlns:a16="http://schemas.microsoft.com/office/drawing/2014/main" id="{C8A33F8A-C256-8C37-6E8E-BE9B1CCD083F}"/>
                  </a:ext>
                </a:extLst>
              </p:cNvPr>
              <p:cNvSpPr>
                <a:spLocks/>
              </p:cNvSpPr>
              <p:nvPr/>
            </p:nvSpPr>
            <p:spPr bwMode="auto">
              <a:xfrm>
                <a:off x="3504" y="1824"/>
                <a:ext cx="144" cy="288"/>
              </a:xfrm>
              <a:custGeom>
                <a:avLst/>
                <a:gdLst>
                  <a:gd name="T0" fmla="*/ 0 w 144"/>
                  <a:gd name="T1" fmla="*/ 41 h 336"/>
                  <a:gd name="T2" fmla="*/ 96 w 144"/>
                  <a:gd name="T3" fmla="*/ 0 h 336"/>
                  <a:gd name="T4" fmla="*/ 144 w 144"/>
                  <a:gd name="T5" fmla="*/ 41 h 336"/>
                  <a:gd name="T6" fmla="*/ 144 w 144"/>
                  <a:gd name="T7" fmla="*/ 288 h 336"/>
                  <a:gd name="T8" fmla="*/ 96 w 144"/>
                  <a:gd name="T9" fmla="*/ 247 h 336"/>
                  <a:gd name="T10" fmla="*/ 96 w 144"/>
                  <a:gd name="T11" fmla="*/ 82 h 336"/>
                  <a:gd name="T12" fmla="*/ 0 w 144"/>
                  <a:gd name="T13" fmla="*/ 123 h 336"/>
                  <a:gd name="T14" fmla="*/ 0 w 144"/>
                  <a:gd name="T15" fmla="*/ 41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bg2"/>
                </a:solidFill>
                <a:round/>
                <a:headEnd/>
                <a:tailEnd/>
              </a:ln>
            </p:spPr>
            <p:txBody>
              <a:bodyPr wrap="none" anchor="ctr"/>
              <a:lstStyle/>
              <a:p>
                <a:endParaRPr lang="en-US" dirty="0"/>
              </a:p>
            </p:txBody>
          </p:sp>
          <p:sp>
            <p:nvSpPr>
              <p:cNvPr id="82" name="Freeform 64">
                <a:extLst>
                  <a:ext uri="{FF2B5EF4-FFF2-40B4-BE49-F238E27FC236}">
                    <a16:creationId xmlns:a16="http://schemas.microsoft.com/office/drawing/2014/main" id="{A24AA081-C9D8-F1E1-3494-4BA7DD7E0E67}"/>
                  </a:ext>
                </a:extLst>
              </p:cNvPr>
              <p:cNvSpPr>
                <a:spLocks/>
              </p:cNvSpPr>
              <p:nvPr/>
            </p:nvSpPr>
            <p:spPr bwMode="auto">
              <a:xfrm>
                <a:off x="3243" y="1824"/>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 name="T10" fmla="*/ 0 60000 65536"/>
                  <a:gd name="T11" fmla="*/ 0 60000 65536"/>
                  <a:gd name="T12" fmla="*/ 0 60000 65536"/>
                  <a:gd name="T13" fmla="*/ 0 60000 65536"/>
                  <a:gd name="T14" fmla="*/ 0 60000 65536"/>
                  <a:gd name="T15" fmla="*/ 0 w 789"/>
                  <a:gd name="T16" fmla="*/ 0 h 535"/>
                  <a:gd name="T17" fmla="*/ 789 w 789"/>
                  <a:gd name="T18" fmla="*/ 535 h 535"/>
                </a:gdLst>
                <a:ahLst/>
                <a:cxnLst>
                  <a:cxn ang="T10">
                    <a:pos x="T0" y="T1"/>
                  </a:cxn>
                  <a:cxn ang="T11">
                    <a:pos x="T2" y="T3"/>
                  </a:cxn>
                  <a:cxn ang="T12">
                    <a:pos x="T4" y="T5"/>
                  </a:cxn>
                  <a:cxn ang="T13">
                    <a:pos x="T6" y="T7"/>
                  </a:cxn>
                  <a:cxn ang="T14">
                    <a:pos x="T8" y="T9"/>
                  </a:cxn>
                </a:cxnLst>
                <a:rect l="T15" t="T16" r="T17" b="T18"/>
                <a:pathLst>
                  <a:path w="789" h="535">
                    <a:moveTo>
                      <a:pt x="261" y="0"/>
                    </a:moveTo>
                    <a:lnTo>
                      <a:pt x="789" y="336"/>
                    </a:lnTo>
                    <a:lnTo>
                      <a:pt x="494" y="535"/>
                    </a:lnTo>
                    <a:lnTo>
                      <a:pt x="0" y="96"/>
                    </a:lnTo>
                    <a:lnTo>
                      <a:pt x="261" y="0"/>
                    </a:lnTo>
                    <a:close/>
                  </a:path>
                </a:pathLst>
              </a:custGeom>
              <a:solidFill>
                <a:schemeClr val="accent1"/>
              </a:solidFill>
              <a:ln w="38100">
                <a:solidFill>
                  <a:schemeClr val="bg2"/>
                </a:solidFill>
                <a:round/>
                <a:headEnd/>
                <a:tailEnd/>
              </a:ln>
            </p:spPr>
            <p:txBody>
              <a:bodyPr wrap="none" anchor="ctr"/>
              <a:lstStyle/>
              <a:p>
                <a:endParaRPr lang="en-US" dirty="0"/>
              </a:p>
            </p:txBody>
          </p:sp>
          <p:sp>
            <p:nvSpPr>
              <p:cNvPr id="83" name="Freeform 65">
                <a:extLst>
                  <a:ext uri="{FF2B5EF4-FFF2-40B4-BE49-F238E27FC236}">
                    <a16:creationId xmlns:a16="http://schemas.microsoft.com/office/drawing/2014/main" id="{AFA9608D-0DDF-1F83-3BFD-81AAB56C6480}"/>
                  </a:ext>
                </a:extLst>
              </p:cNvPr>
              <p:cNvSpPr>
                <a:spLocks/>
              </p:cNvSpPr>
              <p:nvPr/>
            </p:nvSpPr>
            <p:spPr bwMode="auto">
              <a:xfrm>
                <a:off x="3253" y="1920"/>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 name="T10" fmla="*/ 0 60000 65536"/>
                  <a:gd name="T11" fmla="*/ 0 60000 65536"/>
                  <a:gd name="T12" fmla="*/ 0 60000 65536"/>
                  <a:gd name="T13" fmla="*/ 0 60000 65536"/>
                  <a:gd name="T14" fmla="*/ 0 60000 65536"/>
                  <a:gd name="T15" fmla="*/ 0 w 491"/>
                  <a:gd name="T16" fmla="*/ 0 h 567"/>
                  <a:gd name="T17" fmla="*/ 491 w 491"/>
                  <a:gd name="T18" fmla="*/ 567 h 567"/>
                </a:gdLst>
                <a:ahLst/>
                <a:cxnLst>
                  <a:cxn ang="T10">
                    <a:pos x="T0" y="T1"/>
                  </a:cxn>
                  <a:cxn ang="T11">
                    <a:pos x="T2" y="T3"/>
                  </a:cxn>
                  <a:cxn ang="T12">
                    <a:pos x="T4" y="T5"/>
                  </a:cxn>
                  <a:cxn ang="T13">
                    <a:pos x="T6" y="T7"/>
                  </a:cxn>
                  <a:cxn ang="T14">
                    <a:pos x="T8" y="T9"/>
                  </a:cxn>
                </a:cxnLst>
                <a:rect l="T15" t="T16" r="T17" b="T18"/>
                <a:pathLst>
                  <a:path w="491" h="567">
                    <a:moveTo>
                      <a:pt x="11" y="0"/>
                    </a:moveTo>
                    <a:lnTo>
                      <a:pt x="491" y="432"/>
                    </a:lnTo>
                    <a:lnTo>
                      <a:pt x="484" y="567"/>
                    </a:lnTo>
                    <a:lnTo>
                      <a:pt x="0" y="119"/>
                    </a:lnTo>
                    <a:lnTo>
                      <a:pt x="11" y="0"/>
                    </a:lnTo>
                    <a:close/>
                  </a:path>
                </a:pathLst>
              </a:custGeom>
              <a:solidFill>
                <a:schemeClr val="accent1"/>
              </a:solidFill>
              <a:ln w="38100">
                <a:solidFill>
                  <a:schemeClr val="bg2"/>
                </a:solidFill>
                <a:round/>
                <a:headEnd/>
                <a:tailEnd/>
              </a:ln>
            </p:spPr>
            <p:txBody>
              <a:bodyPr wrap="none" anchor="ctr"/>
              <a:lstStyle/>
              <a:p>
                <a:endParaRPr lang="en-US" dirty="0"/>
              </a:p>
            </p:txBody>
          </p:sp>
          <p:sp>
            <p:nvSpPr>
              <p:cNvPr id="84" name="Freeform 66">
                <a:extLst>
                  <a:ext uri="{FF2B5EF4-FFF2-40B4-BE49-F238E27FC236}">
                    <a16:creationId xmlns:a16="http://schemas.microsoft.com/office/drawing/2014/main" id="{3402BACF-2816-8FBF-62CB-87A4401B4859}"/>
                  </a:ext>
                </a:extLst>
              </p:cNvPr>
              <p:cNvSpPr>
                <a:spLocks/>
              </p:cNvSpPr>
              <p:nvPr/>
            </p:nvSpPr>
            <p:spPr bwMode="auto">
              <a:xfrm>
                <a:off x="3728" y="2160"/>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 name="T10" fmla="*/ 0 60000 65536"/>
                  <a:gd name="T11" fmla="*/ 0 60000 65536"/>
                  <a:gd name="T12" fmla="*/ 0 60000 65536"/>
                  <a:gd name="T13" fmla="*/ 0 60000 65536"/>
                  <a:gd name="T14" fmla="*/ 0 60000 65536"/>
                  <a:gd name="T15" fmla="*/ 0 w 304"/>
                  <a:gd name="T16" fmla="*/ 0 h 327"/>
                  <a:gd name="T17" fmla="*/ 304 w 304"/>
                  <a:gd name="T18" fmla="*/ 327 h 327"/>
                </a:gdLst>
                <a:ahLst/>
                <a:cxnLst>
                  <a:cxn ang="T10">
                    <a:pos x="T0" y="T1"/>
                  </a:cxn>
                  <a:cxn ang="T11">
                    <a:pos x="T2" y="T3"/>
                  </a:cxn>
                  <a:cxn ang="T12">
                    <a:pos x="T4" y="T5"/>
                  </a:cxn>
                  <a:cxn ang="T13">
                    <a:pos x="T6" y="T7"/>
                  </a:cxn>
                  <a:cxn ang="T14">
                    <a:pos x="T8" y="T9"/>
                  </a:cxn>
                </a:cxnLst>
                <a:rect l="T15" t="T16" r="T17" b="T18"/>
                <a:pathLst>
                  <a:path w="304" h="327">
                    <a:moveTo>
                      <a:pt x="304" y="0"/>
                    </a:moveTo>
                    <a:lnTo>
                      <a:pt x="304" y="96"/>
                    </a:lnTo>
                    <a:lnTo>
                      <a:pt x="0" y="327"/>
                    </a:lnTo>
                    <a:lnTo>
                      <a:pt x="18" y="181"/>
                    </a:lnTo>
                    <a:lnTo>
                      <a:pt x="304" y="0"/>
                    </a:lnTo>
                    <a:close/>
                  </a:path>
                </a:pathLst>
              </a:custGeom>
              <a:solidFill>
                <a:schemeClr val="accent1"/>
              </a:solidFill>
              <a:ln w="38100">
                <a:solidFill>
                  <a:schemeClr val="bg2"/>
                </a:solidFill>
                <a:round/>
                <a:headEnd/>
                <a:tailEnd/>
              </a:ln>
            </p:spPr>
            <p:txBody>
              <a:bodyPr wrap="none" anchor="ctr"/>
              <a:lstStyle/>
              <a:p>
                <a:endParaRPr lang="en-US" dirty="0"/>
              </a:p>
            </p:txBody>
          </p:sp>
          <p:sp>
            <p:nvSpPr>
              <p:cNvPr id="88" name="Freeform 67">
                <a:extLst>
                  <a:ext uri="{FF2B5EF4-FFF2-40B4-BE49-F238E27FC236}">
                    <a16:creationId xmlns:a16="http://schemas.microsoft.com/office/drawing/2014/main" id="{37C29466-1B2D-E174-A338-8DD5793A883E}"/>
                  </a:ext>
                </a:extLst>
              </p:cNvPr>
              <p:cNvSpPr>
                <a:spLocks/>
              </p:cNvSpPr>
              <p:nvPr/>
            </p:nvSpPr>
            <p:spPr bwMode="auto">
              <a:xfrm>
                <a:off x="3504" y="2304"/>
                <a:ext cx="240" cy="336"/>
              </a:xfrm>
              <a:custGeom>
                <a:avLst/>
                <a:gdLst>
                  <a:gd name="T0" fmla="*/ 137 w 336"/>
                  <a:gd name="T1" fmla="*/ 0 h 432"/>
                  <a:gd name="T2" fmla="*/ 240 w 336"/>
                  <a:gd name="T3" fmla="*/ 75 h 432"/>
                  <a:gd name="T4" fmla="*/ 69 w 336"/>
                  <a:gd name="T5" fmla="*/ 112 h 432"/>
                  <a:gd name="T6" fmla="*/ 69 w 336"/>
                  <a:gd name="T7" fmla="*/ 336 h 432"/>
                  <a:gd name="T8" fmla="*/ 0 w 336"/>
                  <a:gd name="T9" fmla="*/ 261 h 432"/>
                  <a:gd name="T10" fmla="*/ 0 w 336"/>
                  <a:gd name="T11" fmla="*/ 37 h 432"/>
                  <a:gd name="T12" fmla="*/ 137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bg2"/>
                </a:solidFill>
                <a:round/>
                <a:headEnd/>
                <a:tailEnd/>
              </a:ln>
            </p:spPr>
            <p:txBody>
              <a:bodyPr wrap="none" anchor="ctr"/>
              <a:lstStyle/>
              <a:p>
                <a:endParaRPr lang="en-US" dirty="0"/>
              </a:p>
            </p:txBody>
          </p:sp>
          <p:sp>
            <p:nvSpPr>
              <p:cNvPr id="89" name="Freeform 68">
                <a:extLst>
                  <a:ext uri="{FF2B5EF4-FFF2-40B4-BE49-F238E27FC236}">
                    <a16:creationId xmlns:a16="http://schemas.microsoft.com/office/drawing/2014/main" id="{A7429893-36CD-DCF4-ADA0-A336FF3798E8}"/>
                  </a:ext>
                </a:extLst>
              </p:cNvPr>
              <p:cNvSpPr>
                <a:spLocks/>
              </p:cNvSpPr>
              <p:nvPr/>
            </p:nvSpPr>
            <p:spPr bwMode="auto">
              <a:xfrm>
                <a:off x="3312" y="2160"/>
                <a:ext cx="240" cy="288"/>
              </a:xfrm>
              <a:custGeom>
                <a:avLst/>
                <a:gdLst>
                  <a:gd name="T0" fmla="*/ 137 w 336"/>
                  <a:gd name="T1" fmla="*/ 0 h 432"/>
                  <a:gd name="T2" fmla="*/ 240 w 336"/>
                  <a:gd name="T3" fmla="*/ 64 h 432"/>
                  <a:gd name="T4" fmla="*/ 69 w 336"/>
                  <a:gd name="T5" fmla="*/ 96 h 432"/>
                  <a:gd name="T6" fmla="*/ 69 w 336"/>
                  <a:gd name="T7" fmla="*/ 288 h 432"/>
                  <a:gd name="T8" fmla="*/ 0 w 336"/>
                  <a:gd name="T9" fmla="*/ 224 h 432"/>
                  <a:gd name="T10" fmla="*/ 0 w 336"/>
                  <a:gd name="T11" fmla="*/ 32 h 432"/>
                  <a:gd name="T12" fmla="*/ 137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bg2"/>
                </a:solidFill>
                <a:round/>
                <a:headEnd/>
                <a:tailEnd/>
              </a:ln>
            </p:spPr>
            <p:txBody>
              <a:bodyPr wrap="none" anchor="ctr"/>
              <a:lstStyle/>
              <a:p>
                <a:endParaRPr lang="en-US" dirty="0"/>
              </a:p>
            </p:txBody>
          </p:sp>
          <p:sp>
            <p:nvSpPr>
              <p:cNvPr id="90" name="Freeform 69">
                <a:extLst>
                  <a:ext uri="{FF2B5EF4-FFF2-40B4-BE49-F238E27FC236}">
                    <a16:creationId xmlns:a16="http://schemas.microsoft.com/office/drawing/2014/main" id="{11DF8F03-5277-34C0-4BB7-A03E88DA3E28}"/>
                  </a:ext>
                </a:extLst>
              </p:cNvPr>
              <p:cNvSpPr>
                <a:spLocks/>
              </p:cNvSpPr>
              <p:nvPr/>
            </p:nvSpPr>
            <p:spPr bwMode="auto">
              <a:xfrm>
                <a:off x="3168" y="2016"/>
                <a:ext cx="192" cy="288"/>
              </a:xfrm>
              <a:custGeom>
                <a:avLst/>
                <a:gdLst>
                  <a:gd name="T0" fmla="*/ 110 w 336"/>
                  <a:gd name="T1" fmla="*/ 0 h 432"/>
                  <a:gd name="T2" fmla="*/ 192 w 336"/>
                  <a:gd name="T3" fmla="*/ 64 h 432"/>
                  <a:gd name="T4" fmla="*/ 55 w 336"/>
                  <a:gd name="T5" fmla="*/ 96 h 432"/>
                  <a:gd name="T6" fmla="*/ 55 w 336"/>
                  <a:gd name="T7" fmla="*/ 288 h 432"/>
                  <a:gd name="T8" fmla="*/ 0 w 336"/>
                  <a:gd name="T9" fmla="*/ 224 h 432"/>
                  <a:gd name="T10" fmla="*/ 0 w 336"/>
                  <a:gd name="T11" fmla="*/ 32 h 432"/>
                  <a:gd name="T12" fmla="*/ 110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bg2"/>
                </a:solidFill>
                <a:round/>
                <a:headEnd/>
                <a:tailEnd/>
              </a:ln>
            </p:spPr>
            <p:txBody>
              <a:bodyPr wrap="none" anchor="ctr"/>
              <a:lstStyle/>
              <a:p>
                <a:endParaRPr lang="en-US" dirty="0"/>
              </a:p>
            </p:txBody>
          </p:sp>
        </p:grpSp>
        <p:grpSp>
          <p:nvGrpSpPr>
            <p:cNvPr id="63" name="Group 50">
              <a:extLst>
                <a:ext uri="{FF2B5EF4-FFF2-40B4-BE49-F238E27FC236}">
                  <a16:creationId xmlns:a16="http://schemas.microsoft.com/office/drawing/2014/main" id="{FA72A4D0-1977-89F7-E8B3-74C8F62DFB3D}"/>
                </a:ext>
              </a:extLst>
            </p:cNvPr>
            <p:cNvGrpSpPr>
              <a:grpSpLocks/>
            </p:cNvGrpSpPr>
            <p:nvPr/>
          </p:nvGrpSpPr>
          <p:grpSpPr bwMode="auto">
            <a:xfrm>
              <a:off x="6070194" y="2402934"/>
              <a:ext cx="1447800" cy="1295400"/>
              <a:chOff x="3168" y="1824"/>
              <a:chExt cx="912" cy="816"/>
            </a:xfrm>
          </p:grpSpPr>
          <p:sp>
            <p:nvSpPr>
              <p:cNvPr id="64" name="Freeform 51">
                <a:extLst>
                  <a:ext uri="{FF2B5EF4-FFF2-40B4-BE49-F238E27FC236}">
                    <a16:creationId xmlns:a16="http://schemas.microsoft.com/office/drawing/2014/main" id="{DE14A677-C05F-86A1-2676-6FCF37168220}"/>
                  </a:ext>
                </a:extLst>
              </p:cNvPr>
              <p:cNvSpPr>
                <a:spLocks/>
              </p:cNvSpPr>
              <p:nvPr/>
            </p:nvSpPr>
            <p:spPr bwMode="auto">
              <a:xfrm>
                <a:off x="3936" y="2064"/>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bg2"/>
                </a:solidFill>
                <a:round/>
                <a:headEnd/>
                <a:tailEnd/>
              </a:ln>
            </p:spPr>
            <p:txBody>
              <a:bodyPr wrap="none" anchor="ctr"/>
              <a:lstStyle/>
              <a:p>
                <a:endParaRPr lang="en-US" dirty="0"/>
              </a:p>
            </p:txBody>
          </p:sp>
          <p:sp>
            <p:nvSpPr>
              <p:cNvPr id="65" name="Freeform 52">
                <a:extLst>
                  <a:ext uri="{FF2B5EF4-FFF2-40B4-BE49-F238E27FC236}">
                    <a16:creationId xmlns:a16="http://schemas.microsoft.com/office/drawing/2014/main" id="{871D2B09-B5E0-DDC0-B7C7-ADBB95601091}"/>
                  </a:ext>
                </a:extLst>
              </p:cNvPr>
              <p:cNvSpPr>
                <a:spLocks/>
              </p:cNvSpPr>
              <p:nvPr/>
            </p:nvSpPr>
            <p:spPr bwMode="auto">
              <a:xfrm>
                <a:off x="3728" y="1920"/>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bg2"/>
                </a:solidFill>
                <a:round/>
                <a:headEnd/>
                <a:tailEnd/>
              </a:ln>
            </p:spPr>
            <p:txBody>
              <a:bodyPr wrap="none" anchor="ctr"/>
              <a:lstStyle/>
              <a:p>
                <a:endParaRPr lang="en-US" dirty="0"/>
              </a:p>
            </p:txBody>
          </p:sp>
          <p:sp>
            <p:nvSpPr>
              <p:cNvPr id="66" name="Freeform 53">
                <a:extLst>
                  <a:ext uri="{FF2B5EF4-FFF2-40B4-BE49-F238E27FC236}">
                    <a16:creationId xmlns:a16="http://schemas.microsoft.com/office/drawing/2014/main" id="{0A60C9DA-141B-76D9-4CE2-6A31DFD74D13}"/>
                  </a:ext>
                </a:extLst>
              </p:cNvPr>
              <p:cNvSpPr>
                <a:spLocks/>
              </p:cNvSpPr>
              <p:nvPr/>
            </p:nvSpPr>
            <p:spPr bwMode="auto">
              <a:xfrm>
                <a:off x="3504" y="1824"/>
                <a:ext cx="144" cy="288"/>
              </a:xfrm>
              <a:custGeom>
                <a:avLst/>
                <a:gdLst>
                  <a:gd name="T0" fmla="*/ 0 w 144"/>
                  <a:gd name="T1" fmla="*/ 41 h 336"/>
                  <a:gd name="T2" fmla="*/ 96 w 144"/>
                  <a:gd name="T3" fmla="*/ 0 h 336"/>
                  <a:gd name="T4" fmla="*/ 144 w 144"/>
                  <a:gd name="T5" fmla="*/ 41 h 336"/>
                  <a:gd name="T6" fmla="*/ 144 w 144"/>
                  <a:gd name="T7" fmla="*/ 288 h 336"/>
                  <a:gd name="T8" fmla="*/ 96 w 144"/>
                  <a:gd name="T9" fmla="*/ 247 h 336"/>
                  <a:gd name="T10" fmla="*/ 96 w 144"/>
                  <a:gd name="T11" fmla="*/ 82 h 336"/>
                  <a:gd name="T12" fmla="*/ 0 w 144"/>
                  <a:gd name="T13" fmla="*/ 123 h 336"/>
                  <a:gd name="T14" fmla="*/ 0 w 144"/>
                  <a:gd name="T15" fmla="*/ 41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bg2"/>
                </a:solidFill>
                <a:round/>
                <a:headEnd/>
                <a:tailEnd/>
              </a:ln>
            </p:spPr>
            <p:txBody>
              <a:bodyPr wrap="none" anchor="ctr"/>
              <a:lstStyle/>
              <a:p>
                <a:endParaRPr lang="en-US" dirty="0"/>
              </a:p>
            </p:txBody>
          </p:sp>
          <p:sp>
            <p:nvSpPr>
              <p:cNvPr id="67" name="Freeform 54">
                <a:extLst>
                  <a:ext uri="{FF2B5EF4-FFF2-40B4-BE49-F238E27FC236}">
                    <a16:creationId xmlns:a16="http://schemas.microsoft.com/office/drawing/2014/main" id="{ACC49F75-C8FA-20A8-F475-D4BF660ACF23}"/>
                  </a:ext>
                </a:extLst>
              </p:cNvPr>
              <p:cNvSpPr>
                <a:spLocks/>
              </p:cNvSpPr>
              <p:nvPr/>
            </p:nvSpPr>
            <p:spPr bwMode="auto">
              <a:xfrm>
                <a:off x="3243" y="1824"/>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 name="T10" fmla="*/ 0 60000 65536"/>
                  <a:gd name="T11" fmla="*/ 0 60000 65536"/>
                  <a:gd name="T12" fmla="*/ 0 60000 65536"/>
                  <a:gd name="T13" fmla="*/ 0 60000 65536"/>
                  <a:gd name="T14" fmla="*/ 0 60000 65536"/>
                  <a:gd name="T15" fmla="*/ 0 w 789"/>
                  <a:gd name="T16" fmla="*/ 0 h 535"/>
                  <a:gd name="T17" fmla="*/ 789 w 789"/>
                  <a:gd name="T18" fmla="*/ 535 h 535"/>
                </a:gdLst>
                <a:ahLst/>
                <a:cxnLst>
                  <a:cxn ang="T10">
                    <a:pos x="T0" y="T1"/>
                  </a:cxn>
                  <a:cxn ang="T11">
                    <a:pos x="T2" y="T3"/>
                  </a:cxn>
                  <a:cxn ang="T12">
                    <a:pos x="T4" y="T5"/>
                  </a:cxn>
                  <a:cxn ang="T13">
                    <a:pos x="T6" y="T7"/>
                  </a:cxn>
                  <a:cxn ang="T14">
                    <a:pos x="T8" y="T9"/>
                  </a:cxn>
                </a:cxnLst>
                <a:rect l="T15" t="T16" r="T17" b="T18"/>
                <a:pathLst>
                  <a:path w="789" h="535">
                    <a:moveTo>
                      <a:pt x="261" y="0"/>
                    </a:moveTo>
                    <a:lnTo>
                      <a:pt x="789" y="336"/>
                    </a:lnTo>
                    <a:lnTo>
                      <a:pt x="494" y="535"/>
                    </a:lnTo>
                    <a:lnTo>
                      <a:pt x="0" y="96"/>
                    </a:lnTo>
                    <a:lnTo>
                      <a:pt x="261" y="0"/>
                    </a:lnTo>
                    <a:close/>
                  </a:path>
                </a:pathLst>
              </a:custGeom>
              <a:solidFill>
                <a:srgbClr val="FF0000"/>
              </a:solidFill>
              <a:ln w="38100">
                <a:solidFill>
                  <a:schemeClr val="bg2"/>
                </a:solidFill>
                <a:round/>
                <a:headEnd/>
                <a:tailEnd/>
              </a:ln>
            </p:spPr>
            <p:txBody>
              <a:bodyPr wrap="none" anchor="ctr"/>
              <a:lstStyle/>
              <a:p>
                <a:endParaRPr lang="en-US" dirty="0"/>
              </a:p>
            </p:txBody>
          </p:sp>
          <p:sp>
            <p:nvSpPr>
              <p:cNvPr id="68" name="Freeform 55">
                <a:extLst>
                  <a:ext uri="{FF2B5EF4-FFF2-40B4-BE49-F238E27FC236}">
                    <a16:creationId xmlns:a16="http://schemas.microsoft.com/office/drawing/2014/main" id="{04CB3453-0314-5667-C8BB-0036BCEF0D30}"/>
                  </a:ext>
                </a:extLst>
              </p:cNvPr>
              <p:cNvSpPr>
                <a:spLocks/>
              </p:cNvSpPr>
              <p:nvPr/>
            </p:nvSpPr>
            <p:spPr bwMode="auto">
              <a:xfrm>
                <a:off x="3253" y="1920"/>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 name="T10" fmla="*/ 0 60000 65536"/>
                  <a:gd name="T11" fmla="*/ 0 60000 65536"/>
                  <a:gd name="T12" fmla="*/ 0 60000 65536"/>
                  <a:gd name="T13" fmla="*/ 0 60000 65536"/>
                  <a:gd name="T14" fmla="*/ 0 60000 65536"/>
                  <a:gd name="T15" fmla="*/ 0 w 491"/>
                  <a:gd name="T16" fmla="*/ 0 h 567"/>
                  <a:gd name="T17" fmla="*/ 491 w 491"/>
                  <a:gd name="T18" fmla="*/ 567 h 567"/>
                </a:gdLst>
                <a:ahLst/>
                <a:cxnLst>
                  <a:cxn ang="T10">
                    <a:pos x="T0" y="T1"/>
                  </a:cxn>
                  <a:cxn ang="T11">
                    <a:pos x="T2" y="T3"/>
                  </a:cxn>
                  <a:cxn ang="T12">
                    <a:pos x="T4" y="T5"/>
                  </a:cxn>
                  <a:cxn ang="T13">
                    <a:pos x="T6" y="T7"/>
                  </a:cxn>
                  <a:cxn ang="T14">
                    <a:pos x="T8" y="T9"/>
                  </a:cxn>
                </a:cxnLst>
                <a:rect l="T15" t="T16" r="T17" b="T18"/>
                <a:pathLst>
                  <a:path w="491" h="567">
                    <a:moveTo>
                      <a:pt x="11" y="0"/>
                    </a:moveTo>
                    <a:lnTo>
                      <a:pt x="491" y="432"/>
                    </a:lnTo>
                    <a:lnTo>
                      <a:pt x="484" y="567"/>
                    </a:lnTo>
                    <a:lnTo>
                      <a:pt x="0" y="119"/>
                    </a:lnTo>
                    <a:lnTo>
                      <a:pt x="11" y="0"/>
                    </a:lnTo>
                    <a:close/>
                  </a:path>
                </a:pathLst>
              </a:custGeom>
              <a:solidFill>
                <a:srgbClr val="FF0000"/>
              </a:solidFill>
              <a:ln w="38100">
                <a:solidFill>
                  <a:schemeClr val="bg2"/>
                </a:solidFill>
                <a:round/>
                <a:headEnd/>
                <a:tailEnd/>
              </a:ln>
            </p:spPr>
            <p:txBody>
              <a:bodyPr wrap="none" anchor="ctr"/>
              <a:lstStyle/>
              <a:p>
                <a:endParaRPr lang="en-US" dirty="0"/>
              </a:p>
            </p:txBody>
          </p:sp>
          <p:sp>
            <p:nvSpPr>
              <p:cNvPr id="69" name="Freeform 56">
                <a:extLst>
                  <a:ext uri="{FF2B5EF4-FFF2-40B4-BE49-F238E27FC236}">
                    <a16:creationId xmlns:a16="http://schemas.microsoft.com/office/drawing/2014/main" id="{C8EE0420-C8AC-8824-CAB3-820ED4D5FEDC}"/>
                  </a:ext>
                </a:extLst>
              </p:cNvPr>
              <p:cNvSpPr>
                <a:spLocks/>
              </p:cNvSpPr>
              <p:nvPr/>
            </p:nvSpPr>
            <p:spPr bwMode="auto">
              <a:xfrm>
                <a:off x="3728" y="2160"/>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 name="T10" fmla="*/ 0 60000 65536"/>
                  <a:gd name="T11" fmla="*/ 0 60000 65536"/>
                  <a:gd name="T12" fmla="*/ 0 60000 65536"/>
                  <a:gd name="T13" fmla="*/ 0 60000 65536"/>
                  <a:gd name="T14" fmla="*/ 0 60000 65536"/>
                  <a:gd name="T15" fmla="*/ 0 w 304"/>
                  <a:gd name="T16" fmla="*/ 0 h 327"/>
                  <a:gd name="T17" fmla="*/ 304 w 304"/>
                  <a:gd name="T18" fmla="*/ 327 h 327"/>
                </a:gdLst>
                <a:ahLst/>
                <a:cxnLst>
                  <a:cxn ang="T10">
                    <a:pos x="T0" y="T1"/>
                  </a:cxn>
                  <a:cxn ang="T11">
                    <a:pos x="T2" y="T3"/>
                  </a:cxn>
                  <a:cxn ang="T12">
                    <a:pos x="T4" y="T5"/>
                  </a:cxn>
                  <a:cxn ang="T13">
                    <a:pos x="T6" y="T7"/>
                  </a:cxn>
                  <a:cxn ang="T14">
                    <a:pos x="T8" y="T9"/>
                  </a:cxn>
                </a:cxnLst>
                <a:rect l="T15" t="T16" r="T17" b="T18"/>
                <a:pathLst>
                  <a:path w="304" h="327">
                    <a:moveTo>
                      <a:pt x="304" y="0"/>
                    </a:moveTo>
                    <a:lnTo>
                      <a:pt x="304" y="96"/>
                    </a:lnTo>
                    <a:lnTo>
                      <a:pt x="0" y="327"/>
                    </a:lnTo>
                    <a:lnTo>
                      <a:pt x="18" y="181"/>
                    </a:lnTo>
                    <a:lnTo>
                      <a:pt x="304" y="0"/>
                    </a:lnTo>
                    <a:close/>
                  </a:path>
                </a:pathLst>
              </a:custGeom>
              <a:solidFill>
                <a:srgbClr val="FF0000"/>
              </a:solidFill>
              <a:ln w="38100">
                <a:solidFill>
                  <a:schemeClr val="bg2"/>
                </a:solidFill>
                <a:round/>
                <a:headEnd/>
                <a:tailEnd/>
              </a:ln>
            </p:spPr>
            <p:txBody>
              <a:bodyPr wrap="none" anchor="ctr"/>
              <a:lstStyle/>
              <a:p>
                <a:endParaRPr lang="en-US" dirty="0"/>
              </a:p>
            </p:txBody>
          </p:sp>
          <p:sp>
            <p:nvSpPr>
              <p:cNvPr id="70" name="Freeform 57">
                <a:extLst>
                  <a:ext uri="{FF2B5EF4-FFF2-40B4-BE49-F238E27FC236}">
                    <a16:creationId xmlns:a16="http://schemas.microsoft.com/office/drawing/2014/main" id="{79F762D5-BBD2-A97C-3600-C7F4636DD5DD}"/>
                  </a:ext>
                </a:extLst>
              </p:cNvPr>
              <p:cNvSpPr>
                <a:spLocks/>
              </p:cNvSpPr>
              <p:nvPr/>
            </p:nvSpPr>
            <p:spPr bwMode="auto">
              <a:xfrm>
                <a:off x="3504" y="2304"/>
                <a:ext cx="240" cy="336"/>
              </a:xfrm>
              <a:custGeom>
                <a:avLst/>
                <a:gdLst>
                  <a:gd name="T0" fmla="*/ 137 w 336"/>
                  <a:gd name="T1" fmla="*/ 0 h 432"/>
                  <a:gd name="T2" fmla="*/ 240 w 336"/>
                  <a:gd name="T3" fmla="*/ 75 h 432"/>
                  <a:gd name="T4" fmla="*/ 69 w 336"/>
                  <a:gd name="T5" fmla="*/ 112 h 432"/>
                  <a:gd name="T6" fmla="*/ 69 w 336"/>
                  <a:gd name="T7" fmla="*/ 336 h 432"/>
                  <a:gd name="T8" fmla="*/ 0 w 336"/>
                  <a:gd name="T9" fmla="*/ 261 h 432"/>
                  <a:gd name="T10" fmla="*/ 0 w 336"/>
                  <a:gd name="T11" fmla="*/ 37 h 432"/>
                  <a:gd name="T12" fmla="*/ 137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bg2"/>
                </a:solidFill>
                <a:round/>
                <a:headEnd/>
                <a:tailEnd/>
              </a:ln>
            </p:spPr>
            <p:txBody>
              <a:bodyPr wrap="none" anchor="ctr"/>
              <a:lstStyle/>
              <a:p>
                <a:endParaRPr lang="en-US" dirty="0"/>
              </a:p>
            </p:txBody>
          </p:sp>
          <p:sp>
            <p:nvSpPr>
              <p:cNvPr id="71" name="Freeform 58">
                <a:extLst>
                  <a:ext uri="{FF2B5EF4-FFF2-40B4-BE49-F238E27FC236}">
                    <a16:creationId xmlns:a16="http://schemas.microsoft.com/office/drawing/2014/main" id="{E3D53CF1-916B-D2D0-0129-D5A0799D24FC}"/>
                  </a:ext>
                </a:extLst>
              </p:cNvPr>
              <p:cNvSpPr>
                <a:spLocks/>
              </p:cNvSpPr>
              <p:nvPr/>
            </p:nvSpPr>
            <p:spPr bwMode="auto">
              <a:xfrm>
                <a:off x="3312" y="2160"/>
                <a:ext cx="240" cy="288"/>
              </a:xfrm>
              <a:custGeom>
                <a:avLst/>
                <a:gdLst>
                  <a:gd name="T0" fmla="*/ 137 w 336"/>
                  <a:gd name="T1" fmla="*/ 0 h 432"/>
                  <a:gd name="T2" fmla="*/ 240 w 336"/>
                  <a:gd name="T3" fmla="*/ 64 h 432"/>
                  <a:gd name="T4" fmla="*/ 69 w 336"/>
                  <a:gd name="T5" fmla="*/ 96 h 432"/>
                  <a:gd name="T6" fmla="*/ 69 w 336"/>
                  <a:gd name="T7" fmla="*/ 288 h 432"/>
                  <a:gd name="T8" fmla="*/ 0 w 336"/>
                  <a:gd name="T9" fmla="*/ 224 h 432"/>
                  <a:gd name="T10" fmla="*/ 0 w 336"/>
                  <a:gd name="T11" fmla="*/ 32 h 432"/>
                  <a:gd name="T12" fmla="*/ 137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bg2"/>
                </a:solidFill>
                <a:round/>
                <a:headEnd/>
                <a:tailEnd/>
              </a:ln>
            </p:spPr>
            <p:txBody>
              <a:bodyPr wrap="none" anchor="ctr"/>
              <a:lstStyle/>
              <a:p>
                <a:endParaRPr lang="en-US" dirty="0"/>
              </a:p>
            </p:txBody>
          </p:sp>
          <p:sp>
            <p:nvSpPr>
              <p:cNvPr id="72" name="Freeform 59">
                <a:extLst>
                  <a:ext uri="{FF2B5EF4-FFF2-40B4-BE49-F238E27FC236}">
                    <a16:creationId xmlns:a16="http://schemas.microsoft.com/office/drawing/2014/main" id="{67A0BB56-D1C7-EFCD-8549-EBB4D36531A6}"/>
                  </a:ext>
                </a:extLst>
              </p:cNvPr>
              <p:cNvSpPr>
                <a:spLocks/>
              </p:cNvSpPr>
              <p:nvPr/>
            </p:nvSpPr>
            <p:spPr bwMode="auto">
              <a:xfrm>
                <a:off x="3168" y="2016"/>
                <a:ext cx="192" cy="288"/>
              </a:xfrm>
              <a:custGeom>
                <a:avLst/>
                <a:gdLst>
                  <a:gd name="T0" fmla="*/ 110 w 336"/>
                  <a:gd name="T1" fmla="*/ 0 h 432"/>
                  <a:gd name="T2" fmla="*/ 192 w 336"/>
                  <a:gd name="T3" fmla="*/ 64 h 432"/>
                  <a:gd name="T4" fmla="*/ 55 w 336"/>
                  <a:gd name="T5" fmla="*/ 96 h 432"/>
                  <a:gd name="T6" fmla="*/ 55 w 336"/>
                  <a:gd name="T7" fmla="*/ 288 h 432"/>
                  <a:gd name="T8" fmla="*/ 0 w 336"/>
                  <a:gd name="T9" fmla="*/ 224 h 432"/>
                  <a:gd name="T10" fmla="*/ 0 w 336"/>
                  <a:gd name="T11" fmla="*/ 32 h 432"/>
                  <a:gd name="T12" fmla="*/ 110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bg2"/>
                </a:solidFill>
                <a:round/>
                <a:headEnd/>
                <a:tailEnd/>
              </a:ln>
            </p:spPr>
            <p:txBody>
              <a:bodyPr wrap="none" anchor="ctr"/>
              <a:lstStyle/>
              <a:p>
                <a:endParaRPr lang="en-US" dirty="0"/>
              </a:p>
            </p:txBody>
          </p:sp>
        </p:grpSp>
      </p:grpSp>
      <p:grpSp>
        <p:nvGrpSpPr>
          <p:cNvPr id="91" name="Group 50">
            <a:extLst>
              <a:ext uri="{FF2B5EF4-FFF2-40B4-BE49-F238E27FC236}">
                <a16:creationId xmlns:a16="http://schemas.microsoft.com/office/drawing/2014/main" id="{4951A9F2-6B56-7A3C-2628-941E395B1FBC}"/>
              </a:ext>
            </a:extLst>
          </p:cNvPr>
          <p:cNvGrpSpPr>
            <a:grpSpLocks/>
          </p:cNvGrpSpPr>
          <p:nvPr/>
        </p:nvGrpSpPr>
        <p:grpSpPr bwMode="auto">
          <a:xfrm>
            <a:off x="1795201" y="2519363"/>
            <a:ext cx="1447800" cy="1295400"/>
            <a:chOff x="3168" y="1824"/>
            <a:chExt cx="912" cy="816"/>
          </a:xfrm>
          <a:effectLst>
            <a:glow rad="101600">
              <a:schemeClr val="accent3">
                <a:satMod val="175000"/>
                <a:alpha val="40000"/>
              </a:schemeClr>
            </a:glow>
          </a:effectLst>
        </p:grpSpPr>
        <p:sp>
          <p:nvSpPr>
            <p:cNvPr id="92" name="Freeform 51">
              <a:extLst>
                <a:ext uri="{FF2B5EF4-FFF2-40B4-BE49-F238E27FC236}">
                  <a16:creationId xmlns:a16="http://schemas.microsoft.com/office/drawing/2014/main" id="{BE2C1EDC-CB81-C65F-575B-45792987FD22}"/>
                </a:ext>
              </a:extLst>
            </p:cNvPr>
            <p:cNvSpPr>
              <a:spLocks/>
            </p:cNvSpPr>
            <p:nvPr/>
          </p:nvSpPr>
          <p:spPr bwMode="auto">
            <a:xfrm>
              <a:off x="3936" y="2064"/>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1"/>
            </a:solidFill>
            <a:ln w="9525">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93" name="Freeform 52">
              <a:extLst>
                <a:ext uri="{FF2B5EF4-FFF2-40B4-BE49-F238E27FC236}">
                  <a16:creationId xmlns:a16="http://schemas.microsoft.com/office/drawing/2014/main" id="{ABCFF519-4245-063E-5B19-E94CCFA77DE8}"/>
                </a:ext>
              </a:extLst>
            </p:cNvPr>
            <p:cNvSpPr>
              <a:spLocks/>
            </p:cNvSpPr>
            <p:nvPr/>
          </p:nvSpPr>
          <p:spPr bwMode="auto">
            <a:xfrm>
              <a:off x="3728" y="1920"/>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1"/>
            </a:solidFill>
            <a:ln w="9525">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94" name="Freeform 53">
              <a:extLst>
                <a:ext uri="{FF2B5EF4-FFF2-40B4-BE49-F238E27FC236}">
                  <a16:creationId xmlns:a16="http://schemas.microsoft.com/office/drawing/2014/main" id="{5FA9CD62-77F5-03F0-BC95-481FEAF09D10}"/>
                </a:ext>
              </a:extLst>
            </p:cNvPr>
            <p:cNvSpPr>
              <a:spLocks/>
            </p:cNvSpPr>
            <p:nvPr/>
          </p:nvSpPr>
          <p:spPr bwMode="auto">
            <a:xfrm>
              <a:off x="3504" y="1824"/>
              <a:ext cx="144" cy="288"/>
            </a:xfrm>
            <a:custGeom>
              <a:avLst/>
              <a:gdLst>
                <a:gd name="T0" fmla="*/ 0 w 144"/>
                <a:gd name="T1" fmla="*/ 41 h 336"/>
                <a:gd name="T2" fmla="*/ 96 w 144"/>
                <a:gd name="T3" fmla="*/ 0 h 336"/>
                <a:gd name="T4" fmla="*/ 144 w 144"/>
                <a:gd name="T5" fmla="*/ 41 h 336"/>
                <a:gd name="T6" fmla="*/ 144 w 144"/>
                <a:gd name="T7" fmla="*/ 288 h 336"/>
                <a:gd name="T8" fmla="*/ 96 w 144"/>
                <a:gd name="T9" fmla="*/ 247 h 336"/>
                <a:gd name="T10" fmla="*/ 96 w 144"/>
                <a:gd name="T11" fmla="*/ 82 h 336"/>
                <a:gd name="T12" fmla="*/ 0 w 144"/>
                <a:gd name="T13" fmla="*/ 123 h 336"/>
                <a:gd name="T14" fmla="*/ 0 w 144"/>
                <a:gd name="T15" fmla="*/ 41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1"/>
            </a:solidFill>
            <a:ln w="9525">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95" name="Freeform 54">
              <a:extLst>
                <a:ext uri="{FF2B5EF4-FFF2-40B4-BE49-F238E27FC236}">
                  <a16:creationId xmlns:a16="http://schemas.microsoft.com/office/drawing/2014/main" id="{87C844C2-857D-9953-79F8-53391477AAE9}"/>
                </a:ext>
              </a:extLst>
            </p:cNvPr>
            <p:cNvSpPr>
              <a:spLocks/>
            </p:cNvSpPr>
            <p:nvPr/>
          </p:nvSpPr>
          <p:spPr bwMode="auto">
            <a:xfrm>
              <a:off x="3243" y="1824"/>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 name="T10" fmla="*/ 0 60000 65536"/>
                <a:gd name="T11" fmla="*/ 0 60000 65536"/>
                <a:gd name="T12" fmla="*/ 0 60000 65536"/>
                <a:gd name="T13" fmla="*/ 0 60000 65536"/>
                <a:gd name="T14" fmla="*/ 0 60000 65536"/>
                <a:gd name="T15" fmla="*/ 0 w 789"/>
                <a:gd name="T16" fmla="*/ 0 h 535"/>
                <a:gd name="T17" fmla="*/ 789 w 789"/>
                <a:gd name="T18" fmla="*/ 535 h 535"/>
              </a:gdLst>
              <a:ahLst/>
              <a:cxnLst>
                <a:cxn ang="T10">
                  <a:pos x="T0" y="T1"/>
                </a:cxn>
                <a:cxn ang="T11">
                  <a:pos x="T2" y="T3"/>
                </a:cxn>
                <a:cxn ang="T12">
                  <a:pos x="T4" y="T5"/>
                </a:cxn>
                <a:cxn ang="T13">
                  <a:pos x="T6" y="T7"/>
                </a:cxn>
                <a:cxn ang="T14">
                  <a:pos x="T8" y="T9"/>
                </a:cxn>
              </a:cxnLst>
              <a:rect l="T15" t="T16" r="T17" b="T18"/>
              <a:pathLst>
                <a:path w="789" h="535">
                  <a:moveTo>
                    <a:pt x="261" y="0"/>
                  </a:moveTo>
                  <a:lnTo>
                    <a:pt x="789" y="336"/>
                  </a:lnTo>
                  <a:lnTo>
                    <a:pt x="494" y="535"/>
                  </a:lnTo>
                  <a:lnTo>
                    <a:pt x="0" y="96"/>
                  </a:lnTo>
                  <a:lnTo>
                    <a:pt x="261" y="0"/>
                  </a:lnTo>
                  <a:close/>
                </a:path>
              </a:pathLst>
            </a:custGeom>
            <a:solidFill>
              <a:srgbClr val="FF0000"/>
            </a:solidFill>
            <a:ln w="38100">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97" name="Freeform 55">
              <a:extLst>
                <a:ext uri="{FF2B5EF4-FFF2-40B4-BE49-F238E27FC236}">
                  <a16:creationId xmlns:a16="http://schemas.microsoft.com/office/drawing/2014/main" id="{72413646-3B99-1CD4-5F0A-7D4BAAA3B51A}"/>
                </a:ext>
              </a:extLst>
            </p:cNvPr>
            <p:cNvSpPr>
              <a:spLocks/>
            </p:cNvSpPr>
            <p:nvPr/>
          </p:nvSpPr>
          <p:spPr bwMode="auto">
            <a:xfrm>
              <a:off x="3253" y="1920"/>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 name="T10" fmla="*/ 0 60000 65536"/>
                <a:gd name="T11" fmla="*/ 0 60000 65536"/>
                <a:gd name="T12" fmla="*/ 0 60000 65536"/>
                <a:gd name="T13" fmla="*/ 0 60000 65536"/>
                <a:gd name="T14" fmla="*/ 0 60000 65536"/>
                <a:gd name="T15" fmla="*/ 0 w 491"/>
                <a:gd name="T16" fmla="*/ 0 h 567"/>
                <a:gd name="T17" fmla="*/ 491 w 491"/>
                <a:gd name="T18" fmla="*/ 567 h 567"/>
              </a:gdLst>
              <a:ahLst/>
              <a:cxnLst>
                <a:cxn ang="T10">
                  <a:pos x="T0" y="T1"/>
                </a:cxn>
                <a:cxn ang="T11">
                  <a:pos x="T2" y="T3"/>
                </a:cxn>
                <a:cxn ang="T12">
                  <a:pos x="T4" y="T5"/>
                </a:cxn>
                <a:cxn ang="T13">
                  <a:pos x="T6" y="T7"/>
                </a:cxn>
                <a:cxn ang="T14">
                  <a:pos x="T8" y="T9"/>
                </a:cxn>
              </a:cxnLst>
              <a:rect l="T15" t="T16" r="T17" b="T18"/>
              <a:pathLst>
                <a:path w="491" h="567">
                  <a:moveTo>
                    <a:pt x="11" y="0"/>
                  </a:moveTo>
                  <a:lnTo>
                    <a:pt x="491" y="432"/>
                  </a:lnTo>
                  <a:lnTo>
                    <a:pt x="484" y="567"/>
                  </a:lnTo>
                  <a:lnTo>
                    <a:pt x="0" y="119"/>
                  </a:lnTo>
                  <a:lnTo>
                    <a:pt x="11" y="0"/>
                  </a:lnTo>
                  <a:close/>
                </a:path>
              </a:pathLst>
            </a:custGeom>
            <a:solidFill>
              <a:srgbClr val="FF0000"/>
            </a:solidFill>
            <a:ln w="38100">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98" name="Freeform 56">
              <a:extLst>
                <a:ext uri="{FF2B5EF4-FFF2-40B4-BE49-F238E27FC236}">
                  <a16:creationId xmlns:a16="http://schemas.microsoft.com/office/drawing/2014/main" id="{EDFE8584-98F1-499D-EA82-01657B00BF2F}"/>
                </a:ext>
              </a:extLst>
            </p:cNvPr>
            <p:cNvSpPr>
              <a:spLocks/>
            </p:cNvSpPr>
            <p:nvPr/>
          </p:nvSpPr>
          <p:spPr bwMode="auto">
            <a:xfrm>
              <a:off x="3728" y="2160"/>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 name="T10" fmla="*/ 0 60000 65536"/>
                <a:gd name="T11" fmla="*/ 0 60000 65536"/>
                <a:gd name="T12" fmla="*/ 0 60000 65536"/>
                <a:gd name="T13" fmla="*/ 0 60000 65536"/>
                <a:gd name="T14" fmla="*/ 0 60000 65536"/>
                <a:gd name="T15" fmla="*/ 0 w 304"/>
                <a:gd name="T16" fmla="*/ 0 h 327"/>
                <a:gd name="T17" fmla="*/ 304 w 304"/>
                <a:gd name="T18" fmla="*/ 327 h 327"/>
              </a:gdLst>
              <a:ahLst/>
              <a:cxnLst>
                <a:cxn ang="T10">
                  <a:pos x="T0" y="T1"/>
                </a:cxn>
                <a:cxn ang="T11">
                  <a:pos x="T2" y="T3"/>
                </a:cxn>
                <a:cxn ang="T12">
                  <a:pos x="T4" y="T5"/>
                </a:cxn>
                <a:cxn ang="T13">
                  <a:pos x="T6" y="T7"/>
                </a:cxn>
                <a:cxn ang="T14">
                  <a:pos x="T8" y="T9"/>
                </a:cxn>
              </a:cxnLst>
              <a:rect l="T15" t="T16" r="T17" b="T18"/>
              <a:pathLst>
                <a:path w="304" h="327">
                  <a:moveTo>
                    <a:pt x="304" y="0"/>
                  </a:moveTo>
                  <a:lnTo>
                    <a:pt x="304" y="96"/>
                  </a:lnTo>
                  <a:lnTo>
                    <a:pt x="0" y="327"/>
                  </a:lnTo>
                  <a:lnTo>
                    <a:pt x="18" y="181"/>
                  </a:lnTo>
                  <a:lnTo>
                    <a:pt x="304" y="0"/>
                  </a:lnTo>
                  <a:close/>
                </a:path>
              </a:pathLst>
            </a:custGeom>
            <a:solidFill>
              <a:srgbClr val="FF0000"/>
            </a:solidFill>
            <a:ln w="38100">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99" name="Freeform 57">
              <a:extLst>
                <a:ext uri="{FF2B5EF4-FFF2-40B4-BE49-F238E27FC236}">
                  <a16:creationId xmlns:a16="http://schemas.microsoft.com/office/drawing/2014/main" id="{D266C1C3-F769-D6FD-DC9A-80AFF4CC39FA}"/>
                </a:ext>
              </a:extLst>
            </p:cNvPr>
            <p:cNvSpPr>
              <a:spLocks/>
            </p:cNvSpPr>
            <p:nvPr/>
          </p:nvSpPr>
          <p:spPr bwMode="auto">
            <a:xfrm>
              <a:off x="3504" y="2304"/>
              <a:ext cx="240" cy="336"/>
            </a:xfrm>
            <a:custGeom>
              <a:avLst/>
              <a:gdLst>
                <a:gd name="T0" fmla="*/ 137 w 336"/>
                <a:gd name="T1" fmla="*/ 0 h 432"/>
                <a:gd name="T2" fmla="*/ 240 w 336"/>
                <a:gd name="T3" fmla="*/ 75 h 432"/>
                <a:gd name="T4" fmla="*/ 69 w 336"/>
                <a:gd name="T5" fmla="*/ 112 h 432"/>
                <a:gd name="T6" fmla="*/ 69 w 336"/>
                <a:gd name="T7" fmla="*/ 336 h 432"/>
                <a:gd name="T8" fmla="*/ 0 w 336"/>
                <a:gd name="T9" fmla="*/ 261 h 432"/>
                <a:gd name="T10" fmla="*/ 0 w 336"/>
                <a:gd name="T11" fmla="*/ 37 h 432"/>
                <a:gd name="T12" fmla="*/ 137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1"/>
            </a:solidFill>
            <a:ln w="9525">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100" name="Freeform 58">
              <a:extLst>
                <a:ext uri="{FF2B5EF4-FFF2-40B4-BE49-F238E27FC236}">
                  <a16:creationId xmlns:a16="http://schemas.microsoft.com/office/drawing/2014/main" id="{EE04C656-0F50-BCF9-9A03-FB060A170FC9}"/>
                </a:ext>
              </a:extLst>
            </p:cNvPr>
            <p:cNvSpPr>
              <a:spLocks/>
            </p:cNvSpPr>
            <p:nvPr/>
          </p:nvSpPr>
          <p:spPr bwMode="auto">
            <a:xfrm>
              <a:off x="3312" y="2160"/>
              <a:ext cx="240" cy="288"/>
            </a:xfrm>
            <a:custGeom>
              <a:avLst/>
              <a:gdLst>
                <a:gd name="T0" fmla="*/ 137 w 336"/>
                <a:gd name="T1" fmla="*/ 0 h 432"/>
                <a:gd name="T2" fmla="*/ 240 w 336"/>
                <a:gd name="T3" fmla="*/ 64 h 432"/>
                <a:gd name="T4" fmla="*/ 69 w 336"/>
                <a:gd name="T5" fmla="*/ 96 h 432"/>
                <a:gd name="T6" fmla="*/ 69 w 336"/>
                <a:gd name="T7" fmla="*/ 288 h 432"/>
                <a:gd name="T8" fmla="*/ 0 w 336"/>
                <a:gd name="T9" fmla="*/ 224 h 432"/>
                <a:gd name="T10" fmla="*/ 0 w 336"/>
                <a:gd name="T11" fmla="*/ 32 h 432"/>
                <a:gd name="T12" fmla="*/ 137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1"/>
            </a:solidFill>
            <a:ln w="9525">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101" name="Freeform 59">
              <a:extLst>
                <a:ext uri="{FF2B5EF4-FFF2-40B4-BE49-F238E27FC236}">
                  <a16:creationId xmlns:a16="http://schemas.microsoft.com/office/drawing/2014/main" id="{FF0169B8-99E3-F4F8-101C-935CBF9D61FB}"/>
                </a:ext>
              </a:extLst>
            </p:cNvPr>
            <p:cNvSpPr>
              <a:spLocks/>
            </p:cNvSpPr>
            <p:nvPr/>
          </p:nvSpPr>
          <p:spPr bwMode="auto">
            <a:xfrm>
              <a:off x="3168" y="2016"/>
              <a:ext cx="192" cy="288"/>
            </a:xfrm>
            <a:custGeom>
              <a:avLst/>
              <a:gdLst>
                <a:gd name="T0" fmla="*/ 110 w 336"/>
                <a:gd name="T1" fmla="*/ 0 h 432"/>
                <a:gd name="T2" fmla="*/ 192 w 336"/>
                <a:gd name="T3" fmla="*/ 64 h 432"/>
                <a:gd name="T4" fmla="*/ 55 w 336"/>
                <a:gd name="T5" fmla="*/ 96 h 432"/>
                <a:gd name="T6" fmla="*/ 55 w 336"/>
                <a:gd name="T7" fmla="*/ 288 h 432"/>
                <a:gd name="T8" fmla="*/ 0 w 336"/>
                <a:gd name="T9" fmla="*/ 224 h 432"/>
                <a:gd name="T10" fmla="*/ 0 w 336"/>
                <a:gd name="T11" fmla="*/ 32 h 432"/>
                <a:gd name="T12" fmla="*/ 110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1"/>
            </a:solidFill>
            <a:ln w="9525">
              <a:solidFill>
                <a:schemeClr val="bg2"/>
              </a:solidFill>
              <a:round/>
              <a:headEnd/>
              <a:tailEnd/>
            </a:ln>
          </p:spPr>
          <p:txBody>
            <a:bodyPr wrap="none" anchor="ctr"/>
            <a:lstStyle/>
            <a:p>
              <a:endParaRPr lang="en-US" dirty="0">
                <a:latin typeface="Arial" pitchFamily="34" charset="0"/>
                <a:cs typeface="Arial" pitchFamily="34" charset="0"/>
              </a:endParaRPr>
            </a:p>
          </p:txBody>
        </p:sp>
      </p:grpSp>
    </p:spTree>
    <p:extLst>
      <p:ext uri="{BB962C8B-B14F-4D97-AF65-F5344CB8AC3E}">
        <p14:creationId xmlns:p14="http://schemas.microsoft.com/office/powerpoint/2010/main" val="303472653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9" name="Group 50">
            <a:extLst>
              <a:ext uri="{FF2B5EF4-FFF2-40B4-BE49-F238E27FC236}">
                <a16:creationId xmlns:a16="http://schemas.microsoft.com/office/drawing/2014/main" id="{10122DA6-1C34-2CBA-8BD9-C65391A2E762}"/>
              </a:ext>
            </a:extLst>
          </p:cNvPr>
          <p:cNvGrpSpPr>
            <a:grpSpLocks/>
          </p:cNvGrpSpPr>
          <p:nvPr/>
        </p:nvGrpSpPr>
        <p:grpSpPr bwMode="auto">
          <a:xfrm>
            <a:off x="1647245" y="2366288"/>
            <a:ext cx="1447800" cy="1295400"/>
            <a:chOff x="3168" y="1824"/>
            <a:chExt cx="912" cy="816"/>
          </a:xfrm>
          <a:effectLst>
            <a:glow rad="101600">
              <a:schemeClr val="accent3">
                <a:satMod val="175000"/>
                <a:alpha val="40000"/>
              </a:schemeClr>
            </a:glow>
          </a:effectLst>
        </p:grpSpPr>
        <p:sp>
          <p:nvSpPr>
            <p:cNvPr id="90" name="Freeform 51">
              <a:extLst>
                <a:ext uri="{FF2B5EF4-FFF2-40B4-BE49-F238E27FC236}">
                  <a16:creationId xmlns:a16="http://schemas.microsoft.com/office/drawing/2014/main" id="{8804965F-472D-917D-8C44-7B5F1FABF080}"/>
                </a:ext>
              </a:extLst>
            </p:cNvPr>
            <p:cNvSpPr>
              <a:spLocks/>
            </p:cNvSpPr>
            <p:nvPr/>
          </p:nvSpPr>
          <p:spPr bwMode="auto">
            <a:xfrm>
              <a:off x="3936" y="2064"/>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1"/>
            </a:solidFill>
            <a:ln w="9525">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91" name="Freeform 52">
              <a:extLst>
                <a:ext uri="{FF2B5EF4-FFF2-40B4-BE49-F238E27FC236}">
                  <a16:creationId xmlns:a16="http://schemas.microsoft.com/office/drawing/2014/main" id="{1B13B101-B45A-A79E-B93D-567FC02224D2}"/>
                </a:ext>
              </a:extLst>
            </p:cNvPr>
            <p:cNvSpPr>
              <a:spLocks/>
            </p:cNvSpPr>
            <p:nvPr/>
          </p:nvSpPr>
          <p:spPr bwMode="auto">
            <a:xfrm>
              <a:off x="3728" y="1920"/>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1"/>
            </a:solidFill>
            <a:ln w="9525">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92" name="Freeform 53">
              <a:extLst>
                <a:ext uri="{FF2B5EF4-FFF2-40B4-BE49-F238E27FC236}">
                  <a16:creationId xmlns:a16="http://schemas.microsoft.com/office/drawing/2014/main" id="{9C7BE93C-7ABB-1930-2D2E-EAE27EC419C3}"/>
                </a:ext>
              </a:extLst>
            </p:cNvPr>
            <p:cNvSpPr>
              <a:spLocks/>
            </p:cNvSpPr>
            <p:nvPr/>
          </p:nvSpPr>
          <p:spPr bwMode="auto">
            <a:xfrm>
              <a:off x="3504" y="1824"/>
              <a:ext cx="144" cy="288"/>
            </a:xfrm>
            <a:custGeom>
              <a:avLst/>
              <a:gdLst>
                <a:gd name="T0" fmla="*/ 0 w 144"/>
                <a:gd name="T1" fmla="*/ 41 h 336"/>
                <a:gd name="T2" fmla="*/ 96 w 144"/>
                <a:gd name="T3" fmla="*/ 0 h 336"/>
                <a:gd name="T4" fmla="*/ 144 w 144"/>
                <a:gd name="T5" fmla="*/ 41 h 336"/>
                <a:gd name="T6" fmla="*/ 144 w 144"/>
                <a:gd name="T7" fmla="*/ 288 h 336"/>
                <a:gd name="T8" fmla="*/ 96 w 144"/>
                <a:gd name="T9" fmla="*/ 247 h 336"/>
                <a:gd name="T10" fmla="*/ 96 w 144"/>
                <a:gd name="T11" fmla="*/ 82 h 336"/>
                <a:gd name="T12" fmla="*/ 0 w 144"/>
                <a:gd name="T13" fmla="*/ 123 h 336"/>
                <a:gd name="T14" fmla="*/ 0 w 144"/>
                <a:gd name="T15" fmla="*/ 41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1"/>
            </a:solidFill>
            <a:ln w="9525">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93" name="Freeform 54">
              <a:extLst>
                <a:ext uri="{FF2B5EF4-FFF2-40B4-BE49-F238E27FC236}">
                  <a16:creationId xmlns:a16="http://schemas.microsoft.com/office/drawing/2014/main" id="{D0BC9368-DDA6-6D0B-991E-7EEE305AA4EC}"/>
                </a:ext>
              </a:extLst>
            </p:cNvPr>
            <p:cNvSpPr>
              <a:spLocks/>
            </p:cNvSpPr>
            <p:nvPr/>
          </p:nvSpPr>
          <p:spPr bwMode="auto">
            <a:xfrm>
              <a:off x="3243" y="1824"/>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 name="T10" fmla="*/ 0 60000 65536"/>
                <a:gd name="T11" fmla="*/ 0 60000 65536"/>
                <a:gd name="T12" fmla="*/ 0 60000 65536"/>
                <a:gd name="T13" fmla="*/ 0 60000 65536"/>
                <a:gd name="T14" fmla="*/ 0 60000 65536"/>
                <a:gd name="T15" fmla="*/ 0 w 789"/>
                <a:gd name="T16" fmla="*/ 0 h 535"/>
                <a:gd name="T17" fmla="*/ 789 w 789"/>
                <a:gd name="T18" fmla="*/ 535 h 535"/>
              </a:gdLst>
              <a:ahLst/>
              <a:cxnLst>
                <a:cxn ang="T10">
                  <a:pos x="T0" y="T1"/>
                </a:cxn>
                <a:cxn ang="T11">
                  <a:pos x="T2" y="T3"/>
                </a:cxn>
                <a:cxn ang="T12">
                  <a:pos x="T4" y="T5"/>
                </a:cxn>
                <a:cxn ang="T13">
                  <a:pos x="T6" y="T7"/>
                </a:cxn>
                <a:cxn ang="T14">
                  <a:pos x="T8" y="T9"/>
                </a:cxn>
              </a:cxnLst>
              <a:rect l="T15" t="T16" r="T17" b="T18"/>
              <a:pathLst>
                <a:path w="789" h="535">
                  <a:moveTo>
                    <a:pt x="261" y="0"/>
                  </a:moveTo>
                  <a:lnTo>
                    <a:pt x="789" y="336"/>
                  </a:lnTo>
                  <a:lnTo>
                    <a:pt x="494" y="535"/>
                  </a:lnTo>
                  <a:lnTo>
                    <a:pt x="0" y="96"/>
                  </a:lnTo>
                  <a:lnTo>
                    <a:pt x="261" y="0"/>
                  </a:lnTo>
                  <a:close/>
                </a:path>
              </a:pathLst>
            </a:custGeom>
            <a:solidFill>
              <a:srgbClr val="FF0000"/>
            </a:solidFill>
            <a:ln w="38100">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94" name="Freeform 55">
              <a:extLst>
                <a:ext uri="{FF2B5EF4-FFF2-40B4-BE49-F238E27FC236}">
                  <a16:creationId xmlns:a16="http://schemas.microsoft.com/office/drawing/2014/main" id="{8664F1B9-0F68-5687-13D1-F1981EAC53C3}"/>
                </a:ext>
              </a:extLst>
            </p:cNvPr>
            <p:cNvSpPr>
              <a:spLocks/>
            </p:cNvSpPr>
            <p:nvPr/>
          </p:nvSpPr>
          <p:spPr bwMode="auto">
            <a:xfrm>
              <a:off x="3253" y="1920"/>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 name="T10" fmla="*/ 0 60000 65536"/>
                <a:gd name="T11" fmla="*/ 0 60000 65536"/>
                <a:gd name="T12" fmla="*/ 0 60000 65536"/>
                <a:gd name="T13" fmla="*/ 0 60000 65536"/>
                <a:gd name="T14" fmla="*/ 0 60000 65536"/>
                <a:gd name="T15" fmla="*/ 0 w 491"/>
                <a:gd name="T16" fmla="*/ 0 h 567"/>
                <a:gd name="T17" fmla="*/ 491 w 491"/>
                <a:gd name="T18" fmla="*/ 567 h 567"/>
              </a:gdLst>
              <a:ahLst/>
              <a:cxnLst>
                <a:cxn ang="T10">
                  <a:pos x="T0" y="T1"/>
                </a:cxn>
                <a:cxn ang="T11">
                  <a:pos x="T2" y="T3"/>
                </a:cxn>
                <a:cxn ang="T12">
                  <a:pos x="T4" y="T5"/>
                </a:cxn>
                <a:cxn ang="T13">
                  <a:pos x="T6" y="T7"/>
                </a:cxn>
                <a:cxn ang="T14">
                  <a:pos x="T8" y="T9"/>
                </a:cxn>
              </a:cxnLst>
              <a:rect l="T15" t="T16" r="T17" b="T18"/>
              <a:pathLst>
                <a:path w="491" h="567">
                  <a:moveTo>
                    <a:pt x="11" y="0"/>
                  </a:moveTo>
                  <a:lnTo>
                    <a:pt x="491" y="432"/>
                  </a:lnTo>
                  <a:lnTo>
                    <a:pt x="484" y="567"/>
                  </a:lnTo>
                  <a:lnTo>
                    <a:pt x="0" y="119"/>
                  </a:lnTo>
                  <a:lnTo>
                    <a:pt x="11" y="0"/>
                  </a:lnTo>
                  <a:close/>
                </a:path>
              </a:pathLst>
            </a:custGeom>
            <a:solidFill>
              <a:srgbClr val="FF0000"/>
            </a:solidFill>
            <a:ln w="38100">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95" name="Freeform 56">
              <a:extLst>
                <a:ext uri="{FF2B5EF4-FFF2-40B4-BE49-F238E27FC236}">
                  <a16:creationId xmlns:a16="http://schemas.microsoft.com/office/drawing/2014/main" id="{4918505F-1B0E-F94F-A33C-ECF9E4101457}"/>
                </a:ext>
              </a:extLst>
            </p:cNvPr>
            <p:cNvSpPr>
              <a:spLocks/>
            </p:cNvSpPr>
            <p:nvPr/>
          </p:nvSpPr>
          <p:spPr bwMode="auto">
            <a:xfrm>
              <a:off x="3728" y="2160"/>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 name="T10" fmla="*/ 0 60000 65536"/>
                <a:gd name="T11" fmla="*/ 0 60000 65536"/>
                <a:gd name="T12" fmla="*/ 0 60000 65536"/>
                <a:gd name="T13" fmla="*/ 0 60000 65536"/>
                <a:gd name="T14" fmla="*/ 0 60000 65536"/>
                <a:gd name="T15" fmla="*/ 0 w 304"/>
                <a:gd name="T16" fmla="*/ 0 h 327"/>
                <a:gd name="T17" fmla="*/ 304 w 304"/>
                <a:gd name="T18" fmla="*/ 327 h 327"/>
              </a:gdLst>
              <a:ahLst/>
              <a:cxnLst>
                <a:cxn ang="T10">
                  <a:pos x="T0" y="T1"/>
                </a:cxn>
                <a:cxn ang="T11">
                  <a:pos x="T2" y="T3"/>
                </a:cxn>
                <a:cxn ang="T12">
                  <a:pos x="T4" y="T5"/>
                </a:cxn>
                <a:cxn ang="T13">
                  <a:pos x="T6" y="T7"/>
                </a:cxn>
                <a:cxn ang="T14">
                  <a:pos x="T8" y="T9"/>
                </a:cxn>
              </a:cxnLst>
              <a:rect l="T15" t="T16" r="T17" b="T18"/>
              <a:pathLst>
                <a:path w="304" h="327">
                  <a:moveTo>
                    <a:pt x="304" y="0"/>
                  </a:moveTo>
                  <a:lnTo>
                    <a:pt x="304" y="96"/>
                  </a:lnTo>
                  <a:lnTo>
                    <a:pt x="0" y="327"/>
                  </a:lnTo>
                  <a:lnTo>
                    <a:pt x="18" y="181"/>
                  </a:lnTo>
                  <a:lnTo>
                    <a:pt x="304" y="0"/>
                  </a:lnTo>
                  <a:close/>
                </a:path>
              </a:pathLst>
            </a:custGeom>
            <a:solidFill>
              <a:srgbClr val="FF0000"/>
            </a:solidFill>
            <a:ln w="38100">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99" name="Freeform 57">
              <a:extLst>
                <a:ext uri="{FF2B5EF4-FFF2-40B4-BE49-F238E27FC236}">
                  <a16:creationId xmlns:a16="http://schemas.microsoft.com/office/drawing/2014/main" id="{2A5FF645-DDEA-6ED2-3DA7-CF89CFD6B7BB}"/>
                </a:ext>
              </a:extLst>
            </p:cNvPr>
            <p:cNvSpPr>
              <a:spLocks/>
            </p:cNvSpPr>
            <p:nvPr/>
          </p:nvSpPr>
          <p:spPr bwMode="auto">
            <a:xfrm>
              <a:off x="3504" y="2304"/>
              <a:ext cx="240" cy="336"/>
            </a:xfrm>
            <a:custGeom>
              <a:avLst/>
              <a:gdLst>
                <a:gd name="T0" fmla="*/ 137 w 336"/>
                <a:gd name="T1" fmla="*/ 0 h 432"/>
                <a:gd name="T2" fmla="*/ 240 w 336"/>
                <a:gd name="T3" fmla="*/ 75 h 432"/>
                <a:gd name="T4" fmla="*/ 69 w 336"/>
                <a:gd name="T5" fmla="*/ 112 h 432"/>
                <a:gd name="T6" fmla="*/ 69 w 336"/>
                <a:gd name="T7" fmla="*/ 336 h 432"/>
                <a:gd name="T8" fmla="*/ 0 w 336"/>
                <a:gd name="T9" fmla="*/ 261 h 432"/>
                <a:gd name="T10" fmla="*/ 0 w 336"/>
                <a:gd name="T11" fmla="*/ 37 h 432"/>
                <a:gd name="T12" fmla="*/ 137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1"/>
            </a:solidFill>
            <a:ln w="9525">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100" name="Freeform 58">
              <a:extLst>
                <a:ext uri="{FF2B5EF4-FFF2-40B4-BE49-F238E27FC236}">
                  <a16:creationId xmlns:a16="http://schemas.microsoft.com/office/drawing/2014/main" id="{954A36B1-A6D8-AF24-4C95-99B851A7E9C7}"/>
                </a:ext>
              </a:extLst>
            </p:cNvPr>
            <p:cNvSpPr>
              <a:spLocks/>
            </p:cNvSpPr>
            <p:nvPr/>
          </p:nvSpPr>
          <p:spPr bwMode="auto">
            <a:xfrm>
              <a:off x="3312" y="2160"/>
              <a:ext cx="240" cy="288"/>
            </a:xfrm>
            <a:custGeom>
              <a:avLst/>
              <a:gdLst>
                <a:gd name="T0" fmla="*/ 137 w 336"/>
                <a:gd name="T1" fmla="*/ 0 h 432"/>
                <a:gd name="T2" fmla="*/ 240 w 336"/>
                <a:gd name="T3" fmla="*/ 64 h 432"/>
                <a:gd name="T4" fmla="*/ 69 w 336"/>
                <a:gd name="T5" fmla="*/ 96 h 432"/>
                <a:gd name="T6" fmla="*/ 69 w 336"/>
                <a:gd name="T7" fmla="*/ 288 h 432"/>
                <a:gd name="T8" fmla="*/ 0 w 336"/>
                <a:gd name="T9" fmla="*/ 224 h 432"/>
                <a:gd name="T10" fmla="*/ 0 w 336"/>
                <a:gd name="T11" fmla="*/ 32 h 432"/>
                <a:gd name="T12" fmla="*/ 137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1"/>
            </a:solidFill>
            <a:ln w="9525">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101" name="Freeform 59">
              <a:extLst>
                <a:ext uri="{FF2B5EF4-FFF2-40B4-BE49-F238E27FC236}">
                  <a16:creationId xmlns:a16="http://schemas.microsoft.com/office/drawing/2014/main" id="{DEDC5773-9A25-8186-284E-F10305BD4E2E}"/>
                </a:ext>
              </a:extLst>
            </p:cNvPr>
            <p:cNvSpPr>
              <a:spLocks/>
            </p:cNvSpPr>
            <p:nvPr/>
          </p:nvSpPr>
          <p:spPr bwMode="auto">
            <a:xfrm>
              <a:off x="3168" y="2016"/>
              <a:ext cx="192" cy="288"/>
            </a:xfrm>
            <a:custGeom>
              <a:avLst/>
              <a:gdLst>
                <a:gd name="T0" fmla="*/ 110 w 336"/>
                <a:gd name="T1" fmla="*/ 0 h 432"/>
                <a:gd name="T2" fmla="*/ 192 w 336"/>
                <a:gd name="T3" fmla="*/ 64 h 432"/>
                <a:gd name="T4" fmla="*/ 55 w 336"/>
                <a:gd name="T5" fmla="*/ 96 h 432"/>
                <a:gd name="T6" fmla="*/ 55 w 336"/>
                <a:gd name="T7" fmla="*/ 288 h 432"/>
                <a:gd name="T8" fmla="*/ 0 w 336"/>
                <a:gd name="T9" fmla="*/ 224 h 432"/>
                <a:gd name="T10" fmla="*/ 0 w 336"/>
                <a:gd name="T11" fmla="*/ 32 h 432"/>
                <a:gd name="T12" fmla="*/ 110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1"/>
            </a:solidFill>
            <a:ln w="9525">
              <a:solidFill>
                <a:schemeClr val="bg2"/>
              </a:solidFill>
              <a:round/>
              <a:headEnd/>
              <a:tailEnd/>
            </a:ln>
          </p:spPr>
          <p:txBody>
            <a:bodyPr wrap="none" anchor="ctr"/>
            <a:lstStyle/>
            <a:p>
              <a:endParaRPr lang="en-US" dirty="0">
                <a:latin typeface="Arial" pitchFamily="34" charset="0"/>
                <a:cs typeface="Arial" pitchFamily="34" charset="0"/>
              </a:endParaRPr>
            </a:p>
          </p:txBody>
        </p:sp>
      </p:grpSp>
      <p:sp>
        <p:nvSpPr>
          <p:cNvPr id="2" name="Title 1"/>
          <p:cNvSpPr>
            <a:spLocks noGrp="1"/>
          </p:cNvSpPr>
          <p:nvPr>
            <p:ph type="title"/>
          </p:nvPr>
        </p:nvSpPr>
        <p:spPr/>
        <p:txBody>
          <a:bodyPr/>
          <a:lstStyle/>
          <a:p>
            <a:r>
              <a:rPr lang="en-US" dirty="0">
                <a:solidFill>
                  <a:srgbClr val="FFFF00"/>
                </a:solidFill>
              </a:rPr>
              <a:t>He said, She said …</a:t>
            </a:r>
          </a:p>
        </p:txBody>
      </p:sp>
      <p:sp>
        <p:nvSpPr>
          <p:cNvPr id="4" name="Slide Number Placeholder 3"/>
          <p:cNvSpPr>
            <a:spLocks noGrp="1"/>
          </p:cNvSpPr>
          <p:nvPr>
            <p:ph type="sldNum" sz="quarter" idx="11"/>
          </p:nvPr>
        </p:nvSpPr>
        <p:spPr>
          <a:xfrm>
            <a:off x="6248400" y="6400800"/>
            <a:ext cx="2895600" cy="457200"/>
          </a:xfrm>
        </p:spPr>
        <p:txBody>
          <a:bodyPr/>
          <a:lstStyle/>
          <a:p>
            <a:fld id="{DDA13F16-CD78-4520-9B53-E3A23A002AF0}" type="slidenum">
              <a:rPr lang="en-US" smtClean="0"/>
              <a:pPr/>
              <a:t>48</a:t>
            </a:fld>
            <a:endParaRPr lang="en-US" dirty="0"/>
          </a:p>
        </p:txBody>
      </p:sp>
      <p:sp>
        <p:nvSpPr>
          <p:cNvPr id="85" name="AutoShape 2"/>
          <p:cNvSpPr>
            <a:spLocks noChangeArrowheads="1"/>
          </p:cNvSpPr>
          <p:nvPr/>
        </p:nvSpPr>
        <p:spPr bwMode="auto">
          <a:xfrm>
            <a:off x="3533294" y="1954181"/>
            <a:ext cx="4724400" cy="2886075"/>
          </a:xfrm>
          <a:custGeom>
            <a:avLst/>
            <a:gdLst>
              <a:gd name="T0" fmla="*/ 516665665 w 21600"/>
              <a:gd name="T1" fmla="*/ 0 h 21600"/>
              <a:gd name="T2" fmla="*/ 151315970 w 21600"/>
              <a:gd name="T3" fmla="*/ 56468592 h 21600"/>
              <a:gd name="T4" fmla="*/ 0 w 21600"/>
              <a:gd name="T5" fmla="*/ 192810918 h 21600"/>
              <a:gd name="T6" fmla="*/ 151315970 w 21600"/>
              <a:gd name="T7" fmla="*/ 329153127 h 21600"/>
              <a:gd name="T8" fmla="*/ 516665665 w 21600"/>
              <a:gd name="T9" fmla="*/ 385621569 h 21600"/>
              <a:gd name="T10" fmla="*/ 882015196 w 21600"/>
              <a:gd name="T11" fmla="*/ 329153127 h 21600"/>
              <a:gd name="T12" fmla="*/ 1033331330 w 21600"/>
              <a:gd name="T13" fmla="*/ 192810918 h 21600"/>
              <a:gd name="T14" fmla="*/ 882015196 w 21600"/>
              <a:gd name="T15" fmla="*/ 56468592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806" y="10800"/>
                </a:moveTo>
                <a:cubicBezTo>
                  <a:pt x="1806" y="15767"/>
                  <a:pt x="5833" y="19794"/>
                  <a:pt x="10800" y="19794"/>
                </a:cubicBezTo>
                <a:cubicBezTo>
                  <a:pt x="15767" y="19794"/>
                  <a:pt x="19794" y="15767"/>
                  <a:pt x="19794" y="10800"/>
                </a:cubicBezTo>
                <a:cubicBezTo>
                  <a:pt x="19794" y="5833"/>
                  <a:pt x="15767" y="1806"/>
                  <a:pt x="10800" y="1806"/>
                </a:cubicBezTo>
                <a:cubicBezTo>
                  <a:pt x="5833" y="1806"/>
                  <a:pt x="1806" y="5833"/>
                  <a:pt x="1806" y="10800"/>
                </a:cubicBezTo>
                <a:close/>
              </a:path>
            </a:pathLst>
          </a:custGeom>
          <a:solidFill>
            <a:schemeClr val="accent1">
              <a:alpha val="23921"/>
            </a:schemeClr>
          </a:solidFill>
          <a:ln w="9525">
            <a:noFill/>
            <a:round/>
            <a:headEnd/>
            <a:tailEnd/>
          </a:ln>
        </p:spPr>
        <p:txBody>
          <a:bodyPr wrap="none" anchor="ctr"/>
          <a:lstStyle/>
          <a:p>
            <a:endParaRPr lang="en-US" dirty="0">
              <a:latin typeface="Arial" pitchFamily="34" charset="0"/>
              <a:cs typeface="Arial" pitchFamily="34" charset="0"/>
            </a:endParaRPr>
          </a:p>
        </p:txBody>
      </p:sp>
      <p:sp>
        <p:nvSpPr>
          <p:cNvPr id="86" name="AutoShape 3"/>
          <p:cNvSpPr>
            <a:spLocks noChangeArrowheads="1"/>
          </p:cNvSpPr>
          <p:nvPr/>
        </p:nvSpPr>
        <p:spPr bwMode="auto">
          <a:xfrm>
            <a:off x="2209800" y="3855720"/>
            <a:ext cx="4724400" cy="2886075"/>
          </a:xfrm>
          <a:custGeom>
            <a:avLst/>
            <a:gdLst>
              <a:gd name="T0" fmla="*/ 516665665 w 21600"/>
              <a:gd name="T1" fmla="*/ 0 h 21600"/>
              <a:gd name="T2" fmla="*/ 151315970 w 21600"/>
              <a:gd name="T3" fmla="*/ 56468592 h 21600"/>
              <a:gd name="T4" fmla="*/ 0 w 21600"/>
              <a:gd name="T5" fmla="*/ 192810918 h 21600"/>
              <a:gd name="T6" fmla="*/ 151315970 w 21600"/>
              <a:gd name="T7" fmla="*/ 329153127 h 21600"/>
              <a:gd name="T8" fmla="*/ 516665665 w 21600"/>
              <a:gd name="T9" fmla="*/ 385621569 h 21600"/>
              <a:gd name="T10" fmla="*/ 882015196 w 21600"/>
              <a:gd name="T11" fmla="*/ 329153127 h 21600"/>
              <a:gd name="T12" fmla="*/ 1033331330 w 21600"/>
              <a:gd name="T13" fmla="*/ 192810918 h 21600"/>
              <a:gd name="T14" fmla="*/ 882015196 w 21600"/>
              <a:gd name="T15" fmla="*/ 56468592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806" y="10800"/>
                </a:moveTo>
                <a:cubicBezTo>
                  <a:pt x="1806" y="15767"/>
                  <a:pt x="5833" y="19794"/>
                  <a:pt x="10800" y="19794"/>
                </a:cubicBezTo>
                <a:cubicBezTo>
                  <a:pt x="15767" y="19794"/>
                  <a:pt x="19794" y="15767"/>
                  <a:pt x="19794" y="10800"/>
                </a:cubicBezTo>
                <a:cubicBezTo>
                  <a:pt x="19794" y="5833"/>
                  <a:pt x="15767" y="1806"/>
                  <a:pt x="10800" y="1806"/>
                </a:cubicBezTo>
                <a:cubicBezTo>
                  <a:pt x="5833" y="1806"/>
                  <a:pt x="1806" y="5833"/>
                  <a:pt x="1806" y="10800"/>
                </a:cubicBezTo>
                <a:close/>
              </a:path>
            </a:pathLst>
          </a:custGeom>
          <a:solidFill>
            <a:schemeClr val="accent2">
              <a:alpha val="23921"/>
            </a:schemeClr>
          </a:solidFill>
          <a:ln w="9525">
            <a:noFill/>
            <a:round/>
            <a:headEnd/>
            <a:tailEnd/>
          </a:ln>
        </p:spPr>
        <p:txBody>
          <a:bodyPr wrap="none" anchor="ctr"/>
          <a:lstStyle/>
          <a:p>
            <a:endParaRPr lang="en-US" dirty="0"/>
          </a:p>
        </p:txBody>
      </p:sp>
      <p:sp>
        <p:nvSpPr>
          <p:cNvPr id="87" name="AutoShape 38"/>
          <p:cNvSpPr>
            <a:spLocks noChangeArrowheads="1"/>
          </p:cNvSpPr>
          <p:nvPr/>
        </p:nvSpPr>
        <p:spPr bwMode="auto">
          <a:xfrm>
            <a:off x="566738" y="1842770"/>
            <a:ext cx="4724400" cy="2886075"/>
          </a:xfrm>
          <a:custGeom>
            <a:avLst/>
            <a:gdLst>
              <a:gd name="T0" fmla="*/ 516665665 w 21600"/>
              <a:gd name="T1" fmla="*/ 0 h 21600"/>
              <a:gd name="T2" fmla="*/ 151315970 w 21600"/>
              <a:gd name="T3" fmla="*/ 56468592 h 21600"/>
              <a:gd name="T4" fmla="*/ 0 w 21600"/>
              <a:gd name="T5" fmla="*/ 192810918 h 21600"/>
              <a:gd name="T6" fmla="*/ 151315970 w 21600"/>
              <a:gd name="T7" fmla="*/ 329153127 h 21600"/>
              <a:gd name="T8" fmla="*/ 516665665 w 21600"/>
              <a:gd name="T9" fmla="*/ 385621569 h 21600"/>
              <a:gd name="T10" fmla="*/ 882015196 w 21600"/>
              <a:gd name="T11" fmla="*/ 329153127 h 21600"/>
              <a:gd name="T12" fmla="*/ 1033331330 w 21600"/>
              <a:gd name="T13" fmla="*/ 192810918 h 21600"/>
              <a:gd name="T14" fmla="*/ 882015196 w 21600"/>
              <a:gd name="T15" fmla="*/ 56468592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806" y="10800"/>
                </a:moveTo>
                <a:cubicBezTo>
                  <a:pt x="1806" y="15767"/>
                  <a:pt x="5833" y="19794"/>
                  <a:pt x="10800" y="19794"/>
                </a:cubicBezTo>
                <a:cubicBezTo>
                  <a:pt x="15767" y="19794"/>
                  <a:pt x="19794" y="15767"/>
                  <a:pt x="19794" y="10800"/>
                </a:cubicBezTo>
                <a:cubicBezTo>
                  <a:pt x="19794" y="5833"/>
                  <a:pt x="15767" y="1806"/>
                  <a:pt x="10800" y="1806"/>
                </a:cubicBezTo>
                <a:cubicBezTo>
                  <a:pt x="5833" y="1806"/>
                  <a:pt x="1806" y="5833"/>
                  <a:pt x="1806" y="10800"/>
                </a:cubicBezTo>
                <a:close/>
              </a:path>
            </a:pathLst>
          </a:custGeom>
          <a:solidFill>
            <a:srgbClr val="FF7C80">
              <a:alpha val="23921"/>
            </a:srgbClr>
          </a:solidFill>
          <a:ln w="9525">
            <a:noFill/>
            <a:round/>
            <a:headEnd/>
            <a:tailEnd/>
          </a:ln>
        </p:spPr>
        <p:txBody>
          <a:bodyPr wrap="none" anchor="ctr"/>
          <a:lstStyle/>
          <a:p>
            <a:endParaRPr lang="en-US" dirty="0"/>
          </a:p>
        </p:txBody>
      </p:sp>
      <p:sp>
        <p:nvSpPr>
          <p:cNvPr id="96" name="Rounded Rectangular Callout 95"/>
          <p:cNvSpPr/>
          <p:nvPr/>
        </p:nvSpPr>
        <p:spPr bwMode="auto">
          <a:xfrm flipV="1">
            <a:off x="5886030" y="4687131"/>
            <a:ext cx="3257969" cy="1575121"/>
          </a:xfrm>
          <a:prstGeom prst="wedgeRoundRectCallout">
            <a:avLst>
              <a:gd name="adj1" fmla="val -29591"/>
              <a:gd name="adj2" fmla="val 95028"/>
              <a:gd name="adj3" fmla="val 16667"/>
            </a:avLst>
          </a:prstGeom>
          <a:solidFill>
            <a:schemeClr val="bg1"/>
          </a:solidFill>
          <a:ln w="38100">
            <a:solidFill>
              <a:schemeClr val="tx1"/>
            </a:solidFill>
            <a:round/>
            <a:headEnd/>
            <a:tailEnd/>
          </a:ln>
          <a:effectLst/>
        </p:spPr>
        <p:txBody>
          <a:bodyPr wrap="none" rtlCol="0" anchor="ctr"/>
          <a:lstStyle/>
          <a:p>
            <a:pPr algn="ctr"/>
            <a:endParaRPr lang="en-US" dirty="0">
              <a:latin typeface="Arial" pitchFamily="34" charset="0"/>
              <a:cs typeface="Arial" pitchFamily="34" charset="0"/>
            </a:endParaRPr>
          </a:p>
        </p:txBody>
      </p:sp>
      <p:sp>
        <p:nvSpPr>
          <p:cNvPr id="114" name="Freeform 50"/>
          <p:cNvSpPr>
            <a:spLocks/>
          </p:cNvSpPr>
          <p:nvPr/>
        </p:nvSpPr>
        <p:spPr bwMode="auto">
          <a:xfrm>
            <a:off x="5140325" y="4008120"/>
            <a:ext cx="866775" cy="1041400"/>
          </a:xfrm>
          <a:custGeom>
            <a:avLst/>
            <a:gdLst>
              <a:gd name="T0" fmla="*/ 2147483647 w 546"/>
              <a:gd name="T1" fmla="*/ 0 h 656"/>
              <a:gd name="T2" fmla="*/ 2147483647 w 546"/>
              <a:gd name="T3" fmla="*/ 2147483647 h 656"/>
              <a:gd name="T4" fmla="*/ 2147483647 w 546"/>
              <a:gd name="T5" fmla="*/ 2147483647 h 656"/>
              <a:gd name="T6" fmla="*/ 0 w 546"/>
              <a:gd name="T7" fmla="*/ 2147483647 h 656"/>
              <a:gd name="T8" fmla="*/ 2147483647 w 546"/>
              <a:gd name="T9" fmla="*/ 2147483647 h 656"/>
              <a:gd name="T10" fmla="*/ 2147483647 w 546"/>
              <a:gd name="T11" fmla="*/ 2147483647 h 656"/>
              <a:gd name="T12" fmla="*/ 2147483647 w 546"/>
              <a:gd name="T13" fmla="*/ 0 h 656"/>
              <a:gd name="T14" fmla="*/ 0 60000 65536"/>
              <a:gd name="T15" fmla="*/ 0 60000 65536"/>
              <a:gd name="T16" fmla="*/ 0 60000 65536"/>
              <a:gd name="T17" fmla="*/ 0 60000 65536"/>
              <a:gd name="T18" fmla="*/ 0 60000 65536"/>
              <a:gd name="T19" fmla="*/ 0 60000 65536"/>
              <a:gd name="T20" fmla="*/ 0 60000 65536"/>
              <a:gd name="T21" fmla="*/ 0 w 546"/>
              <a:gd name="T22" fmla="*/ 0 h 656"/>
              <a:gd name="T23" fmla="*/ 546 w 546"/>
              <a:gd name="T24" fmla="*/ 656 h 65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46" h="656">
                <a:moveTo>
                  <a:pt x="546" y="0"/>
                </a:moveTo>
                <a:lnTo>
                  <a:pt x="79" y="308"/>
                </a:lnTo>
                <a:lnTo>
                  <a:pt x="248" y="348"/>
                </a:lnTo>
                <a:lnTo>
                  <a:pt x="0" y="656"/>
                </a:lnTo>
                <a:lnTo>
                  <a:pt x="497" y="298"/>
                </a:lnTo>
                <a:lnTo>
                  <a:pt x="358" y="269"/>
                </a:lnTo>
                <a:lnTo>
                  <a:pt x="546" y="0"/>
                </a:lnTo>
                <a:close/>
              </a:path>
            </a:pathLst>
          </a:custGeom>
          <a:solidFill>
            <a:srgbClr val="FFFF00"/>
          </a:solidFill>
          <a:ln w="38100">
            <a:solidFill>
              <a:srgbClr val="FF0066"/>
            </a:solidFill>
            <a:round/>
            <a:headEnd/>
            <a:tailEnd/>
          </a:ln>
        </p:spPr>
        <p:txBody>
          <a:bodyPr wrap="none" anchor="ctr"/>
          <a:lstStyle/>
          <a:p>
            <a:endParaRPr lang="en-US" dirty="0">
              <a:latin typeface="Arial" pitchFamily="34" charset="0"/>
            </a:endParaRPr>
          </a:p>
        </p:txBody>
      </p:sp>
      <p:sp>
        <p:nvSpPr>
          <p:cNvPr id="116" name="Freeform 50"/>
          <p:cNvSpPr>
            <a:spLocks/>
          </p:cNvSpPr>
          <p:nvPr/>
        </p:nvSpPr>
        <p:spPr bwMode="auto">
          <a:xfrm flipV="1">
            <a:off x="3239657" y="3925888"/>
            <a:ext cx="866775" cy="1041400"/>
          </a:xfrm>
          <a:custGeom>
            <a:avLst/>
            <a:gdLst>
              <a:gd name="T0" fmla="*/ 2147483647 w 546"/>
              <a:gd name="T1" fmla="*/ 0 h 656"/>
              <a:gd name="T2" fmla="*/ 2147483647 w 546"/>
              <a:gd name="T3" fmla="*/ 2147483647 h 656"/>
              <a:gd name="T4" fmla="*/ 2147483647 w 546"/>
              <a:gd name="T5" fmla="*/ 2147483647 h 656"/>
              <a:gd name="T6" fmla="*/ 0 w 546"/>
              <a:gd name="T7" fmla="*/ 2147483647 h 656"/>
              <a:gd name="T8" fmla="*/ 2147483647 w 546"/>
              <a:gd name="T9" fmla="*/ 2147483647 h 656"/>
              <a:gd name="T10" fmla="*/ 2147483647 w 546"/>
              <a:gd name="T11" fmla="*/ 2147483647 h 656"/>
              <a:gd name="T12" fmla="*/ 2147483647 w 546"/>
              <a:gd name="T13" fmla="*/ 0 h 656"/>
              <a:gd name="T14" fmla="*/ 0 60000 65536"/>
              <a:gd name="T15" fmla="*/ 0 60000 65536"/>
              <a:gd name="T16" fmla="*/ 0 60000 65536"/>
              <a:gd name="T17" fmla="*/ 0 60000 65536"/>
              <a:gd name="T18" fmla="*/ 0 60000 65536"/>
              <a:gd name="T19" fmla="*/ 0 60000 65536"/>
              <a:gd name="T20" fmla="*/ 0 60000 65536"/>
              <a:gd name="T21" fmla="*/ 0 w 546"/>
              <a:gd name="T22" fmla="*/ 0 h 656"/>
              <a:gd name="T23" fmla="*/ 546 w 546"/>
              <a:gd name="T24" fmla="*/ 656 h 65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46" h="656">
                <a:moveTo>
                  <a:pt x="546" y="0"/>
                </a:moveTo>
                <a:lnTo>
                  <a:pt x="79" y="308"/>
                </a:lnTo>
                <a:lnTo>
                  <a:pt x="248" y="348"/>
                </a:lnTo>
                <a:lnTo>
                  <a:pt x="0" y="656"/>
                </a:lnTo>
                <a:lnTo>
                  <a:pt x="497" y="298"/>
                </a:lnTo>
                <a:lnTo>
                  <a:pt x="358" y="269"/>
                </a:lnTo>
                <a:lnTo>
                  <a:pt x="546" y="0"/>
                </a:lnTo>
                <a:close/>
              </a:path>
            </a:pathLst>
          </a:custGeom>
          <a:solidFill>
            <a:srgbClr val="FFFF00"/>
          </a:solidFill>
          <a:ln w="38100">
            <a:solidFill>
              <a:srgbClr val="FF0066"/>
            </a:solidFill>
            <a:round/>
            <a:headEnd/>
            <a:tailEnd/>
          </a:ln>
        </p:spPr>
        <p:txBody>
          <a:bodyPr wrap="none" anchor="ctr"/>
          <a:lstStyle/>
          <a:p>
            <a:endParaRPr lang="en-US" dirty="0">
              <a:latin typeface="Arial" pitchFamily="34" charset="0"/>
            </a:endParaRPr>
          </a:p>
        </p:txBody>
      </p:sp>
      <p:sp>
        <p:nvSpPr>
          <p:cNvPr id="117" name="Rounded Rectangular Callout 116"/>
          <p:cNvSpPr/>
          <p:nvPr/>
        </p:nvSpPr>
        <p:spPr bwMode="auto">
          <a:xfrm>
            <a:off x="8234637" y="5403343"/>
            <a:ext cx="651288" cy="521993"/>
          </a:xfrm>
          <a:prstGeom prst="wedgeRoundRectCallout">
            <a:avLst>
              <a:gd name="adj1" fmla="val -48487"/>
              <a:gd name="adj2" fmla="val -80825"/>
              <a:gd name="adj3" fmla="val 16667"/>
            </a:avLst>
          </a:prstGeom>
          <a:noFill/>
          <a:ln w="38100">
            <a:solidFill>
              <a:schemeClr val="tx1"/>
            </a:solidFill>
            <a:round/>
            <a:headEnd/>
            <a:tailEnd/>
          </a:ln>
          <a:effectLst/>
        </p:spPr>
        <p:txBody>
          <a:bodyPr wrap="none" rtlCol="0" anchor="ctr"/>
          <a:lstStyle/>
          <a:p>
            <a:pPr algn="ctr"/>
            <a:endParaRPr lang="en-US" dirty="0">
              <a:latin typeface="Arial" pitchFamily="34" charset="0"/>
              <a:cs typeface="Arial" pitchFamily="34" charset="0"/>
            </a:endParaRPr>
          </a:p>
        </p:txBody>
      </p:sp>
      <p:pic>
        <p:nvPicPr>
          <p:cNvPr id="118" name="Picture 4" descr="http://b2b.cbsimg.net/blogs/pear0906201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11718" y="5474433"/>
            <a:ext cx="324836" cy="408444"/>
          </a:xfrm>
          <a:prstGeom prst="rect">
            <a:avLst/>
          </a:prstGeom>
          <a:noFill/>
          <a:effectLst>
            <a:glow rad="139700">
              <a:schemeClr val="accent3">
                <a:satMod val="175000"/>
                <a:alpha val="40000"/>
              </a:schemeClr>
            </a:glow>
          </a:effectLst>
          <a:extLst>
            <a:ext uri="{909E8E84-426E-40DD-AFC4-6F175D3DCCD1}">
              <a14:hiddenFill xmlns:a14="http://schemas.microsoft.com/office/drawing/2010/main">
                <a:solidFill>
                  <a:srgbClr val="FFFFFF"/>
                </a:solidFill>
              </a14:hiddenFill>
            </a:ext>
          </a:extLst>
        </p:spPr>
      </p:pic>
      <p:sp>
        <p:nvSpPr>
          <p:cNvPr id="119" name="Rounded Rectangular Callout 118"/>
          <p:cNvSpPr/>
          <p:nvPr/>
        </p:nvSpPr>
        <p:spPr bwMode="auto">
          <a:xfrm flipH="1">
            <a:off x="6094570" y="5385407"/>
            <a:ext cx="651288" cy="521993"/>
          </a:xfrm>
          <a:prstGeom prst="wedgeRoundRectCallout">
            <a:avLst>
              <a:gd name="adj1" fmla="val -48487"/>
              <a:gd name="adj2" fmla="val -80825"/>
              <a:gd name="adj3" fmla="val 16667"/>
            </a:avLst>
          </a:prstGeom>
          <a:noFill/>
          <a:ln w="38100">
            <a:solidFill>
              <a:schemeClr val="tx1"/>
            </a:solidFill>
            <a:round/>
            <a:headEnd/>
            <a:tailEnd/>
          </a:ln>
          <a:effectLst/>
        </p:spPr>
        <p:txBody>
          <a:bodyPr wrap="none" rtlCol="0" anchor="ctr"/>
          <a:lstStyle/>
          <a:p>
            <a:pPr algn="ctr"/>
            <a:endParaRPr lang="en-US" dirty="0">
              <a:latin typeface="Arial" pitchFamily="34" charset="0"/>
              <a:cs typeface="Arial" pitchFamily="34" charset="0"/>
            </a:endParaRPr>
          </a:p>
        </p:txBody>
      </p:sp>
      <p:pic>
        <p:nvPicPr>
          <p:cNvPr id="120" name="Picture 2" descr="http://b2b.cbsimg.net/blogs/lemon090620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81981" y="5453057"/>
            <a:ext cx="513307" cy="386691"/>
          </a:xfrm>
          <a:prstGeom prst="rect">
            <a:avLst/>
          </a:prstGeom>
          <a:noFill/>
          <a:effectLst>
            <a:glow rad="139700">
              <a:schemeClr val="accent3">
                <a:satMod val="175000"/>
                <a:alpha val="40000"/>
              </a:schemeClr>
            </a:glow>
          </a:effectLst>
          <a:extLst>
            <a:ext uri="{909E8E84-426E-40DD-AFC4-6F175D3DCCD1}">
              <a14:hiddenFill xmlns:a14="http://schemas.microsoft.com/office/drawing/2010/main">
                <a:solidFill>
                  <a:srgbClr val="FFFFFF"/>
                </a:solidFill>
              </a14:hiddenFill>
            </a:ext>
          </a:extLst>
        </p:spPr>
      </p:pic>
      <p:sp>
        <p:nvSpPr>
          <p:cNvPr id="169" name="Rounded Rectangular Callout 168"/>
          <p:cNvSpPr/>
          <p:nvPr/>
        </p:nvSpPr>
        <p:spPr bwMode="auto">
          <a:xfrm flipH="1" flipV="1">
            <a:off x="253497" y="4400734"/>
            <a:ext cx="3257969" cy="1575121"/>
          </a:xfrm>
          <a:prstGeom prst="wedgeRoundRectCallout">
            <a:avLst>
              <a:gd name="adj1" fmla="val -29591"/>
              <a:gd name="adj2" fmla="val 95028"/>
              <a:gd name="adj3" fmla="val 16667"/>
            </a:avLst>
          </a:prstGeom>
          <a:solidFill>
            <a:schemeClr val="bg1"/>
          </a:solidFill>
          <a:ln w="38100">
            <a:solidFill>
              <a:schemeClr val="tx1"/>
            </a:solidFill>
            <a:round/>
            <a:headEnd/>
            <a:tailEnd/>
          </a:ln>
          <a:effectLst/>
        </p:spPr>
        <p:txBody>
          <a:bodyPr wrap="none" rtlCol="0" anchor="ctr"/>
          <a:lstStyle/>
          <a:p>
            <a:pPr algn="ctr"/>
            <a:endParaRPr lang="en-US" dirty="0">
              <a:latin typeface="Arial" pitchFamily="34" charset="0"/>
              <a:cs typeface="Arial" pitchFamily="34" charset="0"/>
            </a:endParaRPr>
          </a:p>
        </p:txBody>
      </p:sp>
      <p:sp>
        <p:nvSpPr>
          <p:cNvPr id="143" name="Rounded Rectangular Callout 142"/>
          <p:cNvSpPr/>
          <p:nvPr/>
        </p:nvSpPr>
        <p:spPr bwMode="auto">
          <a:xfrm>
            <a:off x="2607000" y="5298473"/>
            <a:ext cx="651288" cy="521993"/>
          </a:xfrm>
          <a:prstGeom prst="wedgeRoundRectCallout">
            <a:avLst>
              <a:gd name="adj1" fmla="val -48487"/>
              <a:gd name="adj2" fmla="val -80825"/>
              <a:gd name="adj3" fmla="val 16667"/>
            </a:avLst>
          </a:prstGeom>
          <a:noFill/>
          <a:ln w="38100">
            <a:solidFill>
              <a:schemeClr val="tx1"/>
            </a:solidFill>
            <a:round/>
            <a:headEnd/>
            <a:tailEnd/>
          </a:ln>
          <a:effectLst/>
        </p:spPr>
        <p:txBody>
          <a:bodyPr wrap="none" rtlCol="0" anchor="ctr"/>
          <a:lstStyle/>
          <a:p>
            <a:pPr algn="ctr"/>
            <a:endParaRPr lang="en-US" dirty="0">
              <a:latin typeface="Arial" pitchFamily="34" charset="0"/>
              <a:cs typeface="Arial" pitchFamily="34" charset="0"/>
            </a:endParaRPr>
          </a:p>
        </p:txBody>
      </p:sp>
      <p:sp>
        <p:nvSpPr>
          <p:cNvPr id="145" name="Rounded Rectangular Callout 144"/>
          <p:cNvSpPr/>
          <p:nvPr/>
        </p:nvSpPr>
        <p:spPr bwMode="auto">
          <a:xfrm flipH="1">
            <a:off x="466933" y="5280537"/>
            <a:ext cx="651288" cy="521993"/>
          </a:xfrm>
          <a:prstGeom prst="wedgeRoundRectCallout">
            <a:avLst>
              <a:gd name="adj1" fmla="val -48487"/>
              <a:gd name="adj2" fmla="val -80825"/>
              <a:gd name="adj3" fmla="val 16667"/>
            </a:avLst>
          </a:prstGeom>
          <a:noFill/>
          <a:ln w="38100">
            <a:solidFill>
              <a:schemeClr val="tx1"/>
            </a:solidFill>
            <a:round/>
            <a:headEnd/>
            <a:tailEnd/>
          </a:ln>
          <a:effectLst/>
        </p:spPr>
        <p:txBody>
          <a:bodyPr wrap="none" rtlCol="0" anchor="ctr"/>
          <a:lstStyle/>
          <a:p>
            <a:pPr algn="ctr"/>
            <a:endParaRPr lang="en-US" dirty="0">
              <a:latin typeface="Arial" pitchFamily="34" charset="0"/>
              <a:cs typeface="Arial" pitchFamily="34" charset="0"/>
            </a:endParaRPr>
          </a:p>
        </p:txBody>
      </p:sp>
      <p:pic>
        <p:nvPicPr>
          <p:cNvPr id="167" name="Picture 2" descr="http://b2b.cbsimg.net/blogs/cherry090620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74348" y="5348903"/>
            <a:ext cx="371834" cy="421131"/>
          </a:xfrm>
          <a:prstGeom prst="rect">
            <a:avLst/>
          </a:prstGeom>
          <a:noFill/>
          <a:effectLst>
            <a:glow rad="139700">
              <a:schemeClr val="accent3">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168" name="Picture 6" descr="http://nicholaswmin.github.io/slotMachine/img/bananaFruit.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633350" y="5225282"/>
            <a:ext cx="611314" cy="611314"/>
          </a:xfrm>
          <a:prstGeom prst="rect">
            <a:avLst/>
          </a:prstGeom>
          <a:noFill/>
          <a:effectLst>
            <a:glow rad="139700">
              <a:schemeClr val="accent3">
                <a:satMod val="175000"/>
                <a:alpha val="40000"/>
              </a:schemeClr>
            </a:glow>
          </a:effectLst>
          <a:extLst>
            <a:ext uri="{909E8E84-426E-40DD-AFC4-6F175D3DCCD1}">
              <a14:hiddenFill xmlns:a14="http://schemas.microsoft.com/office/drawing/2010/main">
                <a:solidFill>
                  <a:srgbClr val="FFFFFF"/>
                </a:solidFill>
              </a14:hiddenFill>
            </a:ext>
          </a:extLst>
        </p:spPr>
      </p:pic>
      <p:sp>
        <p:nvSpPr>
          <p:cNvPr id="170" name="Freeform 169"/>
          <p:cNvSpPr/>
          <p:nvPr/>
        </p:nvSpPr>
        <p:spPr bwMode="auto">
          <a:xfrm flipH="1">
            <a:off x="6576860" y="2300356"/>
            <a:ext cx="907794" cy="457237"/>
          </a:xfrm>
          <a:custGeom>
            <a:avLst/>
            <a:gdLst>
              <a:gd name="connsiteX0" fmla="*/ 699976 w 907794"/>
              <a:gd name="connsiteY0" fmla="*/ 387928 h 457237"/>
              <a:gd name="connsiteX1" fmla="*/ 312049 w 907794"/>
              <a:gd name="connsiteY1" fmla="*/ 27709 h 457237"/>
              <a:gd name="connsiteX2" fmla="*/ 21104 w 907794"/>
              <a:gd name="connsiteY2" fmla="*/ 457200 h 457237"/>
              <a:gd name="connsiteX3" fmla="*/ 907794 w 907794"/>
              <a:gd name="connsiteY3" fmla="*/ 0 h 457237"/>
              <a:gd name="connsiteX4" fmla="*/ 907794 w 907794"/>
              <a:gd name="connsiteY4" fmla="*/ 0 h 4572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7794" h="457237">
                <a:moveTo>
                  <a:pt x="699976" y="387928"/>
                </a:moveTo>
                <a:cubicBezTo>
                  <a:pt x="562585" y="202046"/>
                  <a:pt x="425194" y="16164"/>
                  <a:pt x="312049" y="27709"/>
                </a:cubicBezTo>
                <a:cubicBezTo>
                  <a:pt x="198904" y="39254"/>
                  <a:pt x="-78187" y="461818"/>
                  <a:pt x="21104" y="457200"/>
                </a:cubicBezTo>
                <a:cubicBezTo>
                  <a:pt x="120395" y="452582"/>
                  <a:pt x="907794" y="0"/>
                  <a:pt x="907794" y="0"/>
                </a:cubicBezTo>
                <a:lnTo>
                  <a:pt x="907794" y="0"/>
                </a:lnTo>
              </a:path>
            </a:pathLst>
          </a:custGeom>
          <a:noFill/>
          <a:ln w="76200">
            <a:solidFill>
              <a:srgbClr val="FF0000"/>
            </a:solidFill>
            <a:round/>
            <a:headEnd type="none" w="med" len="med"/>
            <a:tailEnd type="triangl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4400" b="0" i="0" u="none" strike="noStrike" cap="none" normalizeH="0" baseline="0" dirty="0">
              <a:ln>
                <a:noFill/>
              </a:ln>
              <a:solidFill>
                <a:srgbClr val="0000FF"/>
              </a:solidFill>
              <a:effectLst/>
              <a:latin typeface="Comic Sans MS" pitchFamily="66" charset="0"/>
            </a:endParaRPr>
          </a:p>
        </p:txBody>
      </p:sp>
      <p:sp>
        <p:nvSpPr>
          <p:cNvPr id="97" name="Donut 96"/>
          <p:cNvSpPr/>
          <p:nvPr/>
        </p:nvSpPr>
        <p:spPr bwMode="auto">
          <a:xfrm>
            <a:off x="2209800" y="2562167"/>
            <a:ext cx="774175" cy="543252"/>
          </a:xfrm>
          <a:prstGeom prst="donut">
            <a:avLst/>
          </a:prstGeom>
          <a:solidFill>
            <a:srgbClr val="FFFF00"/>
          </a:solidFill>
          <a:ln w="38100">
            <a:solidFill>
              <a:schemeClr val="tx1"/>
            </a:solidFill>
            <a:round/>
            <a:headEnd/>
            <a:tailEnd/>
          </a:ln>
          <a:effectLst/>
        </p:spPr>
        <p:txBody>
          <a:bodyPr wrap="none" rtlCol="0" anchor="ctr"/>
          <a:lstStyle/>
          <a:p>
            <a:pPr algn="ctr"/>
            <a:endParaRPr lang="en-US" dirty="0">
              <a:latin typeface="Arial" pitchFamily="34" charset="0"/>
              <a:cs typeface="Arial" pitchFamily="34" charset="0"/>
            </a:endParaRPr>
          </a:p>
        </p:txBody>
      </p:sp>
      <p:sp>
        <p:nvSpPr>
          <p:cNvPr id="98" name="Cloud Callout 97"/>
          <p:cNvSpPr/>
          <p:nvPr/>
        </p:nvSpPr>
        <p:spPr bwMode="auto">
          <a:xfrm>
            <a:off x="4408636" y="4203885"/>
            <a:ext cx="748579" cy="674264"/>
          </a:xfrm>
          <a:prstGeom prst="cloudCallout">
            <a:avLst>
              <a:gd name="adj1" fmla="val -45263"/>
              <a:gd name="adj2" fmla="val 101489"/>
            </a:avLst>
          </a:prstGeom>
          <a:noFill/>
          <a:ln w="38100">
            <a:solidFill>
              <a:srgbClr val="7030A0"/>
            </a:solidFill>
            <a:round/>
            <a:headEnd/>
            <a:tailEnd/>
          </a:ln>
          <a:effectLst/>
        </p:spPr>
        <p:txBody>
          <a:bodyPr wrap="none" rtlCol="0" anchor="ctr"/>
          <a:lstStyle/>
          <a:p>
            <a:pPr algn="ctr"/>
            <a:r>
              <a:rPr lang="en-US" sz="2400" dirty="0">
                <a:solidFill>
                  <a:srgbClr val="FFFF00"/>
                </a:solidFill>
                <a:latin typeface="Arial" pitchFamily="34" charset="0"/>
                <a:cs typeface="Arial" pitchFamily="34" charset="0"/>
              </a:rPr>
              <a:t>???</a:t>
            </a:r>
          </a:p>
        </p:txBody>
      </p:sp>
      <p:grpSp>
        <p:nvGrpSpPr>
          <p:cNvPr id="3" name="Group 39">
            <a:extLst>
              <a:ext uri="{FF2B5EF4-FFF2-40B4-BE49-F238E27FC236}">
                <a16:creationId xmlns:a16="http://schemas.microsoft.com/office/drawing/2014/main" id="{005E3DC8-3C63-65B4-D297-A26EAB00790E}"/>
              </a:ext>
            </a:extLst>
          </p:cNvPr>
          <p:cNvGrpSpPr>
            <a:grpSpLocks/>
          </p:cNvGrpSpPr>
          <p:nvPr/>
        </p:nvGrpSpPr>
        <p:grpSpPr bwMode="auto">
          <a:xfrm>
            <a:off x="4019550" y="5082269"/>
            <a:ext cx="1146175" cy="1000125"/>
            <a:chOff x="1043" y="2546"/>
            <a:chExt cx="869" cy="740"/>
          </a:xfrm>
          <a:effectLst>
            <a:glow rad="63500">
              <a:schemeClr val="accent3">
                <a:satMod val="175000"/>
                <a:alpha val="40000"/>
              </a:schemeClr>
            </a:glow>
          </a:effectLst>
        </p:grpSpPr>
        <p:sp>
          <p:nvSpPr>
            <p:cNvPr id="8" name="Freeform 40">
              <a:extLst>
                <a:ext uri="{FF2B5EF4-FFF2-40B4-BE49-F238E27FC236}">
                  <a16:creationId xmlns:a16="http://schemas.microsoft.com/office/drawing/2014/main" id="{A3F77A8C-D070-74E9-22F4-F431AF6FC58E}"/>
                </a:ext>
              </a:extLst>
            </p:cNvPr>
            <p:cNvSpPr>
              <a:spLocks/>
            </p:cNvSpPr>
            <p:nvPr/>
          </p:nvSpPr>
          <p:spPr bwMode="auto">
            <a:xfrm>
              <a:off x="1769" y="3004"/>
              <a:ext cx="143" cy="278"/>
            </a:xfrm>
            <a:custGeom>
              <a:avLst/>
              <a:gdLst>
                <a:gd name="T0" fmla="*/ 0 w 143"/>
                <a:gd name="T1" fmla="*/ 0 h 278"/>
                <a:gd name="T2" fmla="*/ 143 w 143"/>
                <a:gd name="T3" fmla="*/ 42 h 278"/>
                <a:gd name="T4" fmla="*/ 143 w 143"/>
                <a:gd name="T5" fmla="*/ 242 h 278"/>
                <a:gd name="T6" fmla="*/ 100 w 143"/>
                <a:gd name="T7" fmla="*/ 278 h 278"/>
                <a:gd name="T8" fmla="*/ 93 w 143"/>
                <a:gd name="T9" fmla="*/ 100 h 278"/>
                <a:gd name="T10" fmla="*/ 7 w 143"/>
                <a:gd name="T11" fmla="*/ 50 h 278"/>
                <a:gd name="T12" fmla="*/ 0 w 143"/>
                <a:gd name="T13" fmla="*/ 0 h 278"/>
                <a:gd name="T14" fmla="*/ 0 60000 65536"/>
                <a:gd name="T15" fmla="*/ 0 60000 65536"/>
                <a:gd name="T16" fmla="*/ 0 60000 65536"/>
                <a:gd name="T17" fmla="*/ 0 60000 65536"/>
                <a:gd name="T18" fmla="*/ 0 60000 65536"/>
                <a:gd name="T19" fmla="*/ 0 60000 65536"/>
                <a:gd name="T20" fmla="*/ 0 60000 65536"/>
                <a:gd name="T21" fmla="*/ 0 w 143"/>
                <a:gd name="T22" fmla="*/ 0 h 278"/>
                <a:gd name="T23" fmla="*/ 143 w 143"/>
                <a:gd name="T24" fmla="*/ 278 h 2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3" h="278">
                  <a:moveTo>
                    <a:pt x="0" y="0"/>
                  </a:moveTo>
                  <a:lnTo>
                    <a:pt x="143" y="42"/>
                  </a:lnTo>
                  <a:lnTo>
                    <a:pt x="143" y="242"/>
                  </a:lnTo>
                  <a:lnTo>
                    <a:pt x="100" y="278"/>
                  </a:lnTo>
                  <a:lnTo>
                    <a:pt x="93" y="100"/>
                  </a:lnTo>
                  <a:lnTo>
                    <a:pt x="7" y="50"/>
                  </a:lnTo>
                  <a:lnTo>
                    <a:pt x="0" y="0"/>
                  </a:lnTo>
                  <a:close/>
                </a:path>
              </a:pathLst>
            </a:custGeom>
            <a:solidFill>
              <a:schemeClr val="bg1"/>
            </a:solidFill>
            <a:ln w="9525">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10" name="Freeform 41">
              <a:extLst>
                <a:ext uri="{FF2B5EF4-FFF2-40B4-BE49-F238E27FC236}">
                  <a16:creationId xmlns:a16="http://schemas.microsoft.com/office/drawing/2014/main" id="{84EB4678-F8D5-69F2-E746-0F404BBC3C13}"/>
                </a:ext>
              </a:extLst>
            </p:cNvPr>
            <p:cNvSpPr>
              <a:spLocks/>
            </p:cNvSpPr>
            <p:nvPr/>
          </p:nvSpPr>
          <p:spPr bwMode="auto">
            <a:xfrm>
              <a:off x="1737" y="2814"/>
              <a:ext cx="86" cy="221"/>
            </a:xfrm>
            <a:custGeom>
              <a:avLst/>
              <a:gdLst>
                <a:gd name="T0" fmla="*/ 0 w 143"/>
                <a:gd name="T1" fmla="*/ 0 h 278"/>
                <a:gd name="T2" fmla="*/ 86 w 143"/>
                <a:gd name="T3" fmla="*/ 33 h 278"/>
                <a:gd name="T4" fmla="*/ 86 w 143"/>
                <a:gd name="T5" fmla="*/ 192 h 278"/>
                <a:gd name="T6" fmla="*/ 60 w 143"/>
                <a:gd name="T7" fmla="*/ 221 h 278"/>
                <a:gd name="T8" fmla="*/ 56 w 143"/>
                <a:gd name="T9" fmla="*/ 79 h 278"/>
                <a:gd name="T10" fmla="*/ 4 w 143"/>
                <a:gd name="T11" fmla="*/ 40 h 278"/>
                <a:gd name="T12" fmla="*/ 0 w 143"/>
                <a:gd name="T13" fmla="*/ 0 h 278"/>
                <a:gd name="T14" fmla="*/ 0 60000 65536"/>
                <a:gd name="T15" fmla="*/ 0 60000 65536"/>
                <a:gd name="T16" fmla="*/ 0 60000 65536"/>
                <a:gd name="T17" fmla="*/ 0 60000 65536"/>
                <a:gd name="T18" fmla="*/ 0 60000 65536"/>
                <a:gd name="T19" fmla="*/ 0 60000 65536"/>
                <a:gd name="T20" fmla="*/ 0 60000 65536"/>
                <a:gd name="T21" fmla="*/ 0 w 143"/>
                <a:gd name="T22" fmla="*/ 0 h 278"/>
                <a:gd name="T23" fmla="*/ 143 w 143"/>
                <a:gd name="T24" fmla="*/ 278 h 2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3" h="278">
                  <a:moveTo>
                    <a:pt x="0" y="0"/>
                  </a:moveTo>
                  <a:lnTo>
                    <a:pt x="143" y="42"/>
                  </a:lnTo>
                  <a:lnTo>
                    <a:pt x="143" y="242"/>
                  </a:lnTo>
                  <a:lnTo>
                    <a:pt x="100" y="278"/>
                  </a:lnTo>
                  <a:lnTo>
                    <a:pt x="93" y="100"/>
                  </a:lnTo>
                  <a:lnTo>
                    <a:pt x="7" y="50"/>
                  </a:lnTo>
                  <a:lnTo>
                    <a:pt x="0" y="0"/>
                  </a:lnTo>
                  <a:close/>
                </a:path>
              </a:pathLst>
            </a:custGeom>
            <a:solidFill>
              <a:schemeClr val="bg1"/>
            </a:solidFill>
            <a:ln w="9525">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11" name="Freeform 42">
              <a:extLst>
                <a:ext uri="{FF2B5EF4-FFF2-40B4-BE49-F238E27FC236}">
                  <a16:creationId xmlns:a16="http://schemas.microsoft.com/office/drawing/2014/main" id="{8B7BEE57-3749-6D97-3042-FA52E1AB88C8}"/>
                </a:ext>
              </a:extLst>
            </p:cNvPr>
            <p:cNvSpPr>
              <a:spLocks/>
            </p:cNvSpPr>
            <p:nvPr/>
          </p:nvSpPr>
          <p:spPr bwMode="auto">
            <a:xfrm flipH="1">
              <a:off x="1043" y="3008"/>
              <a:ext cx="143" cy="278"/>
            </a:xfrm>
            <a:custGeom>
              <a:avLst/>
              <a:gdLst>
                <a:gd name="T0" fmla="*/ 0 w 143"/>
                <a:gd name="T1" fmla="*/ 0 h 278"/>
                <a:gd name="T2" fmla="*/ 143 w 143"/>
                <a:gd name="T3" fmla="*/ 42 h 278"/>
                <a:gd name="T4" fmla="*/ 143 w 143"/>
                <a:gd name="T5" fmla="*/ 242 h 278"/>
                <a:gd name="T6" fmla="*/ 100 w 143"/>
                <a:gd name="T7" fmla="*/ 278 h 278"/>
                <a:gd name="T8" fmla="*/ 93 w 143"/>
                <a:gd name="T9" fmla="*/ 100 h 278"/>
                <a:gd name="T10" fmla="*/ 7 w 143"/>
                <a:gd name="T11" fmla="*/ 50 h 278"/>
                <a:gd name="T12" fmla="*/ 0 w 143"/>
                <a:gd name="T13" fmla="*/ 0 h 278"/>
                <a:gd name="T14" fmla="*/ 0 60000 65536"/>
                <a:gd name="T15" fmla="*/ 0 60000 65536"/>
                <a:gd name="T16" fmla="*/ 0 60000 65536"/>
                <a:gd name="T17" fmla="*/ 0 60000 65536"/>
                <a:gd name="T18" fmla="*/ 0 60000 65536"/>
                <a:gd name="T19" fmla="*/ 0 60000 65536"/>
                <a:gd name="T20" fmla="*/ 0 60000 65536"/>
                <a:gd name="T21" fmla="*/ 0 w 143"/>
                <a:gd name="T22" fmla="*/ 0 h 278"/>
                <a:gd name="T23" fmla="*/ 143 w 143"/>
                <a:gd name="T24" fmla="*/ 278 h 2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3" h="278">
                  <a:moveTo>
                    <a:pt x="0" y="0"/>
                  </a:moveTo>
                  <a:lnTo>
                    <a:pt x="143" y="42"/>
                  </a:lnTo>
                  <a:lnTo>
                    <a:pt x="143" y="242"/>
                  </a:lnTo>
                  <a:lnTo>
                    <a:pt x="100" y="278"/>
                  </a:lnTo>
                  <a:lnTo>
                    <a:pt x="93" y="100"/>
                  </a:lnTo>
                  <a:lnTo>
                    <a:pt x="7" y="50"/>
                  </a:lnTo>
                  <a:lnTo>
                    <a:pt x="0" y="0"/>
                  </a:lnTo>
                  <a:close/>
                </a:path>
              </a:pathLst>
            </a:custGeom>
            <a:solidFill>
              <a:schemeClr val="bg1"/>
            </a:solidFill>
            <a:ln w="9525">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12" name="Freeform 43">
              <a:extLst>
                <a:ext uri="{FF2B5EF4-FFF2-40B4-BE49-F238E27FC236}">
                  <a16:creationId xmlns:a16="http://schemas.microsoft.com/office/drawing/2014/main" id="{64D09D6B-BDB9-70F0-717B-3A07A755BAB4}"/>
                </a:ext>
              </a:extLst>
            </p:cNvPr>
            <p:cNvSpPr>
              <a:spLocks/>
            </p:cNvSpPr>
            <p:nvPr/>
          </p:nvSpPr>
          <p:spPr bwMode="auto">
            <a:xfrm flipH="1">
              <a:off x="1133" y="2833"/>
              <a:ext cx="86" cy="221"/>
            </a:xfrm>
            <a:custGeom>
              <a:avLst/>
              <a:gdLst>
                <a:gd name="T0" fmla="*/ 0 w 143"/>
                <a:gd name="T1" fmla="*/ 0 h 278"/>
                <a:gd name="T2" fmla="*/ 86 w 143"/>
                <a:gd name="T3" fmla="*/ 33 h 278"/>
                <a:gd name="T4" fmla="*/ 86 w 143"/>
                <a:gd name="T5" fmla="*/ 192 h 278"/>
                <a:gd name="T6" fmla="*/ 60 w 143"/>
                <a:gd name="T7" fmla="*/ 221 h 278"/>
                <a:gd name="T8" fmla="*/ 56 w 143"/>
                <a:gd name="T9" fmla="*/ 79 h 278"/>
                <a:gd name="T10" fmla="*/ 4 w 143"/>
                <a:gd name="T11" fmla="*/ 40 h 278"/>
                <a:gd name="T12" fmla="*/ 0 w 143"/>
                <a:gd name="T13" fmla="*/ 0 h 278"/>
                <a:gd name="T14" fmla="*/ 0 60000 65536"/>
                <a:gd name="T15" fmla="*/ 0 60000 65536"/>
                <a:gd name="T16" fmla="*/ 0 60000 65536"/>
                <a:gd name="T17" fmla="*/ 0 60000 65536"/>
                <a:gd name="T18" fmla="*/ 0 60000 65536"/>
                <a:gd name="T19" fmla="*/ 0 60000 65536"/>
                <a:gd name="T20" fmla="*/ 0 60000 65536"/>
                <a:gd name="T21" fmla="*/ 0 w 143"/>
                <a:gd name="T22" fmla="*/ 0 h 278"/>
                <a:gd name="T23" fmla="*/ 143 w 143"/>
                <a:gd name="T24" fmla="*/ 278 h 2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3" h="278">
                  <a:moveTo>
                    <a:pt x="0" y="0"/>
                  </a:moveTo>
                  <a:lnTo>
                    <a:pt x="143" y="42"/>
                  </a:lnTo>
                  <a:lnTo>
                    <a:pt x="143" y="242"/>
                  </a:lnTo>
                  <a:lnTo>
                    <a:pt x="100" y="278"/>
                  </a:lnTo>
                  <a:lnTo>
                    <a:pt x="93" y="100"/>
                  </a:lnTo>
                  <a:lnTo>
                    <a:pt x="7" y="50"/>
                  </a:lnTo>
                  <a:lnTo>
                    <a:pt x="0" y="0"/>
                  </a:lnTo>
                  <a:close/>
                </a:path>
              </a:pathLst>
            </a:custGeom>
            <a:solidFill>
              <a:schemeClr val="bg1"/>
            </a:solidFill>
            <a:ln w="9525">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13" name="AutoShape 44">
              <a:extLst>
                <a:ext uri="{FF2B5EF4-FFF2-40B4-BE49-F238E27FC236}">
                  <a16:creationId xmlns:a16="http://schemas.microsoft.com/office/drawing/2014/main" id="{1AF2FD47-5609-4A22-B89D-62CAE5C224EB}"/>
                </a:ext>
              </a:extLst>
            </p:cNvPr>
            <p:cNvSpPr>
              <a:spLocks noChangeArrowheads="1"/>
            </p:cNvSpPr>
            <p:nvPr/>
          </p:nvSpPr>
          <p:spPr bwMode="auto">
            <a:xfrm flipV="1">
              <a:off x="1163" y="2546"/>
              <a:ext cx="657" cy="557"/>
            </a:xfrm>
            <a:custGeom>
              <a:avLst/>
              <a:gdLst>
                <a:gd name="T0" fmla="*/ 17 w 21600"/>
                <a:gd name="T1" fmla="*/ 7 h 21600"/>
                <a:gd name="T2" fmla="*/ 10 w 21600"/>
                <a:gd name="T3" fmla="*/ 14 h 21600"/>
                <a:gd name="T4" fmla="*/ 2 w 21600"/>
                <a:gd name="T5" fmla="*/ 7 h 21600"/>
                <a:gd name="T6" fmla="*/ 10 w 21600"/>
                <a:gd name="T7" fmla="*/ 0 h 21600"/>
                <a:gd name="T8" fmla="*/ 0 60000 65536"/>
                <a:gd name="T9" fmla="*/ 0 60000 65536"/>
                <a:gd name="T10" fmla="*/ 0 60000 65536"/>
                <a:gd name="T11" fmla="*/ 0 60000 65536"/>
                <a:gd name="T12" fmla="*/ 4504 w 21600"/>
                <a:gd name="T13" fmla="*/ 4498 h 21600"/>
                <a:gd name="T14" fmla="*/ 17096 w 21600"/>
                <a:gd name="T15" fmla="*/ 17102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rgbClr val="9966FF"/>
            </a:solidFill>
            <a:ln w="38100">
              <a:solidFill>
                <a:schemeClr val="bg2"/>
              </a:solidFill>
              <a:miter lim="800000"/>
              <a:headEnd/>
              <a:tailEnd/>
            </a:ln>
          </p:spPr>
          <p:txBody>
            <a:bodyPr rot="10800000" wrap="none" anchor="ctr"/>
            <a:lstStyle/>
            <a:p>
              <a:endParaRPr lang="en-US" dirty="0">
                <a:latin typeface="Arial" pitchFamily="34" charset="0"/>
                <a:cs typeface="Arial" pitchFamily="34" charset="0"/>
              </a:endParaRPr>
            </a:p>
          </p:txBody>
        </p:sp>
        <p:sp>
          <p:nvSpPr>
            <p:cNvPr id="14" name="Rectangle 45">
              <a:extLst>
                <a:ext uri="{FF2B5EF4-FFF2-40B4-BE49-F238E27FC236}">
                  <a16:creationId xmlns:a16="http://schemas.microsoft.com/office/drawing/2014/main" id="{922589FF-AFFF-045C-3A56-622610889510}"/>
                </a:ext>
              </a:extLst>
            </p:cNvPr>
            <p:cNvSpPr>
              <a:spLocks noChangeArrowheads="1"/>
            </p:cNvSpPr>
            <p:nvPr/>
          </p:nvSpPr>
          <p:spPr bwMode="auto">
            <a:xfrm>
              <a:off x="1163" y="3110"/>
              <a:ext cx="657" cy="157"/>
            </a:xfrm>
            <a:prstGeom prst="rect">
              <a:avLst/>
            </a:prstGeom>
            <a:solidFill>
              <a:srgbClr val="9966FF"/>
            </a:solidFill>
            <a:ln w="38100">
              <a:solidFill>
                <a:schemeClr val="bg2"/>
              </a:solidFill>
              <a:miter lim="800000"/>
              <a:headEnd/>
              <a:tailEnd/>
            </a:ln>
          </p:spPr>
          <p:txBody>
            <a:bodyPr wrap="none" anchor="ctr"/>
            <a:lstStyle/>
            <a:p>
              <a:endParaRPr lang="en-US" dirty="0">
                <a:latin typeface="Arial" pitchFamily="34" charset="0"/>
                <a:cs typeface="Arial" pitchFamily="34" charset="0"/>
              </a:endParaRPr>
            </a:p>
          </p:txBody>
        </p:sp>
        <p:sp>
          <p:nvSpPr>
            <p:cNvPr id="15" name="Freeform 46">
              <a:extLst>
                <a:ext uri="{FF2B5EF4-FFF2-40B4-BE49-F238E27FC236}">
                  <a16:creationId xmlns:a16="http://schemas.microsoft.com/office/drawing/2014/main" id="{B1DDD00C-07DD-DC44-68FD-B6D81B746A8E}"/>
                </a:ext>
              </a:extLst>
            </p:cNvPr>
            <p:cNvSpPr>
              <a:spLocks/>
            </p:cNvSpPr>
            <p:nvPr/>
          </p:nvSpPr>
          <p:spPr bwMode="auto">
            <a:xfrm>
              <a:off x="1694" y="2640"/>
              <a:ext cx="86" cy="221"/>
            </a:xfrm>
            <a:custGeom>
              <a:avLst/>
              <a:gdLst>
                <a:gd name="T0" fmla="*/ 0 w 143"/>
                <a:gd name="T1" fmla="*/ 0 h 278"/>
                <a:gd name="T2" fmla="*/ 86 w 143"/>
                <a:gd name="T3" fmla="*/ 33 h 278"/>
                <a:gd name="T4" fmla="*/ 86 w 143"/>
                <a:gd name="T5" fmla="*/ 192 h 278"/>
                <a:gd name="T6" fmla="*/ 60 w 143"/>
                <a:gd name="T7" fmla="*/ 221 h 278"/>
                <a:gd name="T8" fmla="*/ 56 w 143"/>
                <a:gd name="T9" fmla="*/ 79 h 278"/>
                <a:gd name="T10" fmla="*/ 4 w 143"/>
                <a:gd name="T11" fmla="*/ 40 h 278"/>
                <a:gd name="T12" fmla="*/ 0 w 143"/>
                <a:gd name="T13" fmla="*/ 0 h 278"/>
                <a:gd name="T14" fmla="*/ 0 60000 65536"/>
                <a:gd name="T15" fmla="*/ 0 60000 65536"/>
                <a:gd name="T16" fmla="*/ 0 60000 65536"/>
                <a:gd name="T17" fmla="*/ 0 60000 65536"/>
                <a:gd name="T18" fmla="*/ 0 60000 65536"/>
                <a:gd name="T19" fmla="*/ 0 60000 65536"/>
                <a:gd name="T20" fmla="*/ 0 60000 65536"/>
                <a:gd name="T21" fmla="*/ 0 w 143"/>
                <a:gd name="T22" fmla="*/ 0 h 278"/>
                <a:gd name="T23" fmla="*/ 143 w 143"/>
                <a:gd name="T24" fmla="*/ 278 h 2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3" h="278">
                  <a:moveTo>
                    <a:pt x="0" y="0"/>
                  </a:moveTo>
                  <a:lnTo>
                    <a:pt x="143" y="42"/>
                  </a:lnTo>
                  <a:lnTo>
                    <a:pt x="143" y="242"/>
                  </a:lnTo>
                  <a:lnTo>
                    <a:pt x="100" y="278"/>
                  </a:lnTo>
                  <a:lnTo>
                    <a:pt x="93" y="100"/>
                  </a:lnTo>
                  <a:lnTo>
                    <a:pt x="7" y="50"/>
                  </a:lnTo>
                  <a:lnTo>
                    <a:pt x="0" y="0"/>
                  </a:lnTo>
                  <a:close/>
                </a:path>
              </a:pathLst>
            </a:custGeom>
            <a:solidFill>
              <a:schemeClr val="bg1"/>
            </a:solidFill>
            <a:ln w="9525">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16" name="Freeform 47">
              <a:extLst>
                <a:ext uri="{FF2B5EF4-FFF2-40B4-BE49-F238E27FC236}">
                  <a16:creationId xmlns:a16="http://schemas.microsoft.com/office/drawing/2014/main" id="{13956C28-3A3B-13AD-7C21-0EC270318B5B}"/>
                </a:ext>
              </a:extLst>
            </p:cNvPr>
            <p:cNvSpPr>
              <a:spLocks/>
            </p:cNvSpPr>
            <p:nvPr/>
          </p:nvSpPr>
          <p:spPr bwMode="auto">
            <a:xfrm flipH="1">
              <a:off x="1186" y="2640"/>
              <a:ext cx="86" cy="221"/>
            </a:xfrm>
            <a:custGeom>
              <a:avLst/>
              <a:gdLst>
                <a:gd name="T0" fmla="*/ 0 w 143"/>
                <a:gd name="T1" fmla="*/ 0 h 278"/>
                <a:gd name="T2" fmla="*/ 86 w 143"/>
                <a:gd name="T3" fmla="*/ 33 h 278"/>
                <a:gd name="T4" fmla="*/ 86 w 143"/>
                <a:gd name="T5" fmla="*/ 192 h 278"/>
                <a:gd name="T6" fmla="*/ 60 w 143"/>
                <a:gd name="T7" fmla="*/ 221 h 278"/>
                <a:gd name="T8" fmla="*/ 56 w 143"/>
                <a:gd name="T9" fmla="*/ 79 h 278"/>
                <a:gd name="T10" fmla="*/ 4 w 143"/>
                <a:gd name="T11" fmla="*/ 40 h 278"/>
                <a:gd name="T12" fmla="*/ 0 w 143"/>
                <a:gd name="T13" fmla="*/ 0 h 278"/>
                <a:gd name="T14" fmla="*/ 0 60000 65536"/>
                <a:gd name="T15" fmla="*/ 0 60000 65536"/>
                <a:gd name="T16" fmla="*/ 0 60000 65536"/>
                <a:gd name="T17" fmla="*/ 0 60000 65536"/>
                <a:gd name="T18" fmla="*/ 0 60000 65536"/>
                <a:gd name="T19" fmla="*/ 0 60000 65536"/>
                <a:gd name="T20" fmla="*/ 0 60000 65536"/>
                <a:gd name="T21" fmla="*/ 0 w 143"/>
                <a:gd name="T22" fmla="*/ 0 h 278"/>
                <a:gd name="T23" fmla="*/ 143 w 143"/>
                <a:gd name="T24" fmla="*/ 278 h 2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3" h="278">
                  <a:moveTo>
                    <a:pt x="0" y="0"/>
                  </a:moveTo>
                  <a:lnTo>
                    <a:pt x="143" y="42"/>
                  </a:lnTo>
                  <a:lnTo>
                    <a:pt x="143" y="242"/>
                  </a:lnTo>
                  <a:lnTo>
                    <a:pt x="100" y="278"/>
                  </a:lnTo>
                  <a:lnTo>
                    <a:pt x="93" y="100"/>
                  </a:lnTo>
                  <a:lnTo>
                    <a:pt x="7" y="50"/>
                  </a:lnTo>
                  <a:lnTo>
                    <a:pt x="0" y="0"/>
                  </a:lnTo>
                  <a:close/>
                </a:path>
              </a:pathLst>
            </a:custGeom>
            <a:solidFill>
              <a:schemeClr val="bg1"/>
            </a:solidFill>
            <a:ln w="9525">
              <a:solidFill>
                <a:schemeClr val="bg2"/>
              </a:solidFill>
              <a:round/>
              <a:headEnd/>
              <a:tailEnd/>
            </a:ln>
          </p:spPr>
          <p:txBody>
            <a:bodyPr wrap="none" anchor="ctr"/>
            <a:lstStyle/>
            <a:p>
              <a:endParaRPr lang="en-US" dirty="0">
                <a:latin typeface="Arial" pitchFamily="34" charset="0"/>
                <a:cs typeface="Arial" pitchFamily="34" charset="0"/>
              </a:endParaRPr>
            </a:p>
          </p:txBody>
        </p:sp>
      </p:grpSp>
      <p:grpSp>
        <p:nvGrpSpPr>
          <p:cNvPr id="17" name="Group 16">
            <a:extLst>
              <a:ext uri="{FF2B5EF4-FFF2-40B4-BE49-F238E27FC236}">
                <a16:creationId xmlns:a16="http://schemas.microsoft.com/office/drawing/2014/main" id="{946AA8C3-3F87-4D6D-5752-BFA158C7891D}"/>
              </a:ext>
            </a:extLst>
          </p:cNvPr>
          <p:cNvGrpSpPr/>
          <p:nvPr/>
        </p:nvGrpSpPr>
        <p:grpSpPr>
          <a:xfrm>
            <a:off x="6571830" y="4674179"/>
            <a:ext cx="1728020" cy="740938"/>
            <a:chOff x="6070194" y="2402934"/>
            <a:chExt cx="3061520" cy="1312715"/>
          </a:xfrm>
          <a:effectLst>
            <a:glow rad="101600">
              <a:schemeClr val="accent3">
                <a:satMod val="175000"/>
                <a:alpha val="40000"/>
              </a:schemeClr>
            </a:glow>
          </a:effectLst>
        </p:grpSpPr>
        <p:grpSp>
          <p:nvGrpSpPr>
            <p:cNvPr id="18" name="Group 60">
              <a:extLst>
                <a:ext uri="{FF2B5EF4-FFF2-40B4-BE49-F238E27FC236}">
                  <a16:creationId xmlns:a16="http://schemas.microsoft.com/office/drawing/2014/main" id="{5D4FF1B5-423D-04F6-0486-5785C895E87A}"/>
                </a:ext>
              </a:extLst>
            </p:cNvPr>
            <p:cNvGrpSpPr>
              <a:grpSpLocks/>
            </p:cNvGrpSpPr>
            <p:nvPr/>
          </p:nvGrpSpPr>
          <p:grpSpPr bwMode="auto">
            <a:xfrm flipH="1">
              <a:off x="7683914" y="2420249"/>
              <a:ext cx="1447800" cy="1295400"/>
              <a:chOff x="3168" y="1824"/>
              <a:chExt cx="912" cy="816"/>
            </a:xfrm>
          </p:grpSpPr>
          <p:sp>
            <p:nvSpPr>
              <p:cNvPr id="29" name="Freeform 61">
                <a:extLst>
                  <a:ext uri="{FF2B5EF4-FFF2-40B4-BE49-F238E27FC236}">
                    <a16:creationId xmlns:a16="http://schemas.microsoft.com/office/drawing/2014/main" id="{74D2FA23-38A2-AE38-5512-A21DA9CC0525}"/>
                  </a:ext>
                </a:extLst>
              </p:cNvPr>
              <p:cNvSpPr>
                <a:spLocks/>
              </p:cNvSpPr>
              <p:nvPr/>
            </p:nvSpPr>
            <p:spPr bwMode="auto">
              <a:xfrm>
                <a:off x="3936" y="2064"/>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bg2"/>
                </a:solidFill>
                <a:round/>
                <a:headEnd/>
                <a:tailEnd/>
              </a:ln>
            </p:spPr>
            <p:txBody>
              <a:bodyPr wrap="none" anchor="ctr"/>
              <a:lstStyle/>
              <a:p>
                <a:endParaRPr lang="en-US" dirty="0"/>
              </a:p>
            </p:txBody>
          </p:sp>
          <p:sp>
            <p:nvSpPr>
              <p:cNvPr id="30" name="Freeform 62">
                <a:extLst>
                  <a:ext uri="{FF2B5EF4-FFF2-40B4-BE49-F238E27FC236}">
                    <a16:creationId xmlns:a16="http://schemas.microsoft.com/office/drawing/2014/main" id="{EC60ABF7-DCFA-CA33-D7DC-04D93488FEF3}"/>
                  </a:ext>
                </a:extLst>
              </p:cNvPr>
              <p:cNvSpPr>
                <a:spLocks/>
              </p:cNvSpPr>
              <p:nvPr/>
            </p:nvSpPr>
            <p:spPr bwMode="auto">
              <a:xfrm>
                <a:off x="3728" y="1920"/>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bg2"/>
                </a:solidFill>
                <a:round/>
                <a:headEnd/>
                <a:tailEnd/>
              </a:ln>
            </p:spPr>
            <p:txBody>
              <a:bodyPr wrap="none" anchor="ctr"/>
              <a:lstStyle/>
              <a:p>
                <a:endParaRPr lang="en-US" dirty="0"/>
              </a:p>
            </p:txBody>
          </p:sp>
          <p:sp>
            <p:nvSpPr>
              <p:cNvPr id="31" name="Freeform 63">
                <a:extLst>
                  <a:ext uri="{FF2B5EF4-FFF2-40B4-BE49-F238E27FC236}">
                    <a16:creationId xmlns:a16="http://schemas.microsoft.com/office/drawing/2014/main" id="{1238C00F-A35D-9AC9-8C2F-3B34F5DC42DD}"/>
                  </a:ext>
                </a:extLst>
              </p:cNvPr>
              <p:cNvSpPr>
                <a:spLocks/>
              </p:cNvSpPr>
              <p:nvPr/>
            </p:nvSpPr>
            <p:spPr bwMode="auto">
              <a:xfrm>
                <a:off x="3504" y="1824"/>
                <a:ext cx="144" cy="288"/>
              </a:xfrm>
              <a:custGeom>
                <a:avLst/>
                <a:gdLst>
                  <a:gd name="T0" fmla="*/ 0 w 144"/>
                  <a:gd name="T1" fmla="*/ 41 h 336"/>
                  <a:gd name="T2" fmla="*/ 96 w 144"/>
                  <a:gd name="T3" fmla="*/ 0 h 336"/>
                  <a:gd name="T4" fmla="*/ 144 w 144"/>
                  <a:gd name="T5" fmla="*/ 41 h 336"/>
                  <a:gd name="T6" fmla="*/ 144 w 144"/>
                  <a:gd name="T7" fmla="*/ 288 h 336"/>
                  <a:gd name="T8" fmla="*/ 96 w 144"/>
                  <a:gd name="T9" fmla="*/ 247 h 336"/>
                  <a:gd name="T10" fmla="*/ 96 w 144"/>
                  <a:gd name="T11" fmla="*/ 82 h 336"/>
                  <a:gd name="T12" fmla="*/ 0 w 144"/>
                  <a:gd name="T13" fmla="*/ 123 h 336"/>
                  <a:gd name="T14" fmla="*/ 0 w 144"/>
                  <a:gd name="T15" fmla="*/ 41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bg2"/>
                </a:solidFill>
                <a:round/>
                <a:headEnd/>
                <a:tailEnd/>
              </a:ln>
            </p:spPr>
            <p:txBody>
              <a:bodyPr wrap="none" anchor="ctr"/>
              <a:lstStyle/>
              <a:p>
                <a:endParaRPr lang="en-US" dirty="0"/>
              </a:p>
            </p:txBody>
          </p:sp>
          <p:sp>
            <p:nvSpPr>
              <p:cNvPr id="32" name="Freeform 64">
                <a:extLst>
                  <a:ext uri="{FF2B5EF4-FFF2-40B4-BE49-F238E27FC236}">
                    <a16:creationId xmlns:a16="http://schemas.microsoft.com/office/drawing/2014/main" id="{EEF55C42-0F3C-C502-0BFE-CCE73AE83418}"/>
                  </a:ext>
                </a:extLst>
              </p:cNvPr>
              <p:cNvSpPr>
                <a:spLocks/>
              </p:cNvSpPr>
              <p:nvPr/>
            </p:nvSpPr>
            <p:spPr bwMode="auto">
              <a:xfrm>
                <a:off x="3243" y="1824"/>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 name="T10" fmla="*/ 0 60000 65536"/>
                  <a:gd name="T11" fmla="*/ 0 60000 65536"/>
                  <a:gd name="T12" fmla="*/ 0 60000 65536"/>
                  <a:gd name="T13" fmla="*/ 0 60000 65536"/>
                  <a:gd name="T14" fmla="*/ 0 60000 65536"/>
                  <a:gd name="T15" fmla="*/ 0 w 789"/>
                  <a:gd name="T16" fmla="*/ 0 h 535"/>
                  <a:gd name="T17" fmla="*/ 789 w 789"/>
                  <a:gd name="T18" fmla="*/ 535 h 535"/>
                </a:gdLst>
                <a:ahLst/>
                <a:cxnLst>
                  <a:cxn ang="T10">
                    <a:pos x="T0" y="T1"/>
                  </a:cxn>
                  <a:cxn ang="T11">
                    <a:pos x="T2" y="T3"/>
                  </a:cxn>
                  <a:cxn ang="T12">
                    <a:pos x="T4" y="T5"/>
                  </a:cxn>
                  <a:cxn ang="T13">
                    <a:pos x="T6" y="T7"/>
                  </a:cxn>
                  <a:cxn ang="T14">
                    <a:pos x="T8" y="T9"/>
                  </a:cxn>
                </a:cxnLst>
                <a:rect l="T15" t="T16" r="T17" b="T18"/>
                <a:pathLst>
                  <a:path w="789" h="535">
                    <a:moveTo>
                      <a:pt x="261" y="0"/>
                    </a:moveTo>
                    <a:lnTo>
                      <a:pt x="789" y="336"/>
                    </a:lnTo>
                    <a:lnTo>
                      <a:pt x="494" y="535"/>
                    </a:lnTo>
                    <a:lnTo>
                      <a:pt x="0" y="96"/>
                    </a:lnTo>
                    <a:lnTo>
                      <a:pt x="261" y="0"/>
                    </a:lnTo>
                    <a:close/>
                  </a:path>
                </a:pathLst>
              </a:custGeom>
              <a:solidFill>
                <a:schemeClr val="accent1"/>
              </a:solidFill>
              <a:ln w="38100">
                <a:solidFill>
                  <a:schemeClr val="bg2"/>
                </a:solidFill>
                <a:round/>
                <a:headEnd/>
                <a:tailEnd/>
              </a:ln>
            </p:spPr>
            <p:txBody>
              <a:bodyPr wrap="none" anchor="ctr"/>
              <a:lstStyle/>
              <a:p>
                <a:endParaRPr lang="en-US" dirty="0"/>
              </a:p>
            </p:txBody>
          </p:sp>
          <p:sp>
            <p:nvSpPr>
              <p:cNvPr id="33" name="Freeform 65">
                <a:extLst>
                  <a:ext uri="{FF2B5EF4-FFF2-40B4-BE49-F238E27FC236}">
                    <a16:creationId xmlns:a16="http://schemas.microsoft.com/office/drawing/2014/main" id="{D04C863D-9CCC-4C00-6251-A4A52F88A839}"/>
                  </a:ext>
                </a:extLst>
              </p:cNvPr>
              <p:cNvSpPr>
                <a:spLocks/>
              </p:cNvSpPr>
              <p:nvPr/>
            </p:nvSpPr>
            <p:spPr bwMode="auto">
              <a:xfrm>
                <a:off x="3253" y="1920"/>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 name="T10" fmla="*/ 0 60000 65536"/>
                  <a:gd name="T11" fmla="*/ 0 60000 65536"/>
                  <a:gd name="T12" fmla="*/ 0 60000 65536"/>
                  <a:gd name="T13" fmla="*/ 0 60000 65536"/>
                  <a:gd name="T14" fmla="*/ 0 60000 65536"/>
                  <a:gd name="T15" fmla="*/ 0 w 491"/>
                  <a:gd name="T16" fmla="*/ 0 h 567"/>
                  <a:gd name="T17" fmla="*/ 491 w 491"/>
                  <a:gd name="T18" fmla="*/ 567 h 567"/>
                </a:gdLst>
                <a:ahLst/>
                <a:cxnLst>
                  <a:cxn ang="T10">
                    <a:pos x="T0" y="T1"/>
                  </a:cxn>
                  <a:cxn ang="T11">
                    <a:pos x="T2" y="T3"/>
                  </a:cxn>
                  <a:cxn ang="T12">
                    <a:pos x="T4" y="T5"/>
                  </a:cxn>
                  <a:cxn ang="T13">
                    <a:pos x="T6" y="T7"/>
                  </a:cxn>
                  <a:cxn ang="T14">
                    <a:pos x="T8" y="T9"/>
                  </a:cxn>
                </a:cxnLst>
                <a:rect l="T15" t="T16" r="T17" b="T18"/>
                <a:pathLst>
                  <a:path w="491" h="567">
                    <a:moveTo>
                      <a:pt x="11" y="0"/>
                    </a:moveTo>
                    <a:lnTo>
                      <a:pt x="491" y="432"/>
                    </a:lnTo>
                    <a:lnTo>
                      <a:pt x="484" y="567"/>
                    </a:lnTo>
                    <a:lnTo>
                      <a:pt x="0" y="119"/>
                    </a:lnTo>
                    <a:lnTo>
                      <a:pt x="11" y="0"/>
                    </a:lnTo>
                    <a:close/>
                  </a:path>
                </a:pathLst>
              </a:custGeom>
              <a:solidFill>
                <a:schemeClr val="accent1"/>
              </a:solidFill>
              <a:ln w="38100">
                <a:solidFill>
                  <a:schemeClr val="bg2"/>
                </a:solidFill>
                <a:round/>
                <a:headEnd/>
                <a:tailEnd/>
              </a:ln>
            </p:spPr>
            <p:txBody>
              <a:bodyPr wrap="none" anchor="ctr"/>
              <a:lstStyle/>
              <a:p>
                <a:endParaRPr lang="en-US" dirty="0"/>
              </a:p>
            </p:txBody>
          </p:sp>
          <p:sp>
            <p:nvSpPr>
              <p:cNvPr id="34" name="Freeform 66">
                <a:extLst>
                  <a:ext uri="{FF2B5EF4-FFF2-40B4-BE49-F238E27FC236}">
                    <a16:creationId xmlns:a16="http://schemas.microsoft.com/office/drawing/2014/main" id="{9EC4BC49-A623-D81C-BF9A-EA58D6443ECF}"/>
                  </a:ext>
                </a:extLst>
              </p:cNvPr>
              <p:cNvSpPr>
                <a:spLocks/>
              </p:cNvSpPr>
              <p:nvPr/>
            </p:nvSpPr>
            <p:spPr bwMode="auto">
              <a:xfrm>
                <a:off x="3728" y="2160"/>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 name="T10" fmla="*/ 0 60000 65536"/>
                  <a:gd name="T11" fmla="*/ 0 60000 65536"/>
                  <a:gd name="T12" fmla="*/ 0 60000 65536"/>
                  <a:gd name="T13" fmla="*/ 0 60000 65536"/>
                  <a:gd name="T14" fmla="*/ 0 60000 65536"/>
                  <a:gd name="T15" fmla="*/ 0 w 304"/>
                  <a:gd name="T16" fmla="*/ 0 h 327"/>
                  <a:gd name="T17" fmla="*/ 304 w 304"/>
                  <a:gd name="T18" fmla="*/ 327 h 327"/>
                </a:gdLst>
                <a:ahLst/>
                <a:cxnLst>
                  <a:cxn ang="T10">
                    <a:pos x="T0" y="T1"/>
                  </a:cxn>
                  <a:cxn ang="T11">
                    <a:pos x="T2" y="T3"/>
                  </a:cxn>
                  <a:cxn ang="T12">
                    <a:pos x="T4" y="T5"/>
                  </a:cxn>
                  <a:cxn ang="T13">
                    <a:pos x="T6" y="T7"/>
                  </a:cxn>
                  <a:cxn ang="T14">
                    <a:pos x="T8" y="T9"/>
                  </a:cxn>
                </a:cxnLst>
                <a:rect l="T15" t="T16" r="T17" b="T18"/>
                <a:pathLst>
                  <a:path w="304" h="327">
                    <a:moveTo>
                      <a:pt x="304" y="0"/>
                    </a:moveTo>
                    <a:lnTo>
                      <a:pt x="304" y="96"/>
                    </a:lnTo>
                    <a:lnTo>
                      <a:pt x="0" y="327"/>
                    </a:lnTo>
                    <a:lnTo>
                      <a:pt x="18" y="181"/>
                    </a:lnTo>
                    <a:lnTo>
                      <a:pt x="304" y="0"/>
                    </a:lnTo>
                    <a:close/>
                  </a:path>
                </a:pathLst>
              </a:custGeom>
              <a:solidFill>
                <a:schemeClr val="accent1"/>
              </a:solidFill>
              <a:ln w="38100">
                <a:solidFill>
                  <a:schemeClr val="bg2"/>
                </a:solidFill>
                <a:round/>
                <a:headEnd/>
                <a:tailEnd/>
              </a:ln>
            </p:spPr>
            <p:txBody>
              <a:bodyPr wrap="none" anchor="ctr"/>
              <a:lstStyle/>
              <a:p>
                <a:endParaRPr lang="en-US" dirty="0"/>
              </a:p>
            </p:txBody>
          </p:sp>
          <p:sp>
            <p:nvSpPr>
              <p:cNvPr id="43" name="Freeform 67">
                <a:extLst>
                  <a:ext uri="{FF2B5EF4-FFF2-40B4-BE49-F238E27FC236}">
                    <a16:creationId xmlns:a16="http://schemas.microsoft.com/office/drawing/2014/main" id="{D5B8E188-4C14-959D-88CA-6ABD7D7A68B7}"/>
                  </a:ext>
                </a:extLst>
              </p:cNvPr>
              <p:cNvSpPr>
                <a:spLocks/>
              </p:cNvSpPr>
              <p:nvPr/>
            </p:nvSpPr>
            <p:spPr bwMode="auto">
              <a:xfrm>
                <a:off x="3504" y="2304"/>
                <a:ext cx="240" cy="336"/>
              </a:xfrm>
              <a:custGeom>
                <a:avLst/>
                <a:gdLst>
                  <a:gd name="T0" fmla="*/ 137 w 336"/>
                  <a:gd name="T1" fmla="*/ 0 h 432"/>
                  <a:gd name="T2" fmla="*/ 240 w 336"/>
                  <a:gd name="T3" fmla="*/ 75 h 432"/>
                  <a:gd name="T4" fmla="*/ 69 w 336"/>
                  <a:gd name="T5" fmla="*/ 112 h 432"/>
                  <a:gd name="T6" fmla="*/ 69 w 336"/>
                  <a:gd name="T7" fmla="*/ 336 h 432"/>
                  <a:gd name="T8" fmla="*/ 0 w 336"/>
                  <a:gd name="T9" fmla="*/ 261 h 432"/>
                  <a:gd name="T10" fmla="*/ 0 w 336"/>
                  <a:gd name="T11" fmla="*/ 37 h 432"/>
                  <a:gd name="T12" fmla="*/ 137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bg2"/>
                </a:solidFill>
                <a:round/>
                <a:headEnd/>
                <a:tailEnd/>
              </a:ln>
            </p:spPr>
            <p:txBody>
              <a:bodyPr wrap="none" anchor="ctr"/>
              <a:lstStyle/>
              <a:p>
                <a:endParaRPr lang="en-US" dirty="0"/>
              </a:p>
            </p:txBody>
          </p:sp>
          <p:sp>
            <p:nvSpPr>
              <p:cNvPr id="44" name="Freeform 68">
                <a:extLst>
                  <a:ext uri="{FF2B5EF4-FFF2-40B4-BE49-F238E27FC236}">
                    <a16:creationId xmlns:a16="http://schemas.microsoft.com/office/drawing/2014/main" id="{EDC2EE5C-F390-B834-A89E-DA78A254DB0F}"/>
                  </a:ext>
                </a:extLst>
              </p:cNvPr>
              <p:cNvSpPr>
                <a:spLocks/>
              </p:cNvSpPr>
              <p:nvPr/>
            </p:nvSpPr>
            <p:spPr bwMode="auto">
              <a:xfrm>
                <a:off x="3312" y="2160"/>
                <a:ext cx="240" cy="288"/>
              </a:xfrm>
              <a:custGeom>
                <a:avLst/>
                <a:gdLst>
                  <a:gd name="T0" fmla="*/ 137 w 336"/>
                  <a:gd name="T1" fmla="*/ 0 h 432"/>
                  <a:gd name="T2" fmla="*/ 240 w 336"/>
                  <a:gd name="T3" fmla="*/ 64 h 432"/>
                  <a:gd name="T4" fmla="*/ 69 w 336"/>
                  <a:gd name="T5" fmla="*/ 96 h 432"/>
                  <a:gd name="T6" fmla="*/ 69 w 336"/>
                  <a:gd name="T7" fmla="*/ 288 h 432"/>
                  <a:gd name="T8" fmla="*/ 0 w 336"/>
                  <a:gd name="T9" fmla="*/ 224 h 432"/>
                  <a:gd name="T10" fmla="*/ 0 w 336"/>
                  <a:gd name="T11" fmla="*/ 32 h 432"/>
                  <a:gd name="T12" fmla="*/ 137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bg2"/>
                </a:solidFill>
                <a:round/>
                <a:headEnd/>
                <a:tailEnd/>
              </a:ln>
            </p:spPr>
            <p:txBody>
              <a:bodyPr wrap="none" anchor="ctr"/>
              <a:lstStyle/>
              <a:p>
                <a:endParaRPr lang="en-US" dirty="0"/>
              </a:p>
            </p:txBody>
          </p:sp>
          <p:sp>
            <p:nvSpPr>
              <p:cNvPr id="45" name="Freeform 69">
                <a:extLst>
                  <a:ext uri="{FF2B5EF4-FFF2-40B4-BE49-F238E27FC236}">
                    <a16:creationId xmlns:a16="http://schemas.microsoft.com/office/drawing/2014/main" id="{E1C5B128-2ACC-72E0-D41D-65F1DD594EC3}"/>
                  </a:ext>
                </a:extLst>
              </p:cNvPr>
              <p:cNvSpPr>
                <a:spLocks/>
              </p:cNvSpPr>
              <p:nvPr/>
            </p:nvSpPr>
            <p:spPr bwMode="auto">
              <a:xfrm>
                <a:off x="3168" y="2016"/>
                <a:ext cx="192" cy="288"/>
              </a:xfrm>
              <a:custGeom>
                <a:avLst/>
                <a:gdLst>
                  <a:gd name="T0" fmla="*/ 110 w 336"/>
                  <a:gd name="T1" fmla="*/ 0 h 432"/>
                  <a:gd name="T2" fmla="*/ 192 w 336"/>
                  <a:gd name="T3" fmla="*/ 64 h 432"/>
                  <a:gd name="T4" fmla="*/ 55 w 336"/>
                  <a:gd name="T5" fmla="*/ 96 h 432"/>
                  <a:gd name="T6" fmla="*/ 55 w 336"/>
                  <a:gd name="T7" fmla="*/ 288 h 432"/>
                  <a:gd name="T8" fmla="*/ 0 w 336"/>
                  <a:gd name="T9" fmla="*/ 224 h 432"/>
                  <a:gd name="T10" fmla="*/ 0 w 336"/>
                  <a:gd name="T11" fmla="*/ 32 h 432"/>
                  <a:gd name="T12" fmla="*/ 110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bg2"/>
                </a:solidFill>
                <a:round/>
                <a:headEnd/>
                <a:tailEnd/>
              </a:ln>
            </p:spPr>
            <p:txBody>
              <a:bodyPr wrap="none" anchor="ctr"/>
              <a:lstStyle/>
              <a:p>
                <a:endParaRPr lang="en-US" dirty="0"/>
              </a:p>
            </p:txBody>
          </p:sp>
        </p:grpSp>
        <p:grpSp>
          <p:nvGrpSpPr>
            <p:cNvPr id="19" name="Group 50">
              <a:extLst>
                <a:ext uri="{FF2B5EF4-FFF2-40B4-BE49-F238E27FC236}">
                  <a16:creationId xmlns:a16="http://schemas.microsoft.com/office/drawing/2014/main" id="{F13C98D4-0218-4175-9480-FB5BDCB418BE}"/>
                </a:ext>
              </a:extLst>
            </p:cNvPr>
            <p:cNvGrpSpPr>
              <a:grpSpLocks/>
            </p:cNvGrpSpPr>
            <p:nvPr/>
          </p:nvGrpSpPr>
          <p:grpSpPr bwMode="auto">
            <a:xfrm>
              <a:off x="6070194" y="2402934"/>
              <a:ext cx="1447800" cy="1295400"/>
              <a:chOff x="3168" y="1824"/>
              <a:chExt cx="912" cy="816"/>
            </a:xfrm>
          </p:grpSpPr>
          <p:sp>
            <p:nvSpPr>
              <p:cNvPr id="20" name="Freeform 51">
                <a:extLst>
                  <a:ext uri="{FF2B5EF4-FFF2-40B4-BE49-F238E27FC236}">
                    <a16:creationId xmlns:a16="http://schemas.microsoft.com/office/drawing/2014/main" id="{BAA6F611-0333-6815-96F9-3B1273E972E9}"/>
                  </a:ext>
                </a:extLst>
              </p:cNvPr>
              <p:cNvSpPr>
                <a:spLocks/>
              </p:cNvSpPr>
              <p:nvPr/>
            </p:nvSpPr>
            <p:spPr bwMode="auto">
              <a:xfrm>
                <a:off x="3936" y="2064"/>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bg2"/>
                </a:solidFill>
                <a:round/>
                <a:headEnd/>
                <a:tailEnd/>
              </a:ln>
            </p:spPr>
            <p:txBody>
              <a:bodyPr wrap="none" anchor="ctr"/>
              <a:lstStyle/>
              <a:p>
                <a:endParaRPr lang="en-US" dirty="0"/>
              </a:p>
            </p:txBody>
          </p:sp>
          <p:sp>
            <p:nvSpPr>
              <p:cNvPr id="21" name="Freeform 52">
                <a:extLst>
                  <a:ext uri="{FF2B5EF4-FFF2-40B4-BE49-F238E27FC236}">
                    <a16:creationId xmlns:a16="http://schemas.microsoft.com/office/drawing/2014/main" id="{B9A32813-37B9-BBC5-00FF-5D0F79A8BE75}"/>
                  </a:ext>
                </a:extLst>
              </p:cNvPr>
              <p:cNvSpPr>
                <a:spLocks/>
              </p:cNvSpPr>
              <p:nvPr/>
            </p:nvSpPr>
            <p:spPr bwMode="auto">
              <a:xfrm>
                <a:off x="3728" y="1920"/>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bg2"/>
                </a:solidFill>
                <a:round/>
                <a:headEnd/>
                <a:tailEnd/>
              </a:ln>
            </p:spPr>
            <p:txBody>
              <a:bodyPr wrap="none" anchor="ctr"/>
              <a:lstStyle/>
              <a:p>
                <a:endParaRPr lang="en-US" dirty="0"/>
              </a:p>
            </p:txBody>
          </p:sp>
          <p:sp>
            <p:nvSpPr>
              <p:cNvPr id="22" name="Freeform 53">
                <a:extLst>
                  <a:ext uri="{FF2B5EF4-FFF2-40B4-BE49-F238E27FC236}">
                    <a16:creationId xmlns:a16="http://schemas.microsoft.com/office/drawing/2014/main" id="{E186A3F9-A6E6-A2A7-A6DD-64AA16EAED26}"/>
                  </a:ext>
                </a:extLst>
              </p:cNvPr>
              <p:cNvSpPr>
                <a:spLocks/>
              </p:cNvSpPr>
              <p:nvPr/>
            </p:nvSpPr>
            <p:spPr bwMode="auto">
              <a:xfrm>
                <a:off x="3504" y="1824"/>
                <a:ext cx="144" cy="288"/>
              </a:xfrm>
              <a:custGeom>
                <a:avLst/>
                <a:gdLst>
                  <a:gd name="T0" fmla="*/ 0 w 144"/>
                  <a:gd name="T1" fmla="*/ 41 h 336"/>
                  <a:gd name="T2" fmla="*/ 96 w 144"/>
                  <a:gd name="T3" fmla="*/ 0 h 336"/>
                  <a:gd name="T4" fmla="*/ 144 w 144"/>
                  <a:gd name="T5" fmla="*/ 41 h 336"/>
                  <a:gd name="T6" fmla="*/ 144 w 144"/>
                  <a:gd name="T7" fmla="*/ 288 h 336"/>
                  <a:gd name="T8" fmla="*/ 96 w 144"/>
                  <a:gd name="T9" fmla="*/ 247 h 336"/>
                  <a:gd name="T10" fmla="*/ 96 w 144"/>
                  <a:gd name="T11" fmla="*/ 82 h 336"/>
                  <a:gd name="T12" fmla="*/ 0 w 144"/>
                  <a:gd name="T13" fmla="*/ 123 h 336"/>
                  <a:gd name="T14" fmla="*/ 0 w 144"/>
                  <a:gd name="T15" fmla="*/ 41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bg2"/>
                </a:solidFill>
                <a:round/>
                <a:headEnd/>
                <a:tailEnd/>
              </a:ln>
            </p:spPr>
            <p:txBody>
              <a:bodyPr wrap="none" anchor="ctr"/>
              <a:lstStyle/>
              <a:p>
                <a:endParaRPr lang="en-US" dirty="0"/>
              </a:p>
            </p:txBody>
          </p:sp>
          <p:sp>
            <p:nvSpPr>
              <p:cNvPr id="23" name="Freeform 54">
                <a:extLst>
                  <a:ext uri="{FF2B5EF4-FFF2-40B4-BE49-F238E27FC236}">
                    <a16:creationId xmlns:a16="http://schemas.microsoft.com/office/drawing/2014/main" id="{6BF85A1F-F21D-CE98-F816-474A27A9C75C}"/>
                  </a:ext>
                </a:extLst>
              </p:cNvPr>
              <p:cNvSpPr>
                <a:spLocks/>
              </p:cNvSpPr>
              <p:nvPr/>
            </p:nvSpPr>
            <p:spPr bwMode="auto">
              <a:xfrm>
                <a:off x="3243" y="1824"/>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 name="T10" fmla="*/ 0 60000 65536"/>
                  <a:gd name="T11" fmla="*/ 0 60000 65536"/>
                  <a:gd name="T12" fmla="*/ 0 60000 65536"/>
                  <a:gd name="T13" fmla="*/ 0 60000 65536"/>
                  <a:gd name="T14" fmla="*/ 0 60000 65536"/>
                  <a:gd name="T15" fmla="*/ 0 w 789"/>
                  <a:gd name="T16" fmla="*/ 0 h 535"/>
                  <a:gd name="T17" fmla="*/ 789 w 789"/>
                  <a:gd name="T18" fmla="*/ 535 h 535"/>
                </a:gdLst>
                <a:ahLst/>
                <a:cxnLst>
                  <a:cxn ang="T10">
                    <a:pos x="T0" y="T1"/>
                  </a:cxn>
                  <a:cxn ang="T11">
                    <a:pos x="T2" y="T3"/>
                  </a:cxn>
                  <a:cxn ang="T12">
                    <a:pos x="T4" y="T5"/>
                  </a:cxn>
                  <a:cxn ang="T13">
                    <a:pos x="T6" y="T7"/>
                  </a:cxn>
                  <a:cxn ang="T14">
                    <a:pos x="T8" y="T9"/>
                  </a:cxn>
                </a:cxnLst>
                <a:rect l="T15" t="T16" r="T17" b="T18"/>
                <a:pathLst>
                  <a:path w="789" h="535">
                    <a:moveTo>
                      <a:pt x="261" y="0"/>
                    </a:moveTo>
                    <a:lnTo>
                      <a:pt x="789" y="336"/>
                    </a:lnTo>
                    <a:lnTo>
                      <a:pt x="494" y="535"/>
                    </a:lnTo>
                    <a:lnTo>
                      <a:pt x="0" y="96"/>
                    </a:lnTo>
                    <a:lnTo>
                      <a:pt x="261" y="0"/>
                    </a:lnTo>
                    <a:close/>
                  </a:path>
                </a:pathLst>
              </a:custGeom>
              <a:solidFill>
                <a:srgbClr val="FF0000"/>
              </a:solidFill>
              <a:ln w="38100">
                <a:solidFill>
                  <a:schemeClr val="bg2"/>
                </a:solidFill>
                <a:round/>
                <a:headEnd/>
                <a:tailEnd/>
              </a:ln>
            </p:spPr>
            <p:txBody>
              <a:bodyPr wrap="none" anchor="ctr"/>
              <a:lstStyle/>
              <a:p>
                <a:endParaRPr lang="en-US" dirty="0"/>
              </a:p>
            </p:txBody>
          </p:sp>
          <p:sp>
            <p:nvSpPr>
              <p:cNvPr id="24" name="Freeform 55">
                <a:extLst>
                  <a:ext uri="{FF2B5EF4-FFF2-40B4-BE49-F238E27FC236}">
                    <a16:creationId xmlns:a16="http://schemas.microsoft.com/office/drawing/2014/main" id="{A92AE928-5469-308D-7F57-F554D30AB3B4}"/>
                  </a:ext>
                </a:extLst>
              </p:cNvPr>
              <p:cNvSpPr>
                <a:spLocks/>
              </p:cNvSpPr>
              <p:nvPr/>
            </p:nvSpPr>
            <p:spPr bwMode="auto">
              <a:xfrm>
                <a:off x="3253" y="1920"/>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 name="T10" fmla="*/ 0 60000 65536"/>
                  <a:gd name="T11" fmla="*/ 0 60000 65536"/>
                  <a:gd name="T12" fmla="*/ 0 60000 65536"/>
                  <a:gd name="T13" fmla="*/ 0 60000 65536"/>
                  <a:gd name="T14" fmla="*/ 0 60000 65536"/>
                  <a:gd name="T15" fmla="*/ 0 w 491"/>
                  <a:gd name="T16" fmla="*/ 0 h 567"/>
                  <a:gd name="T17" fmla="*/ 491 w 491"/>
                  <a:gd name="T18" fmla="*/ 567 h 567"/>
                </a:gdLst>
                <a:ahLst/>
                <a:cxnLst>
                  <a:cxn ang="T10">
                    <a:pos x="T0" y="T1"/>
                  </a:cxn>
                  <a:cxn ang="T11">
                    <a:pos x="T2" y="T3"/>
                  </a:cxn>
                  <a:cxn ang="T12">
                    <a:pos x="T4" y="T5"/>
                  </a:cxn>
                  <a:cxn ang="T13">
                    <a:pos x="T6" y="T7"/>
                  </a:cxn>
                  <a:cxn ang="T14">
                    <a:pos x="T8" y="T9"/>
                  </a:cxn>
                </a:cxnLst>
                <a:rect l="T15" t="T16" r="T17" b="T18"/>
                <a:pathLst>
                  <a:path w="491" h="567">
                    <a:moveTo>
                      <a:pt x="11" y="0"/>
                    </a:moveTo>
                    <a:lnTo>
                      <a:pt x="491" y="432"/>
                    </a:lnTo>
                    <a:lnTo>
                      <a:pt x="484" y="567"/>
                    </a:lnTo>
                    <a:lnTo>
                      <a:pt x="0" y="119"/>
                    </a:lnTo>
                    <a:lnTo>
                      <a:pt x="11" y="0"/>
                    </a:lnTo>
                    <a:close/>
                  </a:path>
                </a:pathLst>
              </a:custGeom>
              <a:solidFill>
                <a:srgbClr val="FF0000"/>
              </a:solidFill>
              <a:ln w="38100">
                <a:solidFill>
                  <a:schemeClr val="bg2"/>
                </a:solidFill>
                <a:round/>
                <a:headEnd/>
                <a:tailEnd/>
              </a:ln>
            </p:spPr>
            <p:txBody>
              <a:bodyPr wrap="none" anchor="ctr"/>
              <a:lstStyle/>
              <a:p>
                <a:endParaRPr lang="en-US" dirty="0"/>
              </a:p>
            </p:txBody>
          </p:sp>
          <p:sp>
            <p:nvSpPr>
              <p:cNvPr id="25" name="Freeform 56">
                <a:extLst>
                  <a:ext uri="{FF2B5EF4-FFF2-40B4-BE49-F238E27FC236}">
                    <a16:creationId xmlns:a16="http://schemas.microsoft.com/office/drawing/2014/main" id="{FB351208-0D0B-4958-0284-29889E240E5F}"/>
                  </a:ext>
                </a:extLst>
              </p:cNvPr>
              <p:cNvSpPr>
                <a:spLocks/>
              </p:cNvSpPr>
              <p:nvPr/>
            </p:nvSpPr>
            <p:spPr bwMode="auto">
              <a:xfrm>
                <a:off x="3752" y="2178"/>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 name="T10" fmla="*/ 0 60000 65536"/>
                  <a:gd name="T11" fmla="*/ 0 60000 65536"/>
                  <a:gd name="T12" fmla="*/ 0 60000 65536"/>
                  <a:gd name="T13" fmla="*/ 0 60000 65536"/>
                  <a:gd name="T14" fmla="*/ 0 60000 65536"/>
                  <a:gd name="T15" fmla="*/ 0 w 304"/>
                  <a:gd name="T16" fmla="*/ 0 h 327"/>
                  <a:gd name="T17" fmla="*/ 304 w 304"/>
                  <a:gd name="T18" fmla="*/ 327 h 327"/>
                </a:gdLst>
                <a:ahLst/>
                <a:cxnLst>
                  <a:cxn ang="T10">
                    <a:pos x="T0" y="T1"/>
                  </a:cxn>
                  <a:cxn ang="T11">
                    <a:pos x="T2" y="T3"/>
                  </a:cxn>
                  <a:cxn ang="T12">
                    <a:pos x="T4" y="T5"/>
                  </a:cxn>
                  <a:cxn ang="T13">
                    <a:pos x="T6" y="T7"/>
                  </a:cxn>
                  <a:cxn ang="T14">
                    <a:pos x="T8" y="T9"/>
                  </a:cxn>
                </a:cxnLst>
                <a:rect l="T15" t="T16" r="T17" b="T18"/>
                <a:pathLst>
                  <a:path w="304" h="327">
                    <a:moveTo>
                      <a:pt x="304" y="0"/>
                    </a:moveTo>
                    <a:lnTo>
                      <a:pt x="304" y="96"/>
                    </a:lnTo>
                    <a:lnTo>
                      <a:pt x="0" y="327"/>
                    </a:lnTo>
                    <a:lnTo>
                      <a:pt x="18" y="181"/>
                    </a:lnTo>
                    <a:lnTo>
                      <a:pt x="304" y="0"/>
                    </a:lnTo>
                    <a:close/>
                  </a:path>
                </a:pathLst>
              </a:custGeom>
              <a:solidFill>
                <a:srgbClr val="FF0000"/>
              </a:solidFill>
              <a:ln w="38100">
                <a:solidFill>
                  <a:schemeClr val="bg2"/>
                </a:solidFill>
                <a:round/>
                <a:headEnd/>
                <a:tailEnd/>
              </a:ln>
            </p:spPr>
            <p:txBody>
              <a:bodyPr wrap="none" anchor="ctr"/>
              <a:lstStyle/>
              <a:p>
                <a:endParaRPr lang="en-US" dirty="0"/>
              </a:p>
            </p:txBody>
          </p:sp>
          <p:sp>
            <p:nvSpPr>
              <p:cNvPr id="26" name="Freeform 57">
                <a:extLst>
                  <a:ext uri="{FF2B5EF4-FFF2-40B4-BE49-F238E27FC236}">
                    <a16:creationId xmlns:a16="http://schemas.microsoft.com/office/drawing/2014/main" id="{70A083DF-436A-D63C-0E5D-82AE6E13BB5B}"/>
                  </a:ext>
                </a:extLst>
              </p:cNvPr>
              <p:cNvSpPr>
                <a:spLocks/>
              </p:cNvSpPr>
              <p:nvPr/>
            </p:nvSpPr>
            <p:spPr bwMode="auto">
              <a:xfrm>
                <a:off x="3504" y="2304"/>
                <a:ext cx="240" cy="336"/>
              </a:xfrm>
              <a:custGeom>
                <a:avLst/>
                <a:gdLst>
                  <a:gd name="T0" fmla="*/ 137 w 336"/>
                  <a:gd name="T1" fmla="*/ 0 h 432"/>
                  <a:gd name="T2" fmla="*/ 240 w 336"/>
                  <a:gd name="T3" fmla="*/ 75 h 432"/>
                  <a:gd name="T4" fmla="*/ 69 w 336"/>
                  <a:gd name="T5" fmla="*/ 112 h 432"/>
                  <a:gd name="T6" fmla="*/ 69 w 336"/>
                  <a:gd name="T7" fmla="*/ 336 h 432"/>
                  <a:gd name="T8" fmla="*/ 0 w 336"/>
                  <a:gd name="T9" fmla="*/ 261 h 432"/>
                  <a:gd name="T10" fmla="*/ 0 w 336"/>
                  <a:gd name="T11" fmla="*/ 37 h 432"/>
                  <a:gd name="T12" fmla="*/ 137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bg2"/>
                </a:solidFill>
                <a:round/>
                <a:headEnd/>
                <a:tailEnd/>
              </a:ln>
            </p:spPr>
            <p:txBody>
              <a:bodyPr wrap="none" anchor="ctr"/>
              <a:lstStyle/>
              <a:p>
                <a:endParaRPr lang="en-US" dirty="0"/>
              </a:p>
            </p:txBody>
          </p:sp>
          <p:sp>
            <p:nvSpPr>
              <p:cNvPr id="27" name="Freeform 58">
                <a:extLst>
                  <a:ext uri="{FF2B5EF4-FFF2-40B4-BE49-F238E27FC236}">
                    <a16:creationId xmlns:a16="http://schemas.microsoft.com/office/drawing/2014/main" id="{49B07251-9316-2AE0-A270-414E4170DAE4}"/>
                  </a:ext>
                </a:extLst>
              </p:cNvPr>
              <p:cNvSpPr>
                <a:spLocks/>
              </p:cNvSpPr>
              <p:nvPr/>
            </p:nvSpPr>
            <p:spPr bwMode="auto">
              <a:xfrm>
                <a:off x="3312" y="2160"/>
                <a:ext cx="240" cy="288"/>
              </a:xfrm>
              <a:custGeom>
                <a:avLst/>
                <a:gdLst>
                  <a:gd name="T0" fmla="*/ 137 w 336"/>
                  <a:gd name="T1" fmla="*/ 0 h 432"/>
                  <a:gd name="T2" fmla="*/ 240 w 336"/>
                  <a:gd name="T3" fmla="*/ 64 h 432"/>
                  <a:gd name="T4" fmla="*/ 69 w 336"/>
                  <a:gd name="T5" fmla="*/ 96 h 432"/>
                  <a:gd name="T6" fmla="*/ 69 w 336"/>
                  <a:gd name="T7" fmla="*/ 288 h 432"/>
                  <a:gd name="T8" fmla="*/ 0 w 336"/>
                  <a:gd name="T9" fmla="*/ 224 h 432"/>
                  <a:gd name="T10" fmla="*/ 0 w 336"/>
                  <a:gd name="T11" fmla="*/ 32 h 432"/>
                  <a:gd name="T12" fmla="*/ 137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bg2"/>
                </a:solidFill>
                <a:round/>
                <a:headEnd/>
                <a:tailEnd/>
              </a:ln>
            </p:spPr>
            <p:txBody>
              <a:bodyPr wrap="none" anchor="ctr"/>
              <a:lstStyle/>
              <a:p>
                <a:endParaRPr lang="en-US" dirty="0"/>
              </a:p>
            </p:txBody>
          </p:sp>
          <p:sp>
            <p:nvSpPr>
              <p:cNvPr id="28" name="Freeform 59">
                <a:extLst>
                  <a:ext uri="{FF2B5EF4-FFF2-40B4-BE49-F238E27FC236}">
                    <a16:creationId xmlns:a16="http://schemas.microsoft.com/office/drawing/2014/main" id="{5DA16FDB-9AF0-E2DF-078F-65AD1622DAB5}"/>
                  </a:ext>
                </a:extLst>
              </p:cNvPr>
              <p:cNvSpPr>
                <a:spLocks/>
              </p:cNvSpPr>
              <p:nvPr/>
            </p:nvSpPr>
            <p:spPr bwMode="auto">
              <a:xfrm>
                <a:off x="3168" y="2016"/>
                <a:ext cx="192" cy="288"/>
              </a:xfrm>
              <a:custGeom>
                <a:avLst/>
                <a:gdLst>
                  <a:gd name="T0" fmla="*/ 110 w 336"/>
                  <a:gd name="T1" fmla="*/ 0 h 432"/>
                  <a:gd name="T2" fmla="*/ 192 w 336"/>
                  <a:gd name="T3" fmla="*/ 64 h 432"/>
                  <a:gd name="T4" fmla="*/ 55 w 336"/>
                  <a:gd name="T5" fmla="*/ 96 h 432"/>
                  <a:gd name="T6" fmla="*/ 55 w 336"/>
                  <a:gd name="T7" fmla="*/ 288 h 432"/>
                  <a:gd name="T8" fmla="*/ 0 w 336"/>
                  <a:gd name="T9" fmla="*/ 224 h 432"/>
                  <a:gd name="T10" fmla="*/ 0 w 336"/>
                  <a:gd name="T11" fmla="*/ 32 h 432"/>
                  <a:gd name="T12" fmla="*/ 110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bg2"/>
                </a:solidFill>
                <a:round/>
                <a:headEnd/>
                <a:tailEnd/>
              </a:ln>
            </p:spPr>
            <p:txBody>
              <a:bodyPr wrap="none" anchor="ctr"/>
              <a:lstStyle/>
              <a:p>
                <a:endParaRPr lang="en-US" dirty="0"/>
              </a:p>
            </p:txBody>
          </p:sp>
        </p:grpSp>
      </p:grpSp>
      <p:grpSp>
        <p:nvGrpSpPr>
          <p:cNvPr id="46" name="Group 45">
            <a:extLst>
              <a:ext uri="{FF2B5EF4-FFF2-40B4-BE49-F238E27FC236}">
                <a16:creationId xmlns:a16="http://schemas.microsoft.com/office/drawing/2014/main" id="{A5489310-3187-B666-4FE7-3C3359A5CF49}"/>
              </a:ext>
            </a:extLst>
          </p:cNvPr>
          <p:cNvGrpSpPr/>
          <p:nvPr/>
        </p:nvGrpSpPr>
        <p:grpSpPr>
          <a:xfrm>
            <a:off x="944193" y="4569309"/>
            <a:ext cx="1728020" cy="740938"/>
            <a:chOff x="6070194" y="2402934"/>
            <a:chExt cx="3061520" cy="1312715"/>
          </a:xfrm>
          <a:effectLst>
            <a:glow rad="101600">
              <a:schemeClr val="accent3">
                <a:satMod val="175000"/>
                <a:alpha val="40000"/>
              </a:schemeClr>
            </a:glow>
          </a:effectLst>
        </p:grpSpPr>
        <p:grpSp>
          <p:nvGrpSpPr>
            <p:cNvPr id="47" name="Group 60">
              <a:extLst>
                <a:ext uri="{FF2B5EF4-FFF2-40B4-BE49-F238E27FC236}">
                  <a16:creationId xmlns:a16="http://schemas.microsoft.com/office/drawing/2014/main" id="{6263073B-EC23-5F7B-B46F-CA7B414052E4}"/>
                </a:ext>
              </a:extLst>
            </p:cNvPr>
            <p:cNvGrpSpPr>
              <a:grpSpLocks/>
            </p:cNvGrpSpPr>
            <p:nvPr/>
          </p:nvGrpSpPr>
          <p:grpSpPr bwMode="auto">
            <a:xfrm flipH="1">
              <a:off x="7683914" y="2420249"/>
              <a:ext cx="1447800" cy="1295400"/>
              <a:chOff x="3168" y="1824"/>
              <a:chExt cx="912" cy="816"/>
            </a:xfrm>
          </p:grpSpPr>
          <p:sp>
            <p:nvSpPr>
              <p:cNvPr id="71" name="Freeform 61">
                <a:extLst>
                  <a:ext uri="{FF2B5EF4-FFF2-40B4-BE49-F238E27FC236}">
                    <a16:creationId xmlns:a16="http://schemas.microsoft.com/office/drawing/2014/main" id="{43A34966-8603-4499-ED28-A9E3A425109A}"/>
                  </a:ext>
                </a:extLst>
              </p:cNvPr>
              <p:cNvSpPr>
                <a:spLocks/>
              </p:cNvSpPr>
              <p:nvPr/>
            </p:nvSpPr>
            <p:spPr bwMode="auto">
              <a:xfrm>
                <a:off x="3936" y="2064"/>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bg2"/>
                </a:solidFill>
                <a:round/>
                <a:headEnd/>
                <a:tailEnd/>
              </a:ln>
            </p:spPr>
            <p:txBody>
              <a:bodyPr wrap="none" anchor="ctr"/>
              <a:lstStyle/>
              <a:p>
                <a:endParaRPr lang="en-US" dirty="0"/>
              </a:p>
            </p:txBody>
          </p:sp>
          <p:sp>
            <p:nvSpPr>
              <p:cNvPr id="72" name="Freeform 62">
                <a:extLst>
                  <a:ext uri="{FF2B5EF4-FFF2-40B4-BE49-F238E27FC236}">
                    <a16:creationId xmlns:a16="http://schemas.microsoft.com/office/drawing/2014/main" id="{6273185B-8F72-76AA-7D69-72E7D7C046B4}"/>
                  </a:ext>
                </a:extLst>
              </p:cNvPr>
              <p:cNvSpPr>
                <a:spLocks/>
              </p:cNvSpPr>
              <p:nvPr/>
            </p:nvSpPr>
            <p:spPr bwMode="auto">
              <a:xfrm>
                <a:off x="3728" y="1920"/>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bg2"/>
                </a:solidFill>
                <a:round/>
                <a:headEnd/>
                <a:tailEnd/>
              </a:ln>
            </p:spPr>
            <p:txBody>
              <a:bodyPr wrap="none" anchor="ctr"/>
              <a:lstStyle/>
              <a:p>
                <a:endParaRPr lang="en-US" dirty="0"/>
              </a:p>
            </p:txBody>
          </p:sp>
          <p:sp>
            <p:nvSpPr>
              <p:cNvPr id="73" name="Freeform 63">
                <a:extLst>
                  <a:ext uri="{FF2B5EF4-FFF2-40B4-BE49-F238E27FC236}">
                    <a16:creationId xmlns:a16="http://schemas.microsoft.com/office/drawing/2014/main" id="{EDA35169-D14B-F4FD-035B-2FB5DA57F980}"/>
                  </a:ext>
                </a:extLst>
              </p:cNvPr>
              <p:cNvSpPr>
                <a:spLocks/>
              </p:cNvSpPr>
              <p:nvPr/>
            </p:nvSpPr>
            <p:spPr bwMode="auto">
              <a:xfrm>
                <a:off x="3504" y="1824"/>
                <a:ext cx="144" cy="288"/>
              </a:xfrm>
              <a:custGeom>
                <a:avLst/>
                <a:gdLst>
                  <a:gd name="T0" fmla="*/ 0 w 144"/>
                  <a:gd name="T1" fmla="*/ 41 h 336"/>
                  <a:gd name="T2" fmla="*/ 96 w 144"/>
                  <a:gd name="T3" fmla="*/ 0 h 336"/>
                  <a:gd name="T4" fmla="*/ 144 w 144"/>
                  <a:gd name="T5" fmla="*/ 41 h 336"/>
                  <a:gd name="T6" fmla="*/ 144 w 144"/>
                  <a:gd name="T7" fmla="*/ 288 h 336"/>
                  <a:gd name="T8" fmla="*/ 96 w 144"/>
                  <a:gd name="T9" fmla="*/ 247 h 336"/>
                  <a:gd name="T10" fmla="*/ 96 w 144"/>
                  <a:gd name="T11" fmla="*/ 82 h 336"/>
                  <a:gd name="T12" fmla="*/ 0 w 144"/>
                  <a:gd name="T13" fmla="*/ 123 h 336"/>
                  <a:gd name="T14" fmla="*/ 0 w 144"/>
                  <a:gd name="T15" fmla="*/ 41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bg2"/>
                </a:solidFill>
                <a:round/>
                <a:headEnd/>
                <a:tailEnd/>
              </a:ln>
            </p:spPr>
            <p:txBody>
              <a:bodyPr wrap="none" anchor="ctr"/>
              <a:lstStyle/>
              <a:p>
                <a:endParaRPr lang="en-US" dirty="0"/>
              </a:p>
            </p:txBody>
          </p:sp>
          <p:sp>
            <p:nvSpPr>
              <p:cNvPr id="80" name="Freeform 64">
                <a:extLst>
                  <a:ext uri="{FF2B5EF4-FFF2-40B4-BE49-F238E27FC236}">
                    <a16:creationId xmlns:a16="http://schemas.microsoft.com/office/drawing/2014/main" id="{120D2FF7-17F3-D9C5-60F5-3DD713C22A0C}"/>
                  </a:ext>
                </a:extLst>
              </p:cNvPr>
              <p:cNvSpPr>
                <a:spLocks/>
              </p:cNvSpPr>
              <p:nvPr/>
            </p:nvSpPr>
            <p:spPr bwMode="auto">
              <a:xfrm>
                <a:off x="3243" y="1824"/>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 name="T10" fmla="*/ 0 60000 65536"/>
                  <a:gd name="T11" fmla="*/ 0 60000 65536"/>
                  <a:gd name="T12" fmla="*/ 0 60000 65536"/>
                  <a:gd name="T13" fmla="*/ 0 60000 65536"/>
                  <a:gd name="T14" fmla="*/ 0 60000 65536"/>
                  <a:gd name="T15" fmla="*/ 0 w 789"/>
                  <a:gd name="T16" fmla="*/ 0 h 535"/>
                  <a:gd name="T17" fmla="*/ 789 w 789"/>
                  <a:gd name="T18" fmla="*/ 535 h 535"/>
                </a:gdLst>
                <a:ahLst/>
                <a:cxnLst>
                  <a:cxn ang="T10">
                    <a:pos x="T0" y="T1"/>
                  </a:cxn>
                  <a:cxn ang="T11">
                    <a:pos x="T2" y="T3"/>
                  </a:cxn>
                  <a:cxn ang="T12">
                    <a:pos x="T4" y="T5"/>
                  </a:cxn>
                  <a:cxn ang="T13">
                    <a:pos x="T6" y="T7"/>
                  </a:cxn>
                  <a:cxn ang="T14">
                    <a:pos x="T8" y="T9"/>
                  </a:cxn>
                </a:cxnLst>
                <a:rect l="T15" t="T16" r="T17" b="T18"/>
                <a:pathLst>
                  <a:path w="789" h="535">
                    <a:moveTo>
                      <a:pt x="261" y="0"/>
                    </a:moveTo>
                    <a:lnTo>
                      <a:pt x="789" y="336"/>
                    </a:lnTo>
                    <a:lnTo>
                      <a:pt x="494" y="535"/>
                    </a:lnTo>
                    <a:lnTo>
                      <a:pt x="0" y="96"/>
                    </a:lnTo>
                    <a:lnTo>
                      <a:pt x="261" y="0"/>
                    </a:lnTo>
                    <a:close/>
                  </a:path>
                </a:pathLst>
              </a:custGeom>
              <a:solidFill>
                <a:schemeClr val="accent1"/>
              </a:solidFill>
              <a:ln w="38100">
                <a:solidFill>
                  <a:schemeClr val="bg2"/>
                </a:solidFill>
                <a:round/>
                <a:headEnd/>
                <a:tailEnd/>
              </a:ln>
            </p:spPr>
            <p:txBody>
              <a:bodyPr wrap="none" anchor="ctr"/>
              <a:lstStyle/>
              <a:p>
                <a:endParaRPr lang="en-US" dirty="0"/>
              </a:p>
            </p:txBody>
          </p:sp>
          <p:sp>
            <p:nvSpPr>
              <p:cNvPr id="81" name="Freeform 65">
                <a:extLst>
                  <a:ext uri="{FF2B5EF4-FFF2-40B4-BE49-F238E27FC236}">
                    <a16:creationId xmlns:a16="http://schemas.microsoft.com/office/drawing/2014/main" id="{4C4CA563-1B27-D4E4-B591-E04756DEF3FD}"/>
                  </a:ext>
                </a:extLst>
              </p:cNvPr>
              <p:cNvSpPr>
                <a:spLocks/>
              </p:cNvSpPr>
              <p:nvPr/>
            </p:nvSpPr>
            <p:spPr bwMode="auto">
              <a:xfrm>
                <a:off x="3253" y="1920"/>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 name="T10" fmla="*/ 0 60000 65536"/>
                  <a:gd name="T11" fmla="*/ 0 60000 65536"/>
                  <a:gd name="T12" fmla="*/ 0 60000 65536"/>
                  <a:gd name="T13" fmla="*/ 0 60000 65536"/>
                  <a:gd name="T14" fmla="*/ 0 60000 65536"/>
                  <a:gd name="T15" fmla="*/ 0 w 491"/>
                  <a:gd name="T16" fmla="*/ 0 h 567"/>
                  <a:gd name="T17" fmla="*/ 491 w 491"/>
                  <a:gd name="T18" fmla="*/ 567 h 567"/>
                </a:gdLst>
                <a:ahLst/>
                <a:cxnLst>
                  <a:cxn ang="T10">
                    <a:pos x="T0" y="T1"/>
                  </a:cxn>
                  <a:cxn ang="T11">
                    <a:pos x="T2" y="T3"/>
                  </a:cxn>
                  <a:cxn ang="T12">
                    <a:pos x="T4" y="T5"/>
                  </a:cxn>
                  <a:cxn ang="T13">
                    <a:pos x="T6" y="T7"/>
                  </a:cxn>
                  <a:cxn ang="T14">
                    <a:pos x="T8" y="T9"/>
                  </a:cxn>
                </a:cxnLst>
                <a:rect l="T15" t="T16" r="T17" b="T18"/>
                <a:pathLst>
                  <a:path w="491" h="567">
                    <a:moveTo>
                      <a:pt x="11" y="0"/>
                    </a:moveTo>
                    <a:lnTo>
                      <a:pt x="491" y="432"/>
                    </a:lnTo>
                    <a:lnTo>
                      <a:pt x="484" y="567"/>
                    </a:lnTo>
                    <a:lnTo>
                      <a:pt x="0" y="119"/>
                    </a:lnTo>
                    <a:lnTo>
                      <a:pt x="11" y="0"/>
                    </a:lnTo>
                    <a:close/>
                  </a:path>
                </a:pathLst>
              </a:custGeom>
              <a:solidFill>
                <a:schemeClr val="accent1"/>
              </a:solidFill>
              <a:ln w="38100">
                <a:solidFill>
                  <a:schemeClr val="bg2"/>
                </a:solidFill>
                <a:round/>
                <a:headEnd/>
                <a:tailEnd/>
              </a:ln>
            </p:spPr>
            <p:txBody>
              <a:bodyPr wrap="none" anchor="ctr"/>
              <a:lstStyle/>
              <a:p>
                <a:endParaRPr lang="en-US" dirty="0"/>
              </a:p>
            </p:txBody>
          </p:sp>
          <p:sp>
            <p:nvSpPr>
              <p:cNvPr id="82" name="Freeform 66">
                <a:extLst>
                  <a:ext uri="{FF2B5EF4-FFF2-40B4-BE49-F238E27FC236}">
                    <a16:creationId xmlns:a16="http://schemas.microsoft.com/office/drawing/2014/main" id="{BECFE468-188E-9864-26FF-2E39DA12E4ED}"/>
                  </a:ext>
                </a:extLst>
              </p:cNvPr>
              <p:cNvSpPr>
                <a:spLocks/>
              </p:cNvSpPr>
              <p:nvPr/>
            </p:nvSpPr>
            <p:spPr bwMode="auto">
              <a:xfrm>
                <a:off x="3728" y="2160"/>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 name="T10" fmla="*/ 0 60000 65536"/>
                  <a:gd name="T11" fmla="*/ 0 60000 65536"/>
                  <a:gd name="T12" fmla="*/ 0 60000 65536"/>
                  <a:gd name="T13" fmla="*/ 0 60000 65536"/>
                  <a:gd name="T14" fmla="*/ 0 60000 65536"/>
                  <a:gd name="T15" fmla="*/ 0 w 304"/>
                  <a:gd name="T16" fmla="*/ 0 h 327"/>
                  <a:gd name="T17" fmla="*/ 304 w 304"/>
                  <a:gd name="T18" fmla="*/ 327 h 327"/>
                </a:gdLst>
                <a:ahLst/>
                <a:cxnLst>
                  <a:cxn ang="T10">
                    <a:pos x="T0" y="T1"/>
                  </a:cxn>
                  <a:cxn ang="T11">
                    <a:pos x="T2" y="T3"/>
                  </a:cxn>
                  <a:cxn ang="T12">
                    <a:pos x="T4" y="T5"/>
                  </a:cxn>
                  <a:cxn ang="T13">
                    <a:pos x="T6" y="T7"/>
                  </a:cxn>
                  <a:cxn ang="T14">
                    <a:pos x="T8" y="T9"/>
                  </a:cxn>
                </a:cxnLst>
                <a:rect l="T15" t="T16" r="T17" b="T18"/>
                <a:pathLst>
                  <a:path w="304" h="327">
                    <a:moveTo>
                      <a:pt x="304" y="0"/>
                    </a:moveTo>
                    <a:lnTo>
                      <a:pt x="304" y="96"/>
                    </a:lnTo>
                    <a:lnTo>
                      <a:pt x="0" y="327"/>
                    </a:lnTo>
                    <a:lnTo>
                      <a:pt x="18" y="181"/>
                    </a:lnTo>
                    <a:lnTo>
                      <a:pt x="304" y="0"/>
                    </a:lnTo>
                    <a:close/>
                  </a:path>
                </a:pathLst>
              </a:custGeom>
              <a:solidFill>
                <a:schemeClr val="accent1"/>
              </a:solidFill>
              <a:ln w="38100">
                <a:solidFill>
                  <a:schemeClr val="bg2"/>
                </a:solidFill>
                <a:round/>
                <a:headEnd/>
                <a:tailEnd/>
              </a:ln>
            </p:spPr>
            <p:txBody>
              <a:bodyPr wrap="none" anchor="ctr"/>
              <a:lstStyle/>
              <a:p>
                <a:endParaRPr lang="en-US" dirty="0"/>
              </a:p>
            </p:txBody>
          </p:sp>
          <p:sp>
            <p:nvSpPr>
              <p:cNvPr id="83" name="Freeform 67">
                <a:extLst>
                  <a:ext uri="{FF2B5EF4-FFF2-40B4-BE49-F238E27FC236}">
                    <a16:creationId xmlns:a16="http://schemas.microsoft.com/office/drawing/2014/main" id="{5E96D0E8-735E-E1B1-7830-12CBB07BBDDB}"/>
                  </a:ext>
                </a:extLst>
              </p:cNvPr>
              <p:cNvSpPr>
                <a:spLocks/>
              </p:cNvSpPr>
              <p:nvPr/>
            </p:nvSpPr>
            <p:spPr bwMode="auto">
              <a:xfrm>
                <a:off x="3504" y="2304"/>
                <a:ext cx="240" cy="336"/>
              </a:xfrm>
              <a:custGeom>
                <a:avLst/>
                <a:gdLst>
                  <a:gd name="T0" fmla="*/ 137 w 336"/>
                  <a:gd name="T1" fmla="*/ 0 h 432"/>
                  <a:gd name="T2" fmla="*/ 240 w 336"/>
                  <a:gd name="T3" fmla="*/ 75 h 432"/>
                  <a:gd name="T4" fmla="*/ 69 w 336"/>
                  <a:gd name="T5" fmla="*/ 112 h 432"/>
                  <a:gd name="T6" fmla="*/ 69 w 336"/>
                  <a:gd name="T7" fmla="*/ 336 h 432"/>
                  <a:gd name="T8" fmla="*/ 0 w 336"/>
                  <a:gd name="T9" fmla="*/ 261 h 432"/>
                  <a:gd name="T10" fmla="*/ 0 w 336"/>
                  <a:gd name="T11" fmla="*/ 37 h 432"/>
                  <a:gd name="T12" fmla="*/ 137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bg2"/>
                </a:solidFill>
                <a:round/>
                <a:headEnd/>
                <a:tailEnd/>
              </a:ln>
            </p:spPr>
            <p:txBody>
              <a:bodyPr wrap="none" anchor="ctr"/>
              <a:lstStyle/>
              <a:p>
                <a:endParaRPr lang="en-US" dirty="0"/>
              </a:p>
            </p:txBody>
          </p:sp>
          <p:sp>
            <p:nvSpPr>
              <p:cNvPr id="84" name="Freeform 68">
                <a:extLst>
                  <a:ext uri="{FF2B5EF4-FFF2-40B4-BE49-F238E27FC236}">
                    <a16:creationId xmlns:a16="http://schemas.microsoft.com/office/drawing/2014/main" id="{61D9BD0C-72C5-35A2-34E1-FDA30E3B6716}"/>
                  </a:ext>
                </a:extLst>
              </p:cNvPr>
              <p:cNvSpPr>
                <a:spLocks/>
              </p:cNvSpPr>
              <p:nvPr/>
            </p:nvSpPr>
            <p:spPr bwMode="auto">
              <a:xfrm>
                <a:off x="3312" y="2160"/>
                <a:ext cx="240" cy="288"/>
              </a:xfrm>
              <a:custGeom>
                <a:avLst/>
                <a:gdLst>
                  <a:gd name="T0" fmla="*/ 137 w 336"/>
                  <a:gd name="T1" fmla="*/ 0 h 432"/>
                  <a:gd name="T2" fmla="*/ 240 w 336"/>
                  <a:gd name="T3" fmla="*/ 64 h 432"/>
                  <a:gd name="T4" fmla="*/ 69 w 336"/>
                  <a:gd name="T5" fmla="*/ 96 h 432"/>
                  <a:gd name="T6" fmla="*/ 69 w 336"/>
                  <a:gd name="T7" fmla="*/ 288 h 432"/>
                  <a:gd name="T8" fmla="*/ 0 w 336"/>
                  <a:gd name="T9" fmla="*/ 224 h 432"/>
                  <a:gd name="T10" fmla="*/ 0 w 336"/>
                  <a:gd name="T11" fmla="*/ 32 h 432"/>
                  <a:gd name="T12" fmla="*/ 137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bg2"/>
                </a:solidFill>
                <a:round/>
                <a:headEnd/>
                <a:tailEnd/>
              </a:ln>
            </p:spPr>
            <p:txBody>
              <a:bodyPr wrap="none" anchor="ctr"/>
              <a:lstStyle/>
              <a:p>
                <a:endParaRPr lang="en-US" dirty="0"/>
              </a:p>
            </p:txBody>
          </p:sp>
          <p:sp>
            <p:nvSpPr>
              <p:cNvPr id="88" name="Freeform 69">
                <a:extLst>
                  <a:ext uri="{FF2B5EF4-FFF2-40B4-BE49-F238E27FC236}">
                    <a16:creationId xmlns:a16="http://schemas.microsoft.com/office/drawing/2014/main" id="{8EA2877A-5EB1-D114-883D-7429303A6703}"/>
                  </a:ext>
                </a:extLst>
              </p:cNvPr>
              <p:cNvSpPr>
                <a:spLocks/>
              </p:cNvSpPr>
              <p:nvPr/>
            </p:nvSpPr>
            <p:spPr bwMode="auto">
              <a:xfrm>
                <a:off x="3168" y="2016"/>
                <a:ext cx="192" cy="288"/>
              </a:xfrm>
              <a:custGeom>
                <a:avLst/>
                <a:gdLst>
                  <a:gd name="T0" fmla="*/ 110 w 336"/>
                  <a:gd name="T1" fmla="*/ 0 h 432"/>
                  <a:gd name="T2" fmla="*/ 192 w 336"/>
                  <a:gd name="T3" fmla="*/ 64 h 432"/>
                  <a:gd name="T4" fmla="*/ 55 w 336"/>
                  <a:gd name="T5" fmla="*/ 96 h 432"/>
                  <a:gd name="T6" fmla="*/ 55 w 336"/>
                  <a:gd name="T7" fmla="*/ 288 h 432"/>
                  <a:gd name="T8" fmla="*/ 0 w 336"/>
                  <a:gd name="T9" fmla="*/ 224 h 432"/>
                  <a:gd name="T10" fmla="*/ 0 w 336"/>
                  <a:gd name="T11" fmla="*/ 32 h 432"/>
                  <a:gd name="T12" fmla="*/ 110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bg2"/>
                </a:solidFill>
                <a:round/>
                <a:headEnd/>
                <a:tailEnd/>
              </a:ln>
            </p:spPr>
            <p:txBody>
              <a:bodyPr wrap="none" anchor="ctr"/>
              <a:lstStyle/>
              <a:p>
                <a:endParaRPr lang="en-US" dirty="0"/>
              </a:p>
            </p:txBody>
          </p:sp>
        </p:grpSp>
        <p:grpSp>
          <p:nvGrpSpPr>
            <p:cNvPr id="48" name="Group 50">
              <a:extLst>
                <a:ext uri="{FF2B5EF4-FFF2-40B4-BE49-F238E27FC236}">
                  <a16:creationId xmlns:a16="http://schemas.microsoft.com/office/drawing/2014/main" id="{38F3B78F-83C8-1A09-4854-3210862D1C18}"/>
                </a:ext>
              </a:extLst>
            </p:cNvPr>
            <p:cNvGrpSpPr>
              <a:grpSpLocks/>
            </p:cNvGrpSpPr>
            <p:nvPr/>
          </p:nvGrpSpPr>
          <p:grpSpPr bwMode="auto">
            <a:xfrm>
              <a:off x="6070194" y="2402934"/>
              <a:ext cx="1447800" cy="1295400"/>
              <a:chOff x="3168" y="1824"/>
              <a:chExt cx="912" cy="816"/>
            </a:xfrm>
          </p:grpSpPr>
          <p:sp>
            <p:nvSpPr>
              <p:cNvPr id="49" name="Freeform 51">
                <a:extLst>
                  <a:ext uri="{FF2B5EF4-FFF2-40B4-BE49-F238E27FC236}">
                    <a16:creationId xmlns:a16="http://schemas.microsoft.com/office/drawing/2014/main" id="{4389F8D2-7CD0-441B-BE5B-439027BCB04B}"/>
                  </a:ext>
                </a:extLst>
              </p:cNvPr>
              <p:cNvSpPr>
                <a:spLocks/>
              </p:cNvSpPr>
              <p:nvPr/>
            </p:nvSpPr>
            <p:spPr bwMode="auto">
              <a:xfrm>
                <a:off x="3936" y="2064"/>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bg2"/>
                </a:solidFill>
                <a:round/>
                <a:headEnd/>
                <a:tailEnd/>
              </a:ln>
            </p:spPr>
            <p:txBody>
              <a:bodyPr wrap="none" anchor="ctr"/>
              <a:lstStyle/>
              <a:p>
                <a:endParaRPr lang="en-US" dirty="0"/>
              </a:p>
            </p:txBody>
          </p:sp>
          <p:sp>
            <p:nvSpPr>
              <p:cNvPr id="63" name="Freeform 52">
                <a:extLst>
                  <a:ext uri="{FF2B5EF4-FFF2-40B4-BE49-F238E27FC236}">
                    <a16:creationId xmlns:a16="http://schemas.microsoft.com/office/drawing/2014/main" id="{7C6FE965-45BC-46A0-6526-8504CF35B6FE}"/>
                  </a:ext>
                </a:extLst>
              </p:cNvPr>
              <p:cNvSpPr>
                <a:spLocks/>
              </p:cNvSpPr>
              <p:nvPr/>
            </p:nvSpPr>
            <p:spPr bwMode="auto">
              <a:xfrm>
                <a:off x="3728" y="1920"/>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bg2"/>
                </a:solidFill>
                <a:round/>
                <a:headEnd/>
                <a:tailEnd/>
              </a:ln>
            </p:spPr>
            <p:txBody>
              <a:bodyPr wrap="none" anchor="ctr"/>
              <a:lstStyle/>
              <a:p>
                <a:endParaRPr lang="en-US" dirty="0"/>
              </a:p>
            </p:txBody>
          </p:sp>
          <p:sp>
            <p:nvSpPr>
              <p:cNvPr id="64" name="Freeform 53">
                <a:extLst>
                  <a:ext uri="{FF2B5EF4-FFF2-40B4-BE49-F238E27FC236}">
                    <a16:creationId xmlns:a16="http://schemas.microsoft.com/office/drawing/2014/main" id="{3217C8B2-F47E-1366-175A-ABE1ADEFCE77}"/>
                  </a:ext>
                </a:extLst>
              </p:cNvPr>
              <p:cNvSpPr>
                <a:spLocks/>
              </p:cNvSpPr>
              <p:nvPr/>
            </p:nvSpPr>
            <p:spPr bwMode="auto">
              <a:xfrm>
                <a:off x="3504" y="1824"/>
                <a:ext cx="144" cy="288"/>
              </a:xfrm>
              <a:custGeom>
                <a:avLst/>
                <a:gdLst>
                  <a:gd name="T0" fmla="*/ 0 w 144"/>
                  <a:gd name="T1" fmla="*/ 41 h 336"/>
                  <a:gd name="T2" fmla="*/ 96 w 144"/>
                  <a:gd name="T3" fmla="*/ 0 h 336"/>
                  <a:gd name="T4" fmla="*/ 144 w 144"/>
                  <a:gd name="T5" fmla="*/ 41 h 336"/>
                  <a:gd name="T6" fmla="*/ 144 w 144"/>
                  <a:gd name="T7" fmla="*/ 288 h 336"/>
                  <a:gd name="T8" fmla="*/ 96 w 144"/>
                  <a:gd name="T9" fmla="*/ 247 h 336"/>
                  <a:gd name="T10" fmla="*/ 96 w 144"/>
                  <a:gd name="T11" fmla="*/ 82 h 336"/>
                  <a:gd name="T12" fmla="*/ 0 w 144"/>
                  <a:gd name="T13" fmla="*/ 123 h 336"/>
                  <a:gd name="T14" fmla="*/ 0 w 144"/>
                  <a:gd name="T15" fmla="*/ 41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bg2"/>
                </a:solidFill>
                <a:round/>
                <a:headEnd/>
                <a:tailEnd/>
              </a:ln>
            </p:spPr>
            <p:txBody>
              <a:bodyPr wrap="none" anchor="ctr"/>
              <a:lstStyle/>
              <a:p>
                <a:endParaRPr lang="en-US" dirty="0"/>
              </a:p>
            </p:txBody>
          </p:sp>
          <p:sp>
            <p:nvSpPr>
              <p:cNvPr id="65" name="Freeform 54">
                <a:extLst>
                  <a:ext uri="{FF2B5EF4-FFF2-40B4-BE49-F238E27FC236}">
                    <a16:creationId xmlns:a16="http://schemas.microsoft.com/office/drawing/2014/main" id="{E0F8B073-1567-40D9-820E-E590D9253E9B}"/>
                  </a:ext>
                </a:extLst>
              </p:cNvPr>
              <p:cNvSpPr>
                <a:spLocks/>
              </p:cNvSpPr>
              <p:nvPr/>
            </p:nvSpPr>
            <p:spPr bwMode="auto">
              <a:xfrm>
                <a:off x="3243" y="1824"/>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 name="T10" fmla="*/ 0 60000 65536"/>
                  <a:gd name="T11" fmla="*/ 0 60000 65536"/>
                  <a:gd name="T12" fmla="*/ 0 60000 65536"/>
                  <a:gd name="T13" fmla="*/ 0 60000 65536"/>
                  <a:gd name="T14" fmla="*/ 0 60000 65536"/>
                  <a:gd name="T15" fmla="*/ 0 w 789"/>
                  <a:gd name="T16" fmla="*/ 0 h 535"/>
                  <a:gd name="T17" fmla="*/ 789 w 789"/>
                  <a:gd name="T18" fmla="*/ 535 h 535"/>
                </a:gdLst>
                <a:ahLst/>
                <a:cxnLst>
                  <a:cxn ang="T10">
                    <a:pos x="T0" y="T1"/>
                  </a:cxn>
                  <a:cxn ang="T11">
                    <a:pos x="T2" y="T3"/>
                  </a:cxn>
                  <a:cxn ang="T12">
                    <a:pos x="T4" y="T5"/>
                  </a:cxn>
                  <a:cxn ang="T13">
                    <a:pos x="T6" y="T7"/>
                  </a:cxn>
                  <a:cxn ang="T14">
                    <a:pos x="T8" y="T9"/>
                  </a:cxn>
                </a:cxnLst>
                <a:rect l="T15" t="T16" r="T17" b="T18"/>
                <a:pathLst>
                  <a:path w="789" h="535">
                    <a:moveTo>
                      <a:pt x="261" y="0"/>
                    </a:moveTo>
                    <a:lnTo>
                      <a:pt x="789" y="336"/>
                    </a:lnTo>
                    <a:lnTo>
                      <a:pt x="494" y="535"/>
                    </a:lnTo>
                    <a:lnTo>
                      <a:pt x="0" y="96"/>
                    </a:lnTo>
                    <a:lnTo>
                      <a:pt x="261" y="0"/>
                    </a:lnTo>
                    <a:close/>
                  </a:path>
                </a:pathLst>
              </a:custGeom>
              <a:solidFill>
                <a:srgbClr val="FF0000"/>
              </a:solidFill>
              <a:ln w="38100">
                <a:solidFill>
                  <a:schemeClr val="bg2"/>
                </a:solidFill>
                <a:round/>
                <a:headEnd/>
                <a:tailEnd/>
              </a:ln>
            </p:spPr>
            <p:txBody>
              <a:bodyPr wrap="none" anchor="ctr"/>
              <a:lstStyle/>
              <a:p>
                <a:endParaRPr lang="en-US" dirty="0"/>
              </a:p>
            </p:txBody>
          </p:sp>
          <p:sp>
            <p:nvSpPr>
              <p:cNvPr id="66" name="Freeform 55">
                <a:extLst>
                  <a:ext uri="{FF2B5EF4-FFF2-40B4-BE49-F238E27FC236}">
                    <a16:creationId xmlns:a16="http://schemas.microsoft.com/office/drawing/2014/main" id="{DA9FB6B1-7E7F-C161-49A1-6533C55C6935}"/>
                  </a:ext>
                </a:extLst>
              </p:cNvPr>
              <p:cNvSpPr>
                <a:spLocks/>
              </p:cNvSpPr>
              <p:nvPr/>
            </p:nvSpPr>
            <p:spPr bwMode="auto">
              <a:xfrm>
                <a:off x="3253" y="1920"/>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 name="T10" fmla="*/ 0 60000 65536"/>
                  <a:gd name="T11" fmla="*/ 0 60000 65536"/>
                  <a:gd name="T12" fmla="*/ 0 60000 65536"/>
                  <a:gd name="T13" fmla="*/ 0 60000 65536"/>
                  <a:gd name="T14" fmla="*/ 0 60000 65536"/>
                  <a:gd name="T15" fmla="*/ 0 w 491"/>
                  <a:gd name="T16" fmla="*/ 0 h 567"/>
                  <a:gd name="T17" fmla="*/ 491 w 491"/>
                  <a:gd name="T18" fmla="*/ 567 h 567"/>
                </a:gdLst>
                <a:ahLst/>
                <a:cxnLst>
                  <a:cxn ang="T10">
                    <a:pos x="T0" y="T1"/>
                  </a:cxn>
                  <a:cxn ang="T11">
                    <a:pos x="T2" y="T3"/>
                  </a:cxn>
                  <a:cxn ang="T12">
                    <a:pos x="T4" y="T5"/>
                  </a:cxn>
                  <a:cxn ang="T13">
                    <a:pos x="T6" y="T7"/>
                  </a:cxn>
                  <a:cxn ang="T14">
                    <a:pos x="T8" y="T9"/>
                  </a:cxn>
                </a:cxnLst>
                <a:rect l="T15" t="T16" r="T17" b="T18"/>
                <a:pathLst>
                  <a:path w="491" h="567">
                    <a:moveTo>
                      <a:pt x="11" y="0"/>
                    </a:moveTo>
                    <a:lnTo>
                      <a:pt x="491" y="432"/>
                    </a:lnTo>
                    <a:lnTo>
                      <a:pt x="484" y="567"/>
                    </a:lnTo>
                    <a:lnTo>
                      <a:pt x="0" y="119"/>
                    </a:lnTo>
                    <a:lnTo>
                      <a:pt x="11" y="0"/>
                    </a:lnTo>
                    <a:close/>
                  </a:path>
                </a:pathLst>
              </a:custGeom>
              <a:solidFill>
                <a:srgbClr val="FF0000"/>
              </a:solidFill>
              <a:ln w="38100">
                <a:solidFill>
                  <a:schemeClr val="bg2"/>
                </a:solidFill>
                <a:round/>
                <a:headEnd/>
                <a:tailEnd/>
              </a:ln>
            </p:spPr>
            <p:txBody>
              <a:bodyPr wrap="none" anchor="ctr"/>
              <a:lstStyle/>
              <a:p>
                <a:endParaRPr lang="en-US" dirty="0"/>
              </a:p>
            </p:txBody>
          </p:sp>
          <p:sp>
            <p:nvSpPr>
              <p:cNvPr id="67" name="Freeform 56">
                <a:extLst>
                  <a:ext uri="{FF2B5EF4-FFF2-40B4-BE49-F238E27FC236}">
                    <a16:creationId xmlns:a16="http://schemas.microsoft.com/office/drawing/2014/main" id="{89EC67C5-44D4-DF44-D2C7-B70C88422F67}"/>
                  </a:ext>
                </a:extLst>
              </p:cNvPr>
              <p:cNvSpPr>
                <a:spLocks/>
              </p:cNvSpPr>
              <p:nvPr/>
            </p:nvSpPr>
            <p:spPr bwMode="auto">
              <a:xfrm>
                <a:off x="3728" y="2160"/>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 name="T10" fmla="*/ 0 60000 65536"/>
                  <a:gd name="T11" fmla="*/ 0 60000 65536"/>
                  <a:gd name="T12" fmla="*/ 0 60000 65536"/>
                  <a:gd name="T13" fmla="*/ 0 60000 65536"/>
                  <a:gd name="T14" fmla="*/ 0 60000 65536"/>
                  <a:gd name="T15" fmla="*/ 0 w 304"/>
                  <a:gd name="T16" fmla="*/ 0 h 327"/>
                  <a:gd name="T17" fmla="*/ 304 w 304"/>
                  <a:gd name="T18" fmla="*/ 327 h 327"/>
                </a:gdLst>
                <a:ahLst/>
                <a:cxnLst>
                  <a:cxn ang="T10">
                    <a:pos x="T0" y="T1"/>
                  </a:cxn>
                  <a:cxn ang="T11">
                    <a:pos x="T2" y="T3"/>
                  </a:cxn>
                  <a:cxn ang="T12">
                    <a:pos x="T4" y="T5"/>
                  </a:cxn>
                  <a:cxn ang="T13">
                    <a:pos x="T6" y="T7"/>
                  </a:cxn>
                  <a:cxn ang="T14">
                    <a:pos x="T8" y="T9"/>
                  </a:cxn>
                </a:cxnLst>
                <a:rect l="T15" t="T16" r="T17" b="T18"/>
                <a:pathLst>
                  <a:path w="304" h="327">
                    <a:moveTo>
                      <a:pt x="304" y="0"/>
                    </a:moveTo>
                    <a:lnTo>
                      <a:pt x="304" y="96"/>
                    </a:lnTo>
                    <a:lnTo>
                      <a:pt x="0" y="327"/>
                    </a:lnTo>
                    <a:lnTo>
                      <a:pt x="18" y="181"/>
                    </a:lnTo>
                    <a:lnTo>
                      <a:pt x="304" y="0"/>
                    </a:lnTo>
                    <a:close/>
                  </a:path>
                </a:pathLst>
              </a:custGeom>
              <a:solidFill>
                <a:srgbClr val="FF0000"/>
              </a:solidFill>
              <a:ln w="38100">
                <a:solidFill>
                  <a:schemeClr val="bg2"/>
                </a:solidFill>
                <a:round/>
                <a:headEnd/>
                <a:tailEnd/>
              </a:ln>
            </p:spPr>
            <p:txBody>
              <a:bodyPr wrap="none" anchor="ctr"/>
              <a:lstStyle/>
              <a:p>
                <a:endParaRPr lang="en-US" dirty="0"/>
              </a:p>
            </p:txBody>
          </p:sp>
          <p:sp>
            <p:nvSpPr>
              <p:cNvPr id="68" name="Freeform 57">
                <a:extLst>
                  <a:ext uri="{FF2B5EF4-FFF2-40B4-BE49-F238E27FC236}">
                    <a16:creationId xmlns:a16="http://schemas.microsoft.com/office/drawing/2014/main" id="{42738A91-75F1-E2F7-BD3D-5A229A5E48D2}"/>
                  </a:ext>
                </a:extLst>
              </p:cNvPr>
              <p:cNvSpPr>
                <a:spLocks/>
              </p:cNvSpPr>
              <p:nvPr/>
            </p:nvSpPr>
            <p:spPr bwMode="auto">
              <a:xfrm>
                <a:off x="3504" y="2304"/>
                <a:ext cx="240" cy="336"/>
              </a:xfrm>
              <a:custGeom>
                <a:avLst/>
                <a:gdLst>
                  <a:gd name="T0" fmla="*/ 137 w 336"/>
                  <a:gd name="T1" fmla="*/ 0 h 432"/>
                  <a:gd name="T2" fmla="*/ 240 w 336"/>
                  <a:gd name="T3" fmla="*/ 75 h 432"/>
                  <a:gd name="T4" fmla="*/ 69 w 336"/>
                  <a:gd name="T5" fmla="*/ 112 h 432"/>
                  <a:gd name="T6" fmla="*/ 69 w 336"/>
                  <a:gd name="T7" fmla="*/ 336 h 432"/>
                  <a:gd name="T8" fmla="*/ 0 w 336"/>
                  <a:gd name="T9" fmla="*/ 261 h 432"/>
                  <a:gd name="T10" fmla="*/ 0 w 336"/>
                  <a:gd name="T11" fmla="*/ 37 h 432"/>
                  <a:gd name="T12" fmla="*/ 137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bg2"/>
                </a:solidFill>
                <a:round/>
                <a:headEnd/>
                <a:tailEnd/>
              </a:ln>
            </p:spPr>
            <p:txBody>
              <a:bodyPr wrap="none" anchor="ctr"/>
              <a:lstStyle/>
              <a:p>
                <a:endParaRPr lang="en-US" dirty="0"/>
              </a:p>
            </p:txBody>
          </p:sp>
          <p:sp>
            <p:nvSpPr>
              <p:cNvPr id="69" name="Freeform 58">
                <a:extLst>
                  <a:ext uri="{FF2B5EF4-FFF2-40B4-BE49-F238E27FC236}">
                    <a16:creationId xmlns:a16="http://schemas.microsoft.com/office/drawing/2014/main" id="{56611CEB-204F-2D06-C5AD-C4D213AD535E}"/>
                  </a:ext>
                </a:extLst>
              </p:cNvPr>
              <p:cNvSpPr>
                <a:spLocks/>
              </p:cNvSpPr>
              <p:nvPr/>
            </p:nvSpPr>
            <p:spPr bwMode="auto">
              <a:xfrm>
                <a:off x="3312" y="2160"/>
                <a:ext cx="240" cy="288"/>
              </a:xfrm>
              <a:custGeom>
                <a:avLst/>
                <a:gdLst>
                  <a:gd name="T0" fmla="*/ 137 w 336"/>
                  <a:gd name="T1" fmla="*/ 0 h 432"/>
                  <a:gd name="T2" fmla="*/ 240 w 336"/>
                  <a:gd name="T3" fmla="*/ 64 h 432"/>
                  <a:gd name="T4" fmla="*/ 69 w 336"/>
                  <a:gd name="T5" fmla="*/ 96 h 432"/>
                  <a:gd name="T6" fmla="*/ 69 w 336"/>
                  <a:gd name="T7" fmla="*/ 288 h 432"/>
                  <a:gd name="T8" fmla="*/ 0 w 336"/>
                  <a:gd name="T9" fmla="*/ 224 h 432"/>
                  <a:gd name="T10" fmla="*/ 0 w 336"/>
                  <a:gd name="T11" fmla="*/ 32 h 432"/>
                  <a:gd name="T12" fmla="*/ 137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bg2"/>
                </a:solidFill>
                <a:round/>
                <a:headEnd/>
                <a:tailEnd/>
              </a:ln>
            </p:spPr>
            <p:txBody>
              <a:bodyPr wrap="none" anchor="ctr"/>
              <a:lstStyle/>
              <a:p>
                <a:endParaRPr lang="en-US" dirty="0"/>
              </a:p>
            </p:txBody>
          </p:sp>
          <p:sp>
            <p:nvSpPr>
              <p:cNvPr id="70" name="Freeform 59">
                <a:extLst>
                  <a:ext uri="{FF2B5EF4-FFF2-40B4-BE49-F238E27FC236}">
                    <a16:creationId xmlns:a16="http://schemas.microsoft.com/office/drawing/2014/main" id="{3C397F5E-89BF-FB7F-0D19-BD063C84A932}"/>
                  </a:ext>
                </a:extLst>
              </p:cNvPr>
              <p:cNvSpPr>
                <a:spLocks/>
              </p:cNvSpPr>
              <p:nvPr/>
            </p:nvSpPr>
            <p:spPr bwMode="auto">
              <a:xfrm>
                <a:off x="3168" y="2016"/>
                <a:ext cx="192" cy="288"/>
              </a:xfrm>
              <a:custGeom>
                <a:avLst/>
                <a:gdLst>
                  <a:gd name="T0" fmla="*/ 110 w 336"/>
                  <a:gd name="T1" fmla="*/ 0 h 432"/>
                  <a:gd name="T2" fmla="*/ 192 w 336"/>
                  <a:gd name="T3" fmla="*/ 64 h 432"/>
                  <a:gd name="T4" fmla="*/ 55 w 336"/>
                  <a:gd name="T5" fmla="*/ 96 h 432"/>
                  <a:gd name="T6" fmla="*/ 55 w 336"/>
                  <a:gd name="T7" fmla="*/ 288 h 432"/>
                  <a:gd name="T8" fmla="*/ 0 w 336"/>
                  <a:gd name="T9" fmla="*/ 224 h 432"/>
                  <a:gd name="T10" fmla="*/ 0 w 336"/>
                  <a:gd name="T11" fmla="*/ 32 h 432"/>
                  <a:gd name="T12" fmla="*/ 110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bg2"/>
                </a:solidFill>
                <a:round/>
                <a:headEnd/>
                <a:tailEnd/>
              </a:ln>
            </p:spPr>
            <p:txBody>
              <a:bodyPr wrap="none" anchor="ctr"/>
              <a:lstStyle/>
              <a:p>
                <a:endParaRPr lang="en-US" dirty="0"/>
              </a:p>
            </p:txBody>
          </p:sp>
        </p:grpSp>
      </p:grpSp>
      <p:grpSp>
        <p:nvGrpSpPr>
          <p:cNvPr id="112" name="Group 60">
            <a:extLst>
              <a:ext uri="{FF2B5EF4-FFF2-40B4-BE49-F238E27FC236}">
                <a16:creationId xmlns:a16="http://schemas.microsoft.com/office/drawing/2014/main" id="{5874137F-B984-4293-985C-9F16856E752C}"/>
              </a:ext>
            </a:extLst>
          </p:cNvPr>
          <p:cNvGrpSpPr>
            <a:grpSpLocks/>
          </p:cNvGrpSpPr>
          <p:nvPr/>
        </p:nvGrpSpPr>
        <p:grpSpPr bwMode="auto">
          <a:xfrm flipH="1">
            <a:off x="5651767" y="2600049"/>
            <a:ext cx="1447800" cy="1295400"/>
            <a:chOff x="3168" y="1824"/>
            <a:chExt cx="912" cy="816"/>
          </a:xfrm>
          <a:effectLst>
            <a:glow rad="101600">
              <a:schemeClr val="accent3">
                <a:satMod val="175000"/>
                <a:alpha val="40000"/>
              </a:schemeClr>
            </a:glow>
          </a:effectLst>
        </p:grpSpPr>
        <p:sp>
          <p:nvSpPr>
            <p:cNvPr id="113" name="Freeform 61">
              <a:extLst>
                <a:ext uri="{FF2B5EF4-FFF2-40B4-BE49-F238E27FC236}">
                  <a16:creationId xmlns:a16="http://schemas.microsoft.com/office/drawing/2014/main" id="{E9B85A70-8A5C-4A15-9B3F-338F2646786E}"/>
                </a:ext>
              </a:extLst>
            </p:cNvPr>
            <p:cNvSpPr>
              <a:spLocks/>
            </p:cNvSpPr>
            <p:nvPr/>
          </p:nvSpPr>
          <p:spPr bwMode="auto">
            <a:xfrm>
              <a:off x="3936" y="2064"/>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1"/>
            </a:solidFill>
            <a:ln w="9525">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115" name="Freeform 62">
              <a:extLst>
                <a:ext uri="{FF2B5EF4-FFF2-40B4-BE49-F238E27FC236}">
                  <a16:creationId xmlns:a16="http://schemas.microsoft.com/office/drawing/2014/main" id="{2548A049-0589-45A4-BD17-15F5A3112560}"/>
                </a:ext>
              </a:extLst>
            </p:cNvPr>
            <p:cNvSpPr>
              <a:spLocks/>
            </p:cNvSpPr>
            <p:nvPr/>
          </p:nvSpPr>
          <p:spPr bwMode="auto">
            <a:xfrm>
              <a:off x="3728" y="1920"/>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1"/>
            </a:solidFill>
            <a:ln w="9525">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121" name="Freeform 63">
              <a:extLst>
                <a:ext uri="{FF2B5EF4-FFF2-40B4-BE49-F238E27FC236}">
                  <a16:creationId xmlns:a16="http://schemas.microsoft.com/office/drawing/2014/main" id="{F91997F6-B4D3-4BD4-9690-3DF58FFDA403}"/>
                </a:ext>
              </a:extLst>
            </p:cNvPr>
            <p:cNvSpPr>
              <a:spLocks/>
            </p:cNvSpPr>
            <p:nvPr/>
          </p:nvSpPr>
          <p:spPr bwMode="auto">
            <a:xfrm>
              <a:off x="3504" y="1824"/>
              <a:ext cx="144" cy="288"/>
            </a:xfrm>
            <a:custGeom>
              <a:avLst/>
              <a:gdLst>
                <a:gd name="T0" fmla="*/ 0 w 144"/>
                <a:gd name="T1" fmla="*/ 41 h 336"/>
                <a:gd name="T2" fmla="*/ 96 w 144"/>
                <a:gd name="T3" fmla="*/ 0 h 336"/>
                <a:gd name="T4" fmla="*/ 144 w 144"/>
                <a:gd name="T5" fmla="*/ 41 h 336"/>
                <a:gd name="T6" fmla="*/ 144 w 144"/>
                <a:gd name="T7" fmla="*/ 288 h 336"/>
                <a:gd name="T8" fmla="*/ 96 w 144"/>
                <a:gd name="T9" fmla="*/ 247 h 336"/>
                <a:gd name="T10" fmla="*/ 96 w 144"/>
                <a:gd name="T11" fmla="*/ 82 h 336"/>
                <a:gd name="T12" fmla="*/ 0 w 144"/>
                <a:gd name="T13" fmla="*/ 123 h 336"/>
                <a:gd name="T14" fmla="*/ 0 w 144"/>
                <a:gd name="T15" fmla="*/ 41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1"/>
            </a:solidFill>
            <a:ln w="9525">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122" name="Freeform 64">
              <a:extLst>
                <a:ext uri="{FF2B5EF4-FFF2-40B4-BE49-F238E27FC236}">
                  <a16:creationId xmlns:a16="http://schemas.microsoft.com/office/drawing/2014/main" id="{84B7F2EE-9D50-4D0E-AA33-F82AC0FC2497}"/>
                </a:ext>
              </a:extLst>
            </p:cNvPr>
            <p:cNvSpPr>
              <a:spLocks/>
            </p:cNvSpPr>
            <p:nvPr/>
          </p:nvSpPr>
          <p:spPr bwMode="auto">
            <a:xfrm>
              <a:off x="3243" y="1824"/>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 name="T10" fmla="*/ 0 60000 65536"/>
                <a:gd name="T11" fmla="*/ 0 60000 65536"/>
                <a:gd name="T12" fmla="*/ 0 60000 65536"/>
                <a:gd name="T13" fmla="*/ 0 60000 65536"/>
                <a:gd name="T14" fmla="*/ 0 60000 65536"/>
                <a:gd name="T15" fmla="*/ 0 w 789"/>
                <a:gd name="T16" fmla="*/ 0 h 535"/>
                <a:gd name="T17" fmla="*/ 789 w 789"/>
                <a:gd name="T18" fmla="*/ 535 h 535"/>
              </a:gdLst>
              <a:ahLst/>
              <a:cxnLst>
                <a:cxn ang="T10">
                  <a:pos x="T0" y="T1"/>
                </a:cxn>
                <a:cxn ang="T11">
                  <a:pos x="T2" y="T3"/>
                </a:cxn>
                <a:cxn ang="T12">
                  <a:pos x="T4" y="T5"/>
                </a:cxn>
                <a:cxn ang="T13">
                  <a:pos x="T6" y="T7"/>
                </a:cxn>
                <a:cxn ang="T14">
                  <a:pos x="T8" y="T9"/>
                </a:cxn>
              </a:cxnLst>
              <a:rect l="T15" t="T16" r="T17" b="T18"/>
              <a:pathLst>
                <a:path w="789" h="535">
                  <a:moveTo>
                    <a:pt x="261" y="0"/>
                  </a:moveTo>
                  <a:lnTo>
                    <a:pt x="789" y="336"/>
                  </a:lnTo>
                  <a:lnTo>
                    <a:pt x="494" y="535"/>
                  </a:lnTo>
                  <a:lnTo>
                    <a:pt x="0" y="96"/>
                  </a:lnTo>
                  <a:lnTo>
                    <a:pt x="261" y="0"/>
                  </a:lnTo>
                  <a:close/>
                </a:path>
              </a:pathLst>
            </a:custGeom>
            <a:solidFill>
              <a:schemeClr val="accent1"/>
            </a:solidFill>
            <a:ln w="38100">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123" name="Freeform 65">
              <a:extLst>
                <a:ext uri="{FF2B5EF4-FFF2-40B4-BE49-F238E27FC236}">
                  <a16:creationId xmlns:a16="http://schemas.microsoft.com/office/drawing/2014/main" id="{99AE1974-CA22-4461-9151-80A2CBE41687}"/>
                </a:ext>
              </a:extLst>
            </p:cNvPr>
            <p:cNvSpPr>
              <a:spLocks/>
            </p:cNvSpPr>
            <p:nvPr/>
          </p:nvSpPr>
          <p:spPr bwMode="auto">
            <a:xfrm>
              <a:off x="3253" y="1920"/>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 name="T10" fmla="*/ 0 60000 65536"/>
                <a:gd name="T11" fmla="*/ 0 60000 65536"/>
                <a:gd name="T12" fmla="*/ 0 60000 65536"/>
                <a:gd name="T13" fmla="*/ 0 60000 65536"/>
                <a:gd name="T14" fmla="*/ 0 60000 65536"/>
                <a:gd name="T15" fmla="*/ 0 w 491"/>
                <a:gd name="T16" fmla="*/ 0 h 567"/>
                <a:gd name="T17" fmla="*/ 491 w 491"/>
                <a:gd name="T18" fmla="*/ 567 h 567"/>
              </a:gdLst>
              <a:ahLst/>
              <a:cxnLst>
                <a:cxn ang="T10">
                  <a:pos x="T0" y="T1"/>
                </a:cxn>
                <a:cxn ang="T11">
                  <a:pos x="T2" y="T3"/>
                </a:cxn>
                <a:cxn ang="T12">
                  <a:pos x="T4" y="T5"/>
                </a:cxn>
                <a:cxn ang="T13">
                  <a:pos x="T6" y="T7"/>
                </a:cxn>
                <a:cxn ang="T14">
                  <a:pos x="T8" y="T9"/>
                </a:cxn>
              </a:cxnLst>
              <a:rect l="T15" t="T16" r="T17" b="T18"/>
              <a:pathLst>
                <a:path w="491" h="567">
                  <a:moveTo>
                    <a:pt x="11" y="0"/>
                  </a:moveTo>
                  <a:lnTo>
                    <a:pt x="491" y="432"/>
                  </a:lnTo>
                  <a:lnTo>
                    <a:pt x="484" y="567"/>
                  </a:lnTo>
                  <a:lnTo>
                    <a:pt x="0" y="119"/>
                  </a:lnTo>
                  <a:lnTo>
                    <a:pt x="11" y="0"/>
                  </a:lnTo>
                  <a:close/>
                </a:path>
              </a:pathLst>
            </a:custGeom>
            <a:solidFill>
              <a:schemeClr val="accent1"/>
            </a:solidFill>
            <a:ln w="38100">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124" name="Freeform 66">
              <a:extLst>
                <a:ext uri="{FF2B5EF4-FFF2-40B4-BE49-F238E27FC236}">
                  <a16:creationId xmlns:a16="http://schemas.microsoft.com/office/drawing/2014/main" id="{C3655252-8EAE-4C24-922E-655567BBF3E1}"/>
                </a:ext>
              </a:extLst>
            </p:cNvPr>
            <p:cNvSpPr>
              <a:spLocks/>
            </p:cNvSpPr>
            <p:nvPr/>
          </p:nvSpPr>
          <p:spPr bwMode="auto">
            <a:xfrm>
              <a:off x="3728" y="2160"/>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 name="T10" fmla="*/ 0 60000 65536"/>
                <a:gd name="T11" fmla="*/ 0 60000 65536"/>
                <a:gd name="T12" fmla="*/ 0 60000 65536"/>
                <a:gd name="T13" fmla="*/ 0 60000 65536"/>
                <a:gd name="T14" fmla="*/ 0 60000 65536"/>
                <a:gd name="T15" fmla="*/ 0 w 304"/>
                <a:gd name="T16" fmla="*/ 0 h 327"/>
                <a:gd name="T17" fmla="*/ 304 w 304"/>
                <a:gd name="T18" fmla="*/ 327 h 327"/>
              </a:gdLst>
              <a:ahLst/>
              <a:cxnLst>
                <a:cxn ang="T10">
                  <a:pos x="T0" y="T1"/>
                </a:cxn>
                <a:cxn ang="T11">
                  <a:pos x="T2" y="T3"/>
                </a:cxn>
                <a:cxn ang="T12">
                  <a:pos x="T4" y="T5"/>
                </a:cxn>
                <a:cxn ang="T13">
                  <a:pos x="T6" y="T7"/>
                </a:cxn>
                <a:cxn ang="T14">
                  <a:pos x="T8" y="T9"/>
                </a:cxn>
              </a:cxnLst>
              <a:rect l="T15" t="T16" r="T17" b="T18"/>
              <a:pathLst>
                <a:path w="304" h="327">
                  <a:moveTo>
                    <a:pt x="304" y="0"/>
                  </a:moveTo>
                  <a:lnTo>
                    <a:pt x="304" y="96"/>
                  </a:lnTo>
                  <a:lnTo>
                    <a:pt x="0" y="327"/>
                  </a:lnTo>
                  <a:lnTo>
                    <a:pt x="18" y="181"/>
                  </a:lnTo>
                  <a:lnTo>
                    <a:pt x="304" y="0"/>
                  </a:lnTo>
                  <a:close/>
                </a:path>
              </a:pathLst>
            </a:custGeom>
            <a:solidFill>
              <a:schemeClr val="accent1"/>
            </a:solidFill>
            <a:ln w="38100">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125" name="Freeform 67">
              <a:extLst>
                <a:ext uri="{FF2B5EF4-FFF2-40B4-BE49-F238E27FC236}">
                  <a16:creationId xmlns:a16="http://schemas.microsoft.com/office/drawing/2014/main" id="{88F055D5-D832-4E61-8244-9C52EED06590}"/>
                </a:ext>
              </a:extLst>
            </p:cNvPr>
            <p:cNvSpPr>
              <a:spLocks/>
            </p:cNvSpPr>
            <p:nvPr/>
          </p:nvSpPr>
          <p:spPr bwMode="auto">
            <a:xfrm>
              <a:off x="3504" y="2304"/>
              <a:ext cx="240" cy="336"/>
            </a:xfrm>
            <a:custGeom>
              <a:avLst/>
              <a:gdLst>
                <a:gd name="T0" fmla="*/ 137 w 336"/>
                <a:gd name="T1" fmla="*/ 0 h 432"/>
                <a:gd name="T2" fmla="*/ 240 w 336"/>
                <a:gd name="T3" fmla="*/ 75 h 432"/>
                <a:gd name="T4" fmla="*/ 69 w 336"/>
                <a:gd name="T5" fmla="*/ 112 h 432"/>
                <a:gd name="T6" fmla="*/ 69 w 336"/>
                <a:gd name="T7" fmla="*/ 336 h 432"/>
                <a:gd name="T8" fmla="*/ 0 w 336"/>
                <a:gd name="T9" fmla="*/ 261 h 432"/>
                <a:gd name="T10" fmla="*/ 0 w 336"/>
                <a:gd name="T11" fmla="*/ 37 h 432"/>
                <a:gd name="T12" fmla="*/ 137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1"/>
            </a:solidFill>
            <a:ln w="9525">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126" name="Freeform 68">
              <a:extLst>
                <a:ext uri="{FF2B5EF4-FFF2-40B4-BE49-F238E27FC236}">
                  <a16:creationId xmlns:a16="http://schemas.microsoft.com/office/drawing/2014/main" id="{22874C1F-2D90-4E14-92F6-91739587841C}"/>
                </a:ext>
              </a:extLst>
            </p:cNvPr>
            <p:cNvSpPr>
              <a:spLocks/>
            </p:cNvSpPr>
            <p:nvPr/>
          </p:nvSpPr>
          <p:spPr bwMode="auto">
            <a:xfrm>
              <a:off x="3312" y="2160"/>
              <a:ext cx="240" cy="288"/>
            </a:xfrm>
            <a:custGeom>
              <a:avLst/>
              <a:gdLst>
                <a:gd name="T0" fmla="*/ 137 w 336"/>
                <a:gd name="T1" fmla="*/ 0 h 432"/>
                <a:gd name="T2" fmla="*/ 240 w 336"/>
                <a:gd name="T3" fmla="*/ 64 h 432"/>
                <a:gd name="T4" fmla="*/ 69 w 336"/>
                <a:gd name="T5" fmla="*/ 96 h 432"/>
                <a:gd name="T6" fmla="*/ 69 w 336"/>
                <a:gd name="T7" fmla="*/ 288 h 432"/>
                <a:gd name="T8" fmla="*/ 0 w 336"/>
                <a:gd name="T9" fmla="*/ 224 h 432"/>
                <a:gd name="T10" fmla="*/ 0 w 336"/>
                <a:gd name="T11" fmla="*/ 32 h 432"/>
                <a:gd name="T12" fmla="*/ 137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1"/>
            </a:solidFill>
            <a:ln w="9525">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127" name="Freeform 69">
              <a:extLst>
                <a:ext uri="{FF2B5EF4-FFF2-40B4-BE49-F238E27FC236}">
                  <a16:creationId xmlns:a16="http://schemas.microsoft.com/office/drawing/2014/main" id="{9D3C9E9A-A376-4ED8-A3BA-B8B433464D71}"/>
                </a:ext>
              </a:extLst>
            </p:cNvPr>
            <p:cNvSpPr>
              <a:spLocks/>
            </p:cNvSpPr>
            <p:nvPr/>
          </p:nvSpPr>
          <p:spPr bwMode="auto">
            <a:xfrm>
              <a:off x="3168" y="2016"/>
              <a:ext cx="192" cy="288"/>
            </a:xfrm>
            <a:custGeom>
              <a:avLst/>
              <a:gdLst>
                <a:gd name="T0" fmla="*/ 110 w 336"/>
                <a:gd name="T1" fmla="*/ 0 h 432"/>
                <a:gd name="T2" fmla="*/ 192 w 336"/>
                <a:gd name="T3" fmla="*/ 64 h 432"/>
                <a:gd name="T4" fmla="*/ 55 w 336"/>
                <a:gd name="T5" fmla="*/ 96 h 432"/>
                <a:gd name="T6" fmla="*/ 55 w 336"/>
                <a:gd name="T7" fmla="*/ 288 h 432"/>
                <a:gd name="T8" fmla="*/ 0 w 336"/>
                <a:gd name="T9" fmla="*/ 224 h 432"/>
                <a:gd name="T10" fmla="*/ 0 w 336"/>
                <a:gd name="T11" fmla="*/ 32 h 432"/>
                <a:gd name="T12" fmla="*/ 110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1"/>
            </a:solidFill>
            <a:ln w="9525">
              <a:solidFill>
                <a:schemeClr val="bg2"/>
              </a:solidFill>
              <a:round/>
              <a:headEnd/>
              <a:tailEnd/>
            </a:ln>
          </p:spPr>
          <p:txBody>
            <a:bodyPr wrap="none" anchor="ctr"/>
            <a:lstStyle/>
            <a:p>
              <a:endParaRPr lang="en-US" dirty="0">
                <a:latin typeface="Arial" pitchFamily="34" charset="0"/>
                <a:cs typeface="Arial" pitchFamily="34" charset="0"/>
              </a:endParaRPr>
            </a:p>
          </p:txBody>
        </p:sp>
      </p:grpSp>
    </p:spTree>
    <p:extLst>
      <p:ext uri="{BB962C8B-B14F-4D97-AF65-F5344CB8AC3E}">
        <p14:creationId xmlns:p14="http://schemas.microsoft.com/office/powerpoint/2010/main" val="144543670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FF00"/>
                </a:solidFill>
              </a:rPr>
              <a:t>Identifying Input Values</a:t>
            </a:r>
          </a:p>
        </p:txBody>
      </p:sp>
      <p:sp>
        <p:nvSpPr>
          <p:cNvPr id="4" name="Slide Number Placeholder 3"/>
          <p:cNvSpPr>
            <a:spLocks noGrp="1"/>
          </p:cNvSpPr>
          <p:nvPr>
            <p:ph type="sldNum" sz="quarter" idx="4294967295"/>
          </p:nvPr>
        </p:nvSpPr>
        <p:spPr>
          <a:xfrm>
            <a:off x="6553200" y="6248400"/>
            <a:ext cx="1905000" cy="457200"/>
          </a:xfrm>
          <a:prstGeom prst="rect">
            <a:avLst/>
          </a:prstGeom>
        </p:spPr>
        <p:txBody>
          <a:bodyPr/>
          <a:lstStyle/>
          <a:p>
            <a:fld id="{E43608CE-920D-4F6F-98C9-0491388AB413}" type="slidenum">
              <a:rPr lang="en-US" smtClean="0"/>
              <a:pPr/>
              <a:t>49</a:t>
            </a:fld>
            <a:endParaRPr lang="en-US" dirty="0"/>
          </a:p>
        </p:txBody>
      </p:sp>
      <p:grpSp>
        <p:nvGrpSpPr>
          <p:cNvPr id="3" name="Group 2">
            <a:extLst>
              <a:ext uri="{FF2B5EF4-FFF2-40B4-BE49-F238E27FC236}">
                <a16:creationId xmlns:a16="http://schemas.microsoft.com/office/drawing/2014/main" id="{5F8882F3-133B-CCEA-7A26-AEF35AD5A79D}"/>
              </a:ext>
            </a:extLst>
          </p:cNvPr>
          <p:cNvGrpSpPr/>
          <p:nvPr/>
        </p:nvGrpSpPr>
        <p:grpSpPr>
          <a:xfrm>
            <a:off x="2508158" y="2994483"/>
            <a:ext cx="1107141" cy="990600"/>
            <a:chOff x="2508158" y="2998756"/>
            <a:chExt cx="1107141" cy="990600"/>
          </a:xfrm>
          <a:effectLst>
            <a:glow rad="101600">
              <a:schemeClr val="accent3">
                <a:satMod val="175000"/>
                <a:alpha val="40000"/>
              </a:schemeClr>
            </a:glow>
          </a:effectLst>
        </p:grpSpPr>
        <p:sp>
          <p:nvSpPr>
            <p:cNvPr id="46" name="Freeform 3"/>
            <p:cNvSpPr>
              <a:spLocks/>
            </p:cNvSpPr>
            <p:nvPr/>
          </p:nvSpPr>
          <p:spPr bwMode="auto">
            <a:xfrm>
              <a:off x="3440487" y="3290109"/>
              <a:ext cx="174812" cy="407894"/>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47" name="Freeform 4"/>
            <p:cNvSpPr>
              <a:spLocks/>
            </p:cNvSpPr>
            <p:nvPr/>
          </p:nvSpPr>
          <p:spPr bwMode="auto">
            <a:xfrm>
              <a:off x="3187981" y="3115297"/>
              <a:ext cx="174812" cy="407894"/>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48" name="Freeform 5"/>
            <p:cNvSpPr>
              <a:spLocks/>
            </p:cNvSpPr>
            <p:nvPr/>
          </p:nvSpPr>
          <p:spPr bwMode="auto">
            <a:xfrm>
              <a:off x="2916052" y="2998756"/>
              <a:ext cx="174812" cy="349624"/>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49" name="Freeform 6"/>
            <p:cNvSpPr>
              <a:spLocks/>
            </p:cNvSpPr>
            <p:nvPr/>
          </p:nvSpPr>
          <p:spPr bwMode="auto">
            <a:xfrm>
              <a:off x="2599206" y="2998756"/>
              <a:ext cx="957823" cy="649474"/>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Lst>
              <a:ahLst/>
              <a:cxnLst>
                <a:cxn ang="0">
                  <a:pos x="T0" y="T1"/>
                </a:cxn>
                <a:cxn ang="0">
                  <a:pos x="T2" y="T3"/>
                </a:cxn>
                <a:cxn ang="0">
                  <a:pos x="T4" y="T5"/>
                </a:cxn>
                <a:cxn ang="0">
                  <a:pos x="T6" y="T7"/>
                </a:cxn>
                <a:cxn ang="0">
                  <a:pos x="T8" y="T9"/>
                </a:cxn>
              </a:cxnLst>
              <a:rect l="0" t="0" r="r" b="b"/>
              <a:pathLst>
                <a:path w="789" h="535">
                  <a:moveTo>
                    <a:pt x="261" y="0"/>
                  </a:moveTo>
                  <a:lnTo>
                    <a:pt x="789" y="336"/>
                  </a:lnTo>
                  <a:lnTo>
                    <a:pt x="494" y="535"/>
                  </a:lnTo>
                  <a:lnTo>
                    <a:pt x="0" y="96"/>
                  </a:lnTo>
                  <a:lnTo>
                    <a:pt x="261" y="0"/>
                  </a:lnTo>
                  <a:close/>
                </a:path>
              </a:pathLst>
            </a:custGeom>
            <a:solidFill>
              <a:srgbClr val="0000FF"/>
            </a:solidFill>
            <a:ln w="38100"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50" name="Freeform 7"/>
            <p:cNvSpPr>
              <a:spLocks/>
            </p:cNvSpPr>
            <p:nvPr/>
          </p:nvSpPr>
          <p:spPr bwMode="auto">
            <a:xfrm>
              <a:off x="2611345" y="3115297"/>
              <a:ext cx="596059" cy="688321"/>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Lst>
              <a:ahLst/>
              <a:cxnLst>
                <a:cxn ang="0">
                  <a:pos x="T0" y="T1"/>
                </a:cxn>
                <a:cxn ang="0">
                  <a:pos x="T2" y="T3"/>
                </a:cxn>
                <a:cxn ang="0">
                  <a:pos x="T4" y="T5"/>
                </a:cxn>
                <a:cxn ang="0">
                  <a:pos x="T6" y="T7"/>
                </a:cxn>
                <a:cxn ang="0">
                  <a:pos x="T8" y="T9"/>
                </a:cxn>
              </a:cxnLst>
              <a:rect l="0" t="0" r="r" b="b"/>
              <a:pathLst>
                <a:path w="491" h="567">
                  <a:moveTo>
                    <a:pt x="11" y="0"/>
                  </a:moveTo>
                  <a:lnTo>
                    <a:pt x="491" y="432"/>
                  </a:lnTo>
                  <a:lnTo>
                    <a:pt x="484" y="567"/>
                  </a:lnTo>
                  <a:lnTo>
                    <a:pt x="0" y="119"/>
                  </a:lnTo>
                  <a:lnTo>
                    <a:pt x="11" y="0"/>
                  </a:lnTo>
                  <a:close/>
                </a:path>
              </a:pathLst>
            </a:custGeom>
            <a:solidFill>
              <a:srgbClr val="0000FF"/>
            </a:solidFill>
            <a:ln w="38100"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51" name="Freeform 8"/>
            <p:cNvSpPr>
              <a:spLocks/>
            </p:cNvSpPr>
            <p:nvPr/>
          </p:nvSpPr>
          <p:spPr bwMode="auto">
            <a:xfrm>
              <a:off x="3187981" y="3406650"/>
              <a:ext cx="369047" cy="396968"/>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Lst>
              <a:ahLst/>
              <a:cxnLst>
                <a:cxn ang="0">
                  <a:pos x="T0" y="T1"/>
                </a:cxn>
                <a:cxn ang="0">
                  <a:pos x="T2" y="T3"/>
                </a:cxn>
                <a:cxn ang="0">
                  <a:pos x="T4" y="T5"/>
                </a:cxn>
                <a:cxn ang="0">
                  <a:pos x="T6" y="T7"/>
                </a:cxn>
                <a:cxn ang="0">
                  <a:pos x="T8" y="T9"/>
                </a:cxn>
              </a:cxnLst>
              <a:rect l="0" t="0" r="r" b="b"/>
              <a:pathLst>
                <a:path w="304" h="327">
                  <a:moveTo>
                    <a:pt x="304" y="0"/>
                  </a:moveTo>
                  <a:lnTo>
                    <a:pt x="304" y="96"/>
                  </a:lnTo>
                  <a:lnTo>
                    <a:pt x="0" y="327"/>
                  </a:lnTo>
                  <a:lnTo>
                    <a:pt x="18" y="181"/>
                  </a:lnTo>
                  <a:lnTo>
                    <a:pt x="304" y="0"/>
                  </a:lnTo>
                  <a:close/>
                </a:path>
              </a:pathLst>
            </a:custGeom>
            <a:solidFill>
              <a:srgbClr val="0000FF"/>
            </a:solidFill>
            <a:ln w="38100"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52" name="Freeform 9"/>
            <p:cNvSpPr>
              <a:spLocks/>
            </p:cNvSpPr>
            <p:nvPr/>
          </p:nvSpPr>
          <p:spPr bwMode="auto">
            <a:xfrm>
              <a:off x="2916052" y="3581462"/>
              <a:ext cx="291353" cy="407894"/>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53" name="Freeform 10"/>
            <p:cNvSpPr>
              <a:spLocks/>
            </p:cNvSpPr>
            <p:nvPr/>
          </p:nvSpPr>
          <p:spPr bwMode="auto">
            <a:xfrm>
              <a:off x="2682970" y="3406650"/>
              <a:ext cx="291353" cy="349624"/>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54" name="Freeform 11"/>
            <p:cNvSpPr>
              <a:spLocks/>
            </p:cNvSpPr>
            <p:nvPr/>
          </p:nvSpPr>
          <p:spPr bwMode="auto">
            <a:xfrm>
              <a:off x="2508158" y="3231838"/>
              <a:ext cx="233082" cy="349624"/>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grpSp>
      <p:grpSp>
        <p:nvGrpSpPr>
          <p:cNvPr id="15" name="Group 2"/>
          <p:cNvGrpSpPr>
            <a:grpSpLocks/>
          </p:cNvGrpSpPr>
          <p:nvPr/>
        </p:nvGrpSpPr>
        <p:grpSpPr bwMode="auto">
          <a:xfrm flipH="1">
            <a:off x="4366882" y="2450785"/>
            <a:ext cx="1107141" cy="990600"/>
            <a:chOff x="3168" y="1824"/>
            <a:chExt cx="912" cy="816"/>
          </a:xfrm>
          <a:effectLst>
            <a:glow rad="101600">
              <a:schemeClr val="accent3">
                <a:satMod val="175000"/>
                <a:alpha val="40000"/>
              </a:schemeClr>
            </a:glow>
          </a:effectLst>
        </p:grpSpPr>
        <p:sp>
          <p:nvSpPr>
            <p:cNvPr id="16" name="Freeform 3"/>
            <p:cNvSpPr>
              <a:spLocks/>
            </p:cNvSpPr>
            <p:nvPr/>
          </p:nvSpPr>
          <p:spPr bwMode="auto">
            <a:xfrm>
              <a:off x="3936" y="2064"/>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17" name="Freeform 4"/>
            <p:cNvSpPr>
              <a:spLocks/>
            </p:cNvSpPr>
            <p:nvPr/>
          </p:nvSpPr>
          <p:spPr bwMode="auto">
            <a:xfrm>
              <a:off x="3728" y="1920"/>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18" name="Freeform 5"/>
            <p:cNvSpPr>
              <a:spLocks/>
            </p:cNvSpPr>
            <p:nvPr/>
          </p:nvSpPr>
          <p:spPr bwMode="auto">
            <a:xfrm>
              <a:off x="3504" y="1824"/>
              <a:ext cx="144" cy="288"/>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19" name="Freeform 6"/>
            <p:cNvSpPr>
              <a:spLocks/>
            </p:cNvSpPr>
            <p:nvPr/>
          </p:nvSpPr>
          <p:spPr bwMode="auto">
            <a:xfrm>
              <a:off x="3243" y="1824"/>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Lst>
              <a:ahLst/>
              <a:cxnLst>
                <a:cxn ang="0">
                  <a:pos x="T0" y="T1"/>
                </a:cxn>
                <a:cxn ang="0">
                  <a:pos x="T2" y="T3"/>
                </a:cxn>
                <a:cxn ang="0">
                  <a:pos x="T4" y="T5"/>
                </a:cxn>
                <a:cxn ang="0">
                  <a:pos x="T6" y="T7"/>
                </a:cxn>
                <a:cxn ang="0">
                  <a:pos x="T8" y="T9"/>
                </a:cxn>
              </a:cxnLst>
              <a:rect l="0" t="0" r="r" b="b"/>
              <a:pathLst>
                <a:path w="789" h="535">
                  <a:moveTo>
                    <a:pt x="261" y="0"/>
                  </a:moveTo>
                  <a:lnTo>
                    <a:pt x="789" y="336"/>
                  </a:lnTo>
                  <a:lnTo>
                    <a:pt x="494" y="535"/>
                  </a:lnTo>
                  <a:lnTo>
                    <a:pt x="0" y="96"/>
                  </a:lnTo>
                  <a:lnTo>
                    <a:pt x="261" y="0"/>
                  </a:lnTo>
                  <a:close/>
                </a:path>
              </a:pathLst>
            </a:custGeom>
            <a:solidFill>
              <a:srgbClr val="FF0000"/>
            </a:solidFill>
            <a:ln w="38100"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20" name="Freeform 7"/>
            <p:cNvSpPr>
              <a:spLocks/>
            </p:cNvSpPr>
            <p:nvPr/>
          </p:nvSpPr>
          <p:spPr bwMode="auto">
            <a:xfrm>
              <a:off x="3253" y="1920"/>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Lst>
              <a:ahLst/>
              <a:cxnLst>
                <a:cxn ang="0">
                  <a:pos x="T0" y="T1"/>
                </a:cxn>
                <a:cxn ang="0">
                  <a:pos x="T2" y="T3"/>
                </a:cxn>
                <a:cxn ang="0">
                  <a:pos x="T4" y="T5"/>
                </a:cxn>
                <a:cxn ang="0">
                  <a:pos x="T6" y="T7"/>
                </a:cxn>
                <a:cxn ang="0">
                  <a:pos x="T8" y="T9"/>
                </a:cxn>
              </a:cxnLst>
              <a:rect l="0" t="0" r="r" b="b"/>
              <a:pathLst>
                <a:path w="491" h="567">
                  <a:moveTo>
                    <a:pt x="11" y="0"/>
                  </a:moveTo>
                  <a:lnTo>
                    <a:pt x="491" y="432"/>
                  </a:lnTo>
                  <a:lnTo>
                    <a:pt x="484" y="567"/>
                  </a:lnTo>
                  <a:lnTo>
                    <a:pt x="0" y="119"/>
                  </a:lnTo>
                  <a:lnTo>
                    <a:pt x="11" y="0"/>
                  </a:lnTo>
                  <a:close/>
                </a:path>
              </a:pathLst>
            </a:custGeom>
            <a:solidFill>
              <a:srgbClr val="FF0000"/>
            </a:solidFill>
            <a:ln w="38100"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21" name="Freeform 8"/>
            <p:cNvSpPr>
              <a:spLocks/>
            </p:cNvSpPr>
            <p:nvPr/>
          </p:nvSpPr>
          <p:spPr bwMode="auto">
            <a:xfrm>
              <a:off x="3728" y="2160"/>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Lst>
              <a:ahLst/>
              <a:cxnLst>
                <a:cxn ang="0">
                  <a:pos x="T0" y="T1"/>
                </a:cxn>
                <a:cxn ang="0">
                  <a:pos x="T2" y="T3"/>
                </a:cxn>
                <a:cxn ang="0">
                  <a:pos x="T4" y="T5"/>
                </a:cxn>
                <a:cxn ang="0">
                  <a:pos x="T6" y="T7"/>
                </a:cxn>
                <a:cxn ang="0">
                  <a:pos x="T8" y="T9"/>
                </a:cxn>
              </a:cxnLst>
              <a:rect l="0" t="0" r="r" b="b"/>
              <a:pathLst>
                <a:path w="304" h="327">
                  <a:moveTo>
                    <a:pt x="304" y="0"/>
                  </a:moveTo>
                  <a:lnTo>
                    <a:pt x="304" y="96"/>
                  </a:lnTo>
                  <a:lnTo>
                    <a:pt x="0" y="327"/>
                  </a:lnTo>
                  <a:lnTo>
                    <a:pt x="18" y="181"/>
                  </a:lnTo>
                  <a:lnTo>
                    <a:pt x="304" y="0"/>
                  </a:lnTo>
                  <a:close/>
                </a:path>
              </a:pathLst>
            </a:custGeom>
            <a:solidFill>
              <a:srgbClr val="FF0000"/>
            </a:solidFill>
            <a:ln w="38100"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22" name="Freeform 9"/>
            <p:cNvSpPr>
              <a:spLocks/>
            </p:cNvSpPr>
            <p:nvPr/>
          </p:nvSpPr>
          <p:spPr bwMode="auto">
            <a:xfrm>
              <a:off x="3504" y="2304"/>
              <a:ext cx="240" cy="336"/>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23" name="Freeform 10"/>
            <p:cNvSpPr>
              <a:spLocks/>
            </p:cNvSpPr>
            <p:nvPr/>
          </p:nvSpPr>
          <p:spPr bwMode="auto">
            <a:xfrm>
              <a:off x="3312" y="2160"/>
              <a:ext cx="240" cy="288"/>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24" name="Freeform 11"/>
            <p:cNvSpPr>
              <a:spLocks/>
            </p:cNvSpPr>
            <p:nvPr/>
          </p:nvSpPr>
          <p:spPr bwMode="auto">
            <a:xfrm>
              <a:off x="3168" y="2016"/>
              <a:ext cx="192" cy="288"/>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grpSp>
      <p:grpSp>
        <p:nvGrpSpPr>
          <p:cNvPr id="25" name="Group 2"/>
          <p:cNvGrpSpPr>
            <a:grpSpLocks/>
          </p:cNvGrpSpPr>
          <p:nvPr/>
        </p:nvGrpSpPr>
        <p:grpSpPr bwMode="auto">
          <a:xfrm flipH="1">
            <a:off x="4366882" y="3455736"/>
            <a:ext cx="1107141" cy="990600"/>
            <a:chOff x="3168" y="1824"/>
            <a:chExt cx="912" cy="816"/>
          </a:xfrm>
          <a:effectLst>
            <a:glow rad="101600">
              <a:schemeClr val="accent3">
                <a:satMod val="175000"/>
                <a:alpha val="40000"/>
              </a:schemeClr>
            </a:glow>
          </a:effectLst>
        </p:grpSpPr>
        <p:sp>
          <p:nvSpPr>
            <p:cNvPr id="26" name="Freeform 3"/>
            <p:cNvSpPr>
              <a:spLocks/>
            </p:cNvSpPr>
            <p:nvPr/>
          </p:nvSpPr>
          <p:spPr bwMode="auto">
            <a:xfrm>
              <a:off x="3936" y="2064"/>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27" name="Freeform 4"/>
            <p:cNvSpPr>
              <a:spLocks/>
            </p:cNvSpPr>
            <p:nvPr/>
          </p:nvSpPr>
          <p:spPr bwMode="auto">
            <a:xfrm>
              <a:off x="3728" y="1920"/>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28" name="Freeform 5"/>
            <p:cNvSpPr>
              <a:spLocks/>
            </p:cNvSpPr>
            <p:nvPr/>
          </p:nvSpPr>
          <p:spPr bwMode="auto">
            <a:xfrm>
              <a:off x="3504" y="1824"/>
              <a:ext cx="144" cy="288"/>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29" name="Freeform 6"/>
            <p:cNvSpPr>
              <a:spLocks/>
            </p:cNvSpPr>
            <p:nvPr/>
          </p:nvSpPr>
          <p:spPr bwMode="auto">
            <a:xfrm>
              <a:off x="3243" y="1824"/>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Lst>
              <a:ahLst/>
              <a:cxnLst>
                <a:cxn ang="0">
                  <a:pos x="T0" y="T1"/>
                </a:cxn>
                <a:cxn ang="0">
                  <a:pos x="T2" y="T3"/>
                </a:cxn>
                <a:cxn ang="0">
                  <a:pos x="T4" y="T5"/>
                </a:cxn>
                <a:cxn ang="0">
                  <a:pos x="T6" y="T7"/>
                </a:cxn>
                <a:cxn ang="0">
                  <a:pos x="T8" y="T9"/>
                </a:cxn>
              </a:cxnLst>
              <a:rect l="0" t="0" r="r" b="b"/>
              <a:pathLst>
                <a:path w="789" h="535">
                  <a:moveTo>
                    <a:pt x="261" y="0"/>
                  </a:moveTo>
                  <a:lnTo>
                    <a:pt x="789" y="336"/>
                  </a:lnTo>
                  <a:lnTo>
                    <a:pt x="494" y="535"/>
                  </a:lnTo>
                  <a:lnTo>
                    <a:pt x="0" y="96"/>
                  </a:lnTo>
                  <a:lnTo>
                    <a:pt x="261" y="0"/>
                  </a:lnTo>
                  <a:close/>
                </a:path>
              </a:pathLst>
            </a:custGeom>
            <a:solidFill>
              <a:srgbClr val="FF0000"/>
            </a:solidFill>
            <a:ln w="38100"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30" name="Freeform 7"/>
            <p:cNvSpPr>
              <a:spLocks/>
            </p:cNvSpPr>
            <p:nvPr/>
          </p:nvSpPr>
          <p:spPr bwMode="auto">
            <a:xfrm>
              <a:off x="3253" y="1920"/>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Lst>
              <a:ahLst/>
              <a:cxnLst>
                <a:cxn ang="0">
                  <a:pos x="T0" y="T1"/>
                </a:cxn>
                <a:cxn ang="0">
                  <a:pos x="T2" y="T3"/>
                </a:cxn>
                <a:cxn ang="0">
                  <a:pos x="T4" y="T5"/>
                </a:cxn>
                <a:cxn ang="0">
                  <a:pos x="T6" y="T7"/>
                </a:cxn>
                <a:cxn ang="0">
                  <a:pos x="T8" y="T9"/>
                </a:cxn>
              </a:cxnLst>
              <a:rect l="0" t="0" r="r" b="b"/>
              <a:pathLst>
                <a:path w="491" h="567">
                  <a:moveTo>
                    <a:pt x="11" y="0"/>
                  </a:moveTo>
                  <a:lnTo>
                    <a:pt x="491" y="432"/>
                  </a:lnTo>
                  <a:lnTo>
                    <a:pt x="484" y="567"/>
                  </a:lnTo>
                  <a:lnTo>
                    <a:pt x="0" y="119"/>
                  </a:lnTo>
                  <a:lnTo>
                    <a:pt x="11" y="0"/>
                  </a:lnTo>
                  <a:close/>
                </a:path>
              </a:pathLst>
            </a:custGeom>
            <a:solidFill>
              <a:srgbClr val="FF0000"/>
            </a:solidFill>
            <a:ln w="38100"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31" name="Freeform 8"/>
            <p:cNvSpPr>
              <a:spLocks/>
            </p:cNvSpPr>
            <p:nvPr/>
          </p:nvSpPr>
          <p:spPr bwMode="auto">
            <a:xfrm>
              <a:off x="3728" y="2160"/>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Lst>
              <a:ahLst/>
              <a:cxnLst>
                <a:cxn ang="0">
                  <a:pos x="T0" y="T1"/>
                </a:cxn>
                <a:cxn ang="0">
                  <a:pos x="T2" y="T3"/>
                </a:cxn>
                <a:cxn ang="0">
                  <a:pos x="T4" y="T5"/>
                </a:cxn>
                <a:cxn ang="0">
                  <a:pos x="T6" y="T7"/>
                </a:cxn>
                <a:cxn ang="0">
                  <a:pos x="T8" y="T9"/>
                </a:cxn>
              </a:cxnLst>
              <a:rect l="0" t="0" r="r" b="b"/>
              <a:pathLst>
                <a:path w="304" h="327">
                  <a:moveTo>
                    <a:pt x="304" y="0"/>
                  </a:moveTo>
                  <a:lnTo>
                    <a:pt x="304" y="96"/>
                  </a:lnTo>
                  <a:lnTo>
                    <a:pt x="0" y="327"/>
                  </a:lnTo>
                  <a:lnTo>
                    <a:pt x="18" y="181"/>
                  </a:lnTo>
                  <a:lnTo>
                    <a:pt x="304" y="0"/>
                  </a:lnTo>
                  <a:close/>
                </a:path>
              </a:pathLst>
            </a:custGeom>
            <a:solidFill>
              <a:srgbClr val="FF0000"/>
            </a:solidFill>
            <a:ln w="38100"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32" name="Freeform 9"/>
            <p:cNvSpPr>
              <a:spLocks/>
            </p:cNvSpPr>
            <p:nvPr/>
          </p:nvSpPr>
          <p:spPr bwMode="auto">
            <a:xfrm>
              <a:off x="3504" y="2304"/>
              <a:ext cx="240" cy="336"/>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33" name="Freeform 10"/>
            <p:cNvSpPr>
              <a:spLocks/>
            </p:cNvSpPr>
            <p:nvPr/>
          </p:nvSpPr>
          <p:spPr bwMode="auto">
            <a:xfrm>
              <a:off x="3312" y="2160"/>
              <a:ext cx="240" cy="288"/>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34" name="Freeform 11"/>
            <p:cNvSpPr>
              <a:spLocks/>
            </p:cNvSpPr>
            <p:nvPr/>
          </p:nvSpPr>
          <p:spPr bwMode="auto">
            <a:xfrm>
              <a:off x="3168" y="2016"/>
              <a:ext cx="192" cy="288"/>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grpSp>
      <p:grpSp>
        <p:nvGrpSpPr>
          <p:cNvPr id="35" name="Group 2"/>
          <p:cNvGrpSpPr>
            <a:grpSpLocks/>
          </p:cNvGrpSpPr>
          <p:nvPr/>
        </p:nvGrpSpPr>
        <p:grpSpPr bwMode="auto">
          <a:xfrm flipH="1">
            <a:off x="4366882" y="4460687"/>
            <a:ext cx="1107141" cy="990600"/>
            <a:chOff x="3168" y="1824"/>
            <a:chExt cx="912" cy="816"/>
          </a:xfrm>
          <a:effectLst>
            <a:glow rad="101600">
              <a:schemeClr val="accent3">
                <a:satMod val="175000"/>
                <a:alpha val="40000"/>
              </a:schemeClr>
            </a:glow>
          </a:effectLst>
        </p:grpSpPr>
        <p:sp>
          <p:nvSpPr>
            <p:cNvPr id="36" name="Freeform 3"/>
            <p:cNvSpPr>
              <a:spLocks/>
            </p:cNvSpPr>
            <p:nvPr/>
          </p:nvSpPr>
          <p:spPr bwMode="auto">
            <a:xfrm>
              <a:off x="3936" y="2064"/>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37" name="Freeform 4"/>
            <p:cNvSpPr>
              <a:spLocks/>
            </p:cNvSpPr>
            <p:nvPr/>
          </p:nvSpPr>
          <p:spPr bwMode="auto">
            <a:xfrm>
              <a:off x="3728" y="1920"/>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38" name="Freeform 5"/>
            <p:cNvSpPr>
              <a:spLocks/>
            </p:cNvSpPr>
            <p:nvPr/>
          </p:nvSpPr>
          <p:spPr bwMode="auto">
            <a:xfrm>
              <a:off x="3504" y="1824"/>
              <a:ext cx="144" cy="288"/>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39" name="Freeform 6"/>
            <p:cNvSpPr>
              <a:spLocks/>
            </p:cNvSpPr>
            <p:nvPr/>
          </p:nvSpPr>
          <p:spPr bwMode="auto">
            <a:xfrm>
              <a:off x="3243" y="1824"/>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Lst>
              <a:ahLst/>
              <a:cxnLst>
                <a:cxn ang="0">
                  <a:pos x="T0" y="T1"/>
                </a:cxn>
                <a:cxn ang="0">
                  <a:pos x="T2" y="T3"/>
                </a:cxn>
                <a:cxn ang="0">
                  <a:pos x="T4" y="T5"/>
                </a:cxn>
                <a:cxn ang="0">
                  <a:pos x="T6" y="T7"/>
                </a:cxn>
                <a:cxn ang="0">
                  <a:pos x="T8" y="T9"/>
                </a:cxn>
              </a:cxnLst>
              <a:rect l="0" t="0" r="r" b="b"/>
              <a:pathLst>
                <a:path w="789" h="535">
                  <a:moveTo>
                    <a:pt x="261" y="0"/>
                  </a:moveTo>
                  <a:lnTo>
                    <a:pt x="789" y="336"/>
                  </a:lnTo>
                  <a:lnTo>
                    <a:pt x="494" y="535"/>
                  </a:lnTo>
                  <a:lnTo>
                    <a:pt x="0" y="96"/>
                  </a:lnTo>
                  <a:lnTo>
                    <a:pt x="261" y="0"/>
                  </a:lnTo>
                  <a:close/>
                </a:path>
              </a:pathLst>
            </a:custGeom>
            <a:solidFill>
              <a:srgbClr val="FF0000"/>
            </a:solidFill>
            <a:ln w="38100"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40" name="Freeform 7"/>
            <p:cNvSpPr>
              <a:spLocks/>
            </p:cNvSpPr>
            <p:nvPr/>
          </p:nvSpPr>
          <p:spPr bwMode="auto">
            <a:xfrm>
              <a:off x="3253" y="1920"/>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Lst>
              <a:ahLst/>
              <a:cxnLst>
                <a:cxn ang="0">
                  <a:pos x="T0" y="T1"/>
                </a:cxn>
                <a:cxn ang="0">
                  <a:pos x="T2" y="T3"/>
                </a:cxn>
                <a:cxn ang="0">
                  <a:pos x="T4" y="T5"/>
                </a:cxn>
                <a:cxn ang="0">
                  <a:pos x="T6" y="T7"/>
                </a:cxn>
                <a:cxn ang="0">
                  <a:pos x="T8" y="T9"/>
                </a:cxn>
              </a:cxnLst>
              <a:rect l="0" t="0" r="r" b="b"/>
              <a:pathLst>
                <a:path w="491" h="567">
                  <a:moveTo>
                    <a:pt x="11" y="0"/>
                  </a:moveTo>
                  <a:lnTo>
                    <a:pt x="491" y="432"/>
                  </a:lnTo>
                  <a:lnTo>
                    <a:pt x="484" y="567"/>
                  </a:lnTo>
                  <a:lnTo>
                    <a:pt x="0" y="119"/>
                  </a:lnTo>
                  <a:lnTo>
                    <a:pt x="11" y="0"/>
                  </a:lnTo>
                  <a:close/>
                </a:path>
              </a:pathLst>
            </a:custGeom>
            <a:solidFill>
              <a:srgbClr val="FF0000"/>
            </a:solidFill>
            <a:ln w="38100"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41" name="Freeform 8"/>
            <p:cNvSpPr>
              <a:spLocks/>
            </p:cNvSpPr>
            <p:nvPr/>
          </p:nvSpPr>
          <p:spPr bwMode="auto">
            <a:xfrm>
              <a:off x="3728" y="2160"/>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Lst>
              <a:ahLst/>
              <a:cxnLst>
                <a:cxn ang="0">
                  <a:pos x="T0" y="T1"/>
                </a:cxn>
                <a:cxn ang="0">
                  <a:pos x="T2" y="T3"/>
                </a:cxn>
                <a:cxn ang="0">
                  <a:pos x="T4" y="T5"/>
                </a:cxn>
                <a:cxn ang="0">
                  <a:pos x="T6" y="T7"/>
                </a:cxn>
                <a:cxn ang="0">
                  <a:pos x="T8" y="T9"/>
                </a:cxn>
              </a:cxnLst>
              <a:rect l="0" t="0" r="r" b="b"/>
              <a:pathLst>
                <a:path w="304" h="327">
                  <a:moveTo>
                    <a:pt x="304" y="0"/>
                  </a:moveTo>
                  <a:lnTo>
                    <a:pt x="304" y="96"/>
                  </a:lnTo>
                  <a:lnTo>
                    <a:pt x="0" y="327"/>
                  </a:lnTo>
                  <a:lnTo>
                    <a:pt x="18" y="181"/>
                  </a:lnTo>
                  <a:lnTo>
                    <a:pt x="304" y="0"/>
                  </a:lnTo>
                  <a:close/>
                </a:path>
              </a:pathLst>
            </a:custGeom>
            <a:solidFill>
              <a:srgbClr val="FF0000"/>
            </a:solidFill>
            <a:ln w="38100"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42" name="Freeform 9"/>
            <p:cNvSpPr>
              <a:spLocks/>
            </p:cNvSpPr>
            <p:nvPr/>
          </p:nvSpPr>
          <p:spPr bwMode="auto">
            <a:xfrm>
              <a:off x="3504" y="2304"/>
              <a:ext cx="240" cy="336"/>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43" name="Freeform 10"/>
            <p:cNvSpPr>
              <a:spLocks/>
            </p:cNvSpPr>
            <p:nvPr/>
          </p:nvSpPr>
          <p:spPr bwMode="auto">
            <a:xfrm>
              <a:off x="3312" y="2160"/>
              <a:ext cx="240" cy="288"/>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44" name="Freeform 11"/>
            <p:cNvSpPr>
              <a:spLocks/>
            </p:cNvSpPr>
            <p:nvPr/>
          </p:nvSpPr>
          <p:spPr bwMode="auto">
            <a:xfrm>
              <a:off x="3168" y="2016"/>
              <a:ext cx="192" cy="288"/>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grpSp>
      <p:sp>
        <p:nvSpPr>
          <p:cNvPr id="55" name="Rounded Rectangular Callout 54"/>
          <p:cNvSpPr/>
          <p:nvPr/>
        </p:nvSpPr>
        <p:spPr bwMode="auto">
          <a:xfrm>
            <a:off x="6176854" y="1707363"/>
            <a:ext cx="1057838" cy="865227"/>
          </a:xfrm>
          <a:prstGeom prst="wedgeRoundRectCallout">
            <a:avLst>
              <a:gd name="adj1" fmla="val -101458"/>
              <a:gd name="adj2" fmla="val 49290"/>
              <a:gd name="adj3" fmla="val 16667"/>
            </a:avLst>
          </a:prstGeom>
          <a:noFill/>
          <a:ln w="38100">
            <a:solidFill>
              <a:schemeClr val="tx1"/>
            </a:solidFill>
            <a:round/>
            <a:headEnd/>
            <a:tailEnd/>
          </a:ln>
          <a:effectLst/>
        </p:spPr>
        <p:txBody>
          <a:bodyPr wrap="none" rtlCol="0" anchor="ctr"/>
          <a:lstStyle/>
          <a:p>
            <a:pPr algn="ctr"/>
            <a:endParaRPr lang="en-US" dirty="0">
              <a:latin typeface="Arial" pitchFamily="34" charset="0"/>
              <a:cs typeface="Arial" pitchFamily="34" charset="0"/>
            </a:endParaRPr>
          </a:p>
        </p:txBody>
      </p:sp>
      <p:sp>
        <p:nvSpPr>
          <p:cNvPr id="56" name="Rounded Rectangular Callout 55"/>
          <p:cNvSpPr/>
          <p:nvPr/>
        </p:nvSpPr>
        <p:spPr bwMode="auto">
          <a:xfrm>
            <a:off x="6176854" y="2788311"/>
            <a:ext cx="1057838" cy="865227"/>
          </a:xfrm>
          <a:prstGeom prst="wedgeRoundRectCallout">
            <a:avLst>
              <a:gd name="adj1" fmla="val -101458"/>
              <a:gd name="adj2" fmla="val 49290"/>
              <a:gd name="adj3" fmla="val 16667"/>
            </a:avLst>
          </a:prstGeom>
          <a:noFill/>
          <a:ln w="38100">
            <a:solidFill>
              <a:schemeClr val="tx1"/>
            </a:solidFill>
            <a:round/>
            <a:headEnd/>
            <a:tailEnd/>
          </a:ln>
          <a:effectLst/>
        </p:spPr>
        <p:txBody>
          <a:bodyPr wrap="none" rtlCol="0" anchor="ctr"/>
          <a:lstStyle/>
          <a:p>
            <a:pPr algn="ctr"/>
            <a:endParaRPr lang="en-US" dirty="0">
              <a:latin typeface="Arial" pitchFamily="34" charset="0"/>
              <a:cs typeface="Arial" pitchFamily="34" charset="0"/>
            </a:endParaRPr>
          </a:p>
        </p:txBody>
      </p:sp>
      <p:sp>
        <p:nvSpPr>
          <p:cNvPr id="57" name="Rounded Rectangular Callout 56"/>
          <p:cNvSpPr/>
          <p:nvPr/>
        </p:nvSpPr>
        <p:spPr bwMode="auto">
          <a:xfrm>
            <a:off x="6176854" y="3869259"/>
            <a:ext cx="1057838" cy="865227"/>
          </a:xfrm>
          <a:prstGeom prst="wedgeRoundRectCallout">
            <a:avLst>
              <a:gd name="adj1" fmla="val -101458"/>
              <a:gd name="adj2" fmla="val 49290"/>
              <a:gd name="adj3" fmla="val 16667"/>
            </a:avLst>
          </a:prstGeom>
          <a:noFill/>
          <a:ln w="38100">
            <a:solidFill>
              <a:schemeClr val="tx1"/>
            </a:solidFill>
            <a:round/>
            <a:headEnd/>
            <a:tailEnd/>
          </a:ln>
          <a:effectLst/>
        </p:spPr>
        <p:txBody>
          <a:bodyPr wrap="none" rtlCol="0" anchor="ctr"/>
          <a:lstStyle/>
          <a:p>
            <a:pPr algn="ctr"/>
            <a:endParaRPr lang="en-US" dirty="0">
              <a:latin typeface="Arial" pitchFamily="34" charset="0"/>
              <a:cs typeface="Arial" pitchFamily="34" charset="0"/>
            </a:endParaRPr>
          </a:p>
        </p:txBody>
      </p:sp>
      <p:pic>
        <p:nvPicPr>
          <p:cNvPr id="58" name="Picture 2" descr="http://b2b.cbsimg.net/blogs/cherry0906201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96773" y="1755127"/>
            <a:ext cx="617999" cy="699931"/>
          </a:xfrm>
          <a:prstGeom prst="rect">
            <a:avLst/>
          </a:prstGeom>
          <a:noFill/>
          <a:effectLst>
            <a:glow rad="139700">
              <a:schemeClr val="accent3">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59" name="Picture 2" descr="http://b2b.cbsimg.net/blogs/cherry0906201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96773" y="2833056"/>
            <a:ext cx="617999" cy="699931"/>
          </a:xfrm>
          <a:prstGeom prst="rect">
            <a:avLst/>
          </a:prstGeom>
          <a:noFill/>
          <a:effectLst>
            <a:glow rad="139700">
              <a:schemeClr val="accent3">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60" name="Picture 2" descr="http://b2b.cbsimg.net/blogs/cherry0906201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96773" y="3910985"/>
            <a:ext cx="617999" cy="699931"/>
          </a:xfrm>
          <a:prstGeom prst="rect">
            <a:avLst/>
          </a:prstGeom>
          <a:noFill/>
          <a:effectLst>
            <a:glow rad="139700">
              <a:schemeClr val="accent3">
                <a:satMod val="175000"/>
                <a:alpha val="40000"/>
              </a:schemeClr>
            </a:glow>
          </a:effectLst>
          <a:extLst>
            <a:ext uri="{909E8E84-426E-40DD-AFC4-6F175D3DCCD1}">
              <a14:hiddenFill xmlns:a14="http://schemas.microsoft.com/office/drawing/2010/main">
                <a:solidFill>
                  <a:srgbClr val="FFFFFF"/>
                </a:solidFill>
              </a14:hiddenFill>
            </a:ext>
          </a:extLst>
        </p:spPr>
      </p:pic>
      <p:sp>
        <p:nvSpPr>
          <p:cNvPr id="61" name="Rounded Rectangular Callout 60"/>
          <p:cNvSpPr/>
          <p:nvPr/>
        </p:nvSpPr>
        <p:spPr bwMode="auto">
          <a:xfrm flipH="1">
            <a:off x="471055" y="2279624"/>
            <a:ext cx="1503422" cy="865227"/>
          </a:xfrm>
          <a:prstGeom prst="wedgeRoundRectCallout">
            <a:avLst>
              <a:gd name="adj1" fmla="val -101458"/>
              <a:gd name="adj2" fmla="val 49290"/>
              <a:gd name="adj3" fmla="val 16667"/>
            </a:avLst>
          </a:prstGeom>
          <a:noFill/>
          <a:ln w="38100">
            <a:solidFill>
              <a:schemeClr val="tx1"/>
            </a:solidFill>
            <a:round/>
            <a:headEnd/>
            <a:tailEnd/>
          </a:ln>
          <a:effectLst/>
        </p:spPr>
        <p:txBody>
          <a:bodyPr wrap="none" rtlCol="0" anchor="ctr"/>
          <a:lstStyle/>
          <a:p>
            <a:pPr algn="ctr"/>
            <a:r>
              <a:rPr lang="en-US" dirty="0">
                <a:solidFill>
                  <a:srgbClr val="FFFF00"/>
                </a:solidFill>
                <a:latin typeface="Arial" pitchFamily="34" charset="0"/>
                <a:cs typeface="Arial" pitchFamily="34" charset="0"/>
              </a:rPr>
              <a:t>nope</a:t>
            </a:r>
          </a:p>
        </p:txBody>
      </p:sp>
      <p:sp>
        <p:nvSpPr>
          <p:cNvPr id="64" name="Right Brace 63"/>
          <p:cNvSpPr/>
          <p:nvPr/>
        </p:nvSpPr>
        <p:spPr bwMode="auto">
          <a:xfrm>
            <a:off x="7426036" y="1585776"/>
            <a:ext cx="678873" cy="3315584"/>
          </a:xfrm>
          <a:prstGeom prst="rightBrace">
            <a:avLst/>
          </a:prstGeom>
          <a:noFill/>
          <a:ln w="38100" cap="flat" cmpd="sng" algn="ctr">
            <a:solidFill>
              <a:srgbClr val="FFFF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4400" b="0" i="0" u="none" strike="noStrike" cap="none" normalizeH="0" baseline="0" dirty="0">
              <a:ln>
                <a:noFill/>
              </a:ln>
              <a:solidFill>
                <a:srgbClr val="0000FF"/>
              </a:solidFill>
              <a:effectLst/>
              <a:latin typeface="Comic Sans MS" pitchFamily="66" charset="0"/>
            </a:endParaRPr>
          </a:p>
        </p:txBody>
      </p:sp>
      <p:sp>
        <p:nvSpPr>
          <p:cNvPr id="65" name="TextBox 64"/>
          <p:cNvSpPr txBox="1"/>
          <p:nvPr/>
        </p:nvSpPr>
        <p:spPr>
          <a:xfrm>
            <a:off x="8164945" y="2933204"/>
            <a:ext cx="298480" cy="584775"/>
          </a:xfrm>
          <a:prstGeom prst="rect">
            <a:avLst/>
          </a:prstGeom>
          <a:noFill/>
        </p:spPr>
        <p:txBody>
          <a:bodyPr wrap="none" rtlCol="0">
            <a:spAutoFit/>
          </a:bodyPr>
          <a:lstStyle/>
          <a:p>
            <a:r>
              <a:rPr lang="en-US" sz="3200" i="1" dirty="0">
                <a:solidFill>
                  <a:srgbClr val="FFFF00"/>
                </a:solidFill>
                <a:latin typeface="Arial" pitchFamily="34" charset="0"/>
                <a:cs typeface="Arial" pitchFamily="34" charset="0"/>
              </a:rPr>
              <a:t>f</a:t>
            </a:r>
          </a:p>
        </p:txBody>
      </p:sp>
      <p:sp>
        <p:nvSpPr>
          <p:cNvPr id="66" name="Freeform 65"/>
          <p:cNvSpPr/>
          <p:nvPr/>
        </p:nvSpPr>
        <p:spPr bwMode="auto">
          <a:xfrm flipH="1">
            <a:off x="5007858" y="4109483"/>
            <a:ext cx="907794" cy="457237"/>
          </a:xfrm>
          <a:custGeom>
            <a:avLst/>
            <a:gdLst>
              <a:gd name="connsiteX0" fmla="*/ 699976 w 907794"/>
              <a:gd name="connsiteY0" fmla="*/ 387928 h 457237"/>
              <a:gd name="connsiteX1" fmla="*/ 312049 w 907794"/>
              <a:gd name="connsiteY1" fmla="*/ 27709 h 457237"/>
              <a:gd name="connsiteX2" fmla="*/ 21104 w 907794"/>
              <a:gd name="connsiteY2" fmla="*/ 457200 h 457237"/>
              <a:gd name="connsiteX3" fmla="*/ 907794 w 907794"/>
              <a:gd name="connsiteY3" fmla="*/ 0 h 457237"/>
              <a:gd name="connsiteX4" fmla="*/ 907794 w 907794"/>
              <a:gd name="connsiteY4" fmla="*/ 0 h 4572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7794" h="457237">
                <a:moveTo>
                  <a:pt x="699976" y="387928"/>
                </a:moveTo>
                <a:cubicBezTo>
                  <a:pt x="562585" y="202046"/>
                  <a:pt x="425194" y="16164"/>
                  <a:pt x="312049" y="27709"/>
                </a:cubicBezTo>
                <a:cubicBezTo>
                  <a:pt x="198904" y="39254"/>
                  <a:pt x="-78187" y="461818"/>
                  <a:pt x="21104" y="457200"/>
                </a:cubicBezTo>
                <a:cubicBezTo>
                  <a:pt x="120395" y="452582"/>
                  <a:pt x="907794" y="0"/>
                  <a:pt x="907794" y="0"/>
                </a:cubicBezTo>
                <a:lnTo>
                  <a:pt x="907794" y="0"/>
                </a:lnTo>
              </a:path>
            </a:pathLst>
          </a:custGeom>
          <a:noFill/>
          <a:ln w="76200">
            <a:solidFill>
              <a:srgbClr val="FF0000"/>
            </a:solidFill>
            <a:round/>
            <a:headEnd type="none" w="med" len="med"/>
            <a:tailEnd type="triangl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4400" b="0" i="0" u="none" strike="noStrike" cap="none" normalizeH="0" baseline="0" dirty="0">
              <a:ln>
                <a:noFill/>
              </a:ln>
              <a:solidFill>
                <a:srgbClr val="0000FF"/>
              </a:solidFill>
              <a:effectLst/>
              <a:latin typeface="Comic Sans MS" pitchFamily="66" charset="0"/>
            </a:endParaRPr>
          </a:p>
        </p:txBody>
      </p:sp>
      <p:sp>
        <p:nvSpPr>
          <p:cNvPr id="69" name="Freeform 68"/>
          <p:cNvSpPr/>
          <p:nvPr/>
        </p:nvSpPr>
        <p:spPr bwMode="auto">
          <a:xfrm flipH="1">
            <a:off x="5131123" y="2363041"/>
            <a:ext cx="907794" cy="457237"/>
          </a:xfrm>
          <a:custGeom>
            <a:avLst/>
            <a:gdLst>
              <a:gd name="connsiteX0" fmla="*/ 699976 w 907794"/>
              <a:gd name="connsiteY0" fmla="*/ 387928 h 457237"/>
              <a:gd name="connsiteX1" fmla="*/ 312049 w 907794"/>
              <a:gd name="connsiteY1" fmla="*/ 27709 h 457237"/>
              <a:gd name="connsiteX2" fmla="*/ 21104 w 907794"/>
              <a:gd name="connsiteY2" fmla="*/ 457200 h 457237"/>
              <a:gd name="connsiteX3" fmla="*/ 907794 w 907794"/>
              <a:gd name="connsiteY3" fmla="*/ 0 h 457237"/>
              <a:gd name="connsiteX4" fmla="*/ 907794 w 907794"/>
              <a:gd name="connsiteY4" fmla="*/ 0 h 4572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7794" h="457237">
                <a:moveTo>
                  <a:pt x="699976" y="387928"/>
                </a:moveTo>
                <a:cubicBezTo>
                  <a:pt x="562585" y="202046"/>
                  <a:pt x="425194" y="16164"/>
                  <a:pt x="312049" y="27709"/>
                </a:cubicBezTo>
                <a:cubicBezTo>
                  <a:pt x="198904" y="39254"/>
                  <a:pt x="-78187" y="461818"/>
                  <a:pt x="21104" y="457200"/>
                </a:cubicBezTo>
                <a:cubicBezTo>
                  <a:pt x="120395" y="452582"/>
                  <a:pt x="907794" y="0"/>
                  <a:pt x="907794" y="0"/>
                </a:cubicBezTo>
                <a:lnTo>
                  <a:pt x="907794" y="0"/>
                </a:lnTo>
              </a:path>
            </a:pathLst>
          </a:custGeom>
          <a:noFill/>
          <a:ln w="76200">
            <a:solidFill>
              <a:srgbClr val="FF0000"/>
            </a:solidFill>
            <a:round/>
            <a:headEnd type="none" w="med" len="med"/>
            <a:tailEnd type="triangl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4400" b="0" i="0" u="none" strike="noStrike" cap="none" normalizeH="0" baseline="0" dirty="0">
              <a:ln>
                <a:noFill/>
              </a:ln>
              <a:solidFill>
                <a:srgbClr val="0000FF"/>
              </a:solidFill>
              <a:effectLst/>
              <a:latin typeface="Comic Sans MS" pitchFamily="66" charset="0"/>
            </a:endParaRPr>
          </a:p>
        </p:txBody>
      </p:sp>
      <p:sp>
        <p:nvSpPr>
          <p:cNvPr id="70" name="Freeform 69"/>
          <p:cNvSpPr/>
          <p:nvPr/>
        </p:nvSpPr>
        <p:spPr bwMode="auto">
          <a:xfrm flipH="1">
            <a:off x="5198731" y="3319919"/>
            <a:ext cx="907794" cy="457237"/>
          </a:xfrm>
          <a:custGeom>
            <a:avLst/>
            <a:gdLst>
              <a:gd name="connsiteX0" fmla="*/ 699976 w 907794"/>
              <a:gd name="connsiteY0" fmla="*/ 387928 h 457237"/>
              <a:gd name="connsiteX1" fmla="*/ 312049 w 907794"/>
              <a:gd name="connsiteY1" fmla="*/ 27709 h 457237"/>
              <a:gd name="connsiteX2" fmla="*/ 21104 w 907794"/>
              <a:gd name="connsiteY2" fmla="*/ 457200 h 457237"/>
              <a:gd name="connsiteX3" fmla="*/ 907794 w 907794"/>
              <a:gd name="connsiteY3" fmla="*/ 0 h 457237"/>
              <a:gd name="connsiteX4" fmla="*/ 907794 w 907794"/>
              <a:gd name="connsiteY4" fmla="*/ 0 h 4572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7794" h="457237">
                <a:moveTo>
                  <a:pt x="699976" y="387928"/>
                </a:moveTo>
                <a:cubicBezTo>
                  <a:pt x="562585" y="202046"/>
                  <a:pt x="425194" y="16164"/>
                  <a:pt x="312049" y="27709"/>
                </a:cubicBezTo>
                <a:cubicBezTo>
                  <a:pt x="198904" y="39254"/>
                  <a:pt x="-78187" y="461818"/>
                  <a:pt x="21104" y="457200"/>
                </a:cubicBezTo>
                <a:cubicBezTo>
                  <a:pt x="120395" y="452582"/>
                  <a:pt x="907794" y="0"/>
                  <a:pt x="907794" y="0"/>
                </a:cubicBezTo>
                <a:lnTo>
                  <a:pt x="907794" y="0"/>
                </a:lnTo>
              </a:path>
            </a:pathLst>
          </a:custGeom>
          <a:noFill/>
          <a:ln w="76200">
            <a:solidFill>
              <a:srgbClr val="FF0000"/>
            </a:solidFill>
            <a:round/>
            <a:headEnd type="none" w="med" len="med"/>
            <a:tailEnd type="triangl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4400" b="0" i="0" u="none" strike="noStrike" cap="none" normalizeH="0" baseline="0" dirty="0">
              <a:ln>
                <a:noFill/>
              </a:ln>
              <a:solidFill>
                <a:srgbClr val="0000FF"/>
              </a:solidFill>
              <a:effectLst/>
              <a:latin typeface="Comic Sans MS" pitchFamily="66" charset="0"/>
            </a:endParaRPr>
          </a:p>
        </p:txBody>
      </p:sp>
    </p:spTree>
    <p:extLst>
      <p:ext uri="{BB962C8B-B14F-4D97-AF65-F5344CB8AC3E}">
        <p14:creationId xmlns:p14="http://schemas.microsoft.com/office/powerpoint/2010/main" val="3402074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P spid="66" grpId="0" animBg="1"/>
      <p:bldP spid="69" grpId="0" animBg="1"/>
      <p:bldP spid="70"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inal notice stamp. final notice square grunge sign. label">
            <a:extLst>
              <a:ext uri="{FF2B5EF4-FFF2-40B4-BE49-F238E27FC236}">
                <a16:creationId xmlns:a16="http://schemas.microsoft.com/office/drawing/2014/main" id="{832AAFF7-0FA4-DCDF-1C95-E29B22F9BD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0200" y="2286000"/>
            <a:ext cx="5943600" cy="2286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B60012E2-67CD-8303-8A18-F14298C794D3}"/>
              </a:ext>
            </a:extLst>
          </p:cNvPr>
          <p:cNvSpPr>
            <a:spLocks noGrp="1"/>
          </p:cNvSpPr>
          <p:nvPr>
            <p:ph type="title"/>
          </p:nvPr>
        </p:nvSpPr>
        <p:spPr/>
        <p:txBody>
          <a:bodyPr/>
          <a:lstStyle/>
          <a:p>
            <a:r>
              <a:rPr lang="en-US" dirty="0">
                <a:solidFill>
                  <a:srgbClr val="FFFF00"/>
                </a:solidFill>
              </a:rPr>
              <a:t>Finality</a:t>
            </a:r>
          </a:p>
        </p:txBody>
      </p:sp>
      <p:sp>
        <p:nvSpPr>
          <p:cNvPr id="3" name="Slide Number Placeholder 2"/>
          <p:cNvSpPr>
            <a:spLocks noGrp="1"/>
          </p:cNvSpPr>
          <p:nvPr>
            <p:ph type="sldNum" sz="quarter" idx="11"/>
          </p:nvPr>
        </p:nvSpPr>
        <p:spPr/>
        <p:txBody>
          <a:bodyPr/>
          <a:lstStyle/>
          <a:p>
            <a:pPr>
              <a:defRPr/>
            </a:pPr>
            <a:fld id="{D65C4E5D-DA99-460E-9E68-E8A28959880C}" type="slidenum">
              <a:rPr lang="x-none" smtClean="0"/>
              <a:pPr>
                <a:defRPr/>
              </a:pPr>
              <a:t>5</a:t>
            </a:fld>
            <a:endParaRPr lang="en-US" dirty="0"/>
          </a:p>
        </p:txBody>
      </p:sp>
      <p:sp>
        <p:nvSpPr>
          <p:cNvPr id="7" name="TextBox 6"/>
          <p:cNvSpPr txBox="1"/>
          <p:nvPr/>
        </p:nvSpPr>
        <p:spPr bwMode="auto">
          <a:xfrm>
            <a:off x="1395625" y="4292245"/>
            <a:ext cx="3485249" cy="523220"/>
          </a:xfrm>
          <a:prstGeom prst="rect">
            <a:avLst/>
          </a:prstGeom>
          <a:solidFill>
            <a:schemeClr val="bg1"/>
          </a:solidFill>
          <a:ln w="76200">
            <a:solidFill>
              <a:srgbClr val="92D050"/>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a:solidFill>
                  <a:srgbClr val="FFFF00"/>
                </a:solidFill>
                <a:latin typeface="Arial" panose="020B0604020202020204" pitchFamily="34" charset="0"/>
                <a:cs typeface="Arial" panose="020B0604020202020204" pitchFamily="34" charset="0"/>
              </a:rPr>
              <a:t>Make puzzle easier?</a:t>
            </a:r>
          </a:p>
        </p:txBody>
      </p:sp>
      <p:sp>
        <p:nvSpPr>
          <p:cNvPr id="8" name="TextBox 7"/>
          <p:cNvSpPr txBox="1"/>
          <p:nvPr/>
        </p:nvSpPr>
        <p:spPr bwMode="auto">
          <a:xfrm>
            <a:off x="2244945" y="5067689"/>
            <a:ext cx="5503430" cy="523220"/>
          </a:xfrm>
          <a:prstGeom prst="rect">
            <a:avLst/>
          </a:prstGeom>
          <a:solidFill>
            <a:schemeClr val="bg1"/>
          </a:solidFill>
          <a:ln w="76200">
            <a:solidFill>
              <a:srgbClr val="0066FF"/>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a:solidFill>
                  <a:srgbClr val="FFFF00"/>
                </a:solidFill>
                <a:latin typeface="Arial" panose="020B0604020202020204" pitchFamily="34" charset="0"/>
                <a:cs typeface="Arial" panose="020B0604020202020204" pitchFamily="34" charset="0"/>
              </a:rPr>
              <a:t>More forks, longer confirmation…</a:t>
            </a:r>
          </a:p>
        </p:txBody>
      </p:sp>
      <p:sp>
        <p:nvSpPr>
          <p:cNvPr id="9" name="TextBox 8"/>
          <p:cNvSpPr txBox="1"/>
          <p:nvPr/>
        </p:nvSpPr>
        <p:spPr bwMode="auto">
          <a:xfrm>
            <a:off x="1395625" y="1965916"/>
            <a:ext cx="4942379" cy="523220"/>
          </a:xfrm>
          <a:prstGeom prst="rect">
            <a:avLst/>
          </a:prstGeom>
          <a:solidFill>
            <a:schemeClr val="bg1"/>
          </a:solidFill>
          <a:ln w="76200">
            <a:solidFill>
              <a:srgbClr val="FF0000"/>
            </a:solid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2800" dirty="0">
                <a:solidFill>
                  <a:srgbClr val="FFFF00"/>
                </a:solidFill>
                <a:latin typeface="Arial" panose="020B0604020202020204" pitchFamily="34" charset="0"/>
                <a:cs typeface="Arial" panose="020B0604020202020204" pitchFamily="34" charset="0"/>
              </a:rPr>
              <a:t>Finality delay </a:t>
            </a:r>
            <a:r>
              <a:rPr lang="en-US" sz="2800" i="1" dirty="0">
                <a:solidFill>
                  <a:schemeClr val="tx1"/>
                </a:solidFill>
                <a:latin typeface="Arial" panose="020B0604020202020204" pitchFamily="34" charset="0"/>
                <a:cs typeface="Arial" panose="020B0604020202020204" pitchFamily="34" charset="0"/>
              </a:rPr>
              <a:t>inherent</a:t>
            </a:r>
            <a:r>
              <a:rPr lang="en-US" sz="2800" dirty="0">
                <a:solidFill>
                  <a:srgbClr val="FFFF00"/>
                </a:solidFill>
                <a:latin typeface="Arial" panose="020B0604020202020204" pitchFamily="34" charset="0"/>
                <a:cs typeface="Arial" panose="020B0604020202020204" pitchFamily="34" charset="0"/>
              </a:rPr>
              <a:t> in PoW</a:t>
            </a:r>
          </a:p>
        </p:txBody>
      </p:sp>
      <p:sp>
        <p:nvSpPr>
          <p:cNvPr id="10" name="TextBox 9"/>
          <p:cNvSpPr txBox="1"/>
          <p:nvPr/>
        </p:nvSpPr>
        <p:spPr bwMode="auto">
          <a:xfrm>
            <a:off x="1395625" y="2741359"/>
            <a:ext cx="3546164" cy="523220"/>
          </a:xfrm>
          <a:prstGeom prst="rect">
            <a:avLst/>
          </a:prstGeom>
          <a:solidFill>
            <a:schemeClr val="bg1"/>
          </a:solidFill>
          <a:ln w="76200">
            <a:solidFill>
              <a:srgbClr val="CCECFF"/>
            </a:solid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2800" dirty="0">
                <a:solidFill>
                  <a:srgbClr val="FFFF00"/>
                </a:solidFill>
                <a:latin typeface="Arial" panose="020B0604020202020204" pitchFamily="34" charset="0"/>
                <a:cs typeface="Arial" panose="020B0604020202020204" pitchFamily="34" charset="0"/>
              </a:rPr>
              <a:t>Make puzzle harder?</a:t>
            </a:r>
          </a:p>
        </p:txBody>
      </p:sp>
      <p:sp>
        <p:nvSpPr>
          <p:cNvPr id="11" name="TextBox 10">
            <a:extLst>
              <a:ext uri="{FF2B5EF4-FFF2-40B4-BE49-F238E27FC236}">
                <a16:creationId xmlns:a16="http://schemas.microsoft.com/office/drawing/2014/main" id="{89B1331C-B797-4802-925E-741CE1AC9873}"/>
              </a:ext>
            </a:extLst>
          </p:cNvPr>
          <p:cNvSpPr txBox="1"/>
          <p:nvPr/>
        </p:nvSpPr>
        <p:spPr bwMode="auto">
          <a:xfrm>
            <a:off x="2244945" y="3516802"/>
            <a:ext cx="4822154" cy="523220"/>
          </a:xfrm>
          <a:prstGeom prst="rect">
            <a:avLst/>
          </a:prstGeom>
          <a:solidFill>
            <a:schemeClr val="bg1"/>
          </a:solidFill>
          <a:ln w="76200">
            <a:solidFill>
              <a:srgbClr val="FF66FF"/>
            </a:solid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2800" dirty="0">
                <a:solidFill>
                  <a:srgbClr val="FFFF00"/>
                </a:solidFill>
                <a:latin typeface="Arial" panose="020B0604020202020204" pitchFamily="34" charset="0"/>
                <a:cs typeface="Arial" panose="020B0604020202020204" pitchFamily="34" charset="0"/>
              </a:rPr>
              <a:t>More time between blocks …</a:t>
            </a:r>
          </a:p>
        </p:txBody>
      </p:sp>
    </p:spTree>
    <p:extLst>
      <p:ext uri="{BB962C8B-B14F-4D97-AF65-F5344CB8AC3E}">
        <p14:creationId xmlns:p14="http://schemas.microsoft.com/office/powerpoint/2010/main" val="1531042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FF00"/>
                </a:solidFill>
              </a:rPr>
              <a:t>Identifying Input Values</a:t>
            </a:r>
          </a:p>
        </p:txBody>
      </p:sp>
      <p:sp>
        <p:nvSpPr>
          <p:cNvPr id="4" name="Slide Number Placeholder 3"/>
          <p:cNvSpPr>
            <a:spLocks noGrp="1"/>
          </p:cNvSpPr>
          <p:nvPr>
            <p:ph type="sldNum" sz="quarter" idx="4294967295"/>
          </p:nvPr>
        </p:nvSpPr>
        <p:spPr>
          <a:xfrm>
            <a:off x="6553200" y="6082140"/>
            <a:ext cx="1905000" cy="457200"/>
          </a:xfrm>
          <a:prstGeom prst="rect">
            <a:avLst/>
          </a:prstGeom>
        </p:spPr>
        <p:txBody>
          <a:bodyPr/>
          <a:lstStyle/>
          <a:p>
            <a:fld id="{E43608CE-920D-4F6F-98C9-0491388AB413}" type="slidenum">
              <a:rPr lang="en-US" smtClean="0"/>
              <a:pPr/>
              <a:t>50</a:t>
            </a:fld>
            <a:endParaRPr lang="en-US" dirty="0"/>
          </a:p>
        </p:txBody>
      </p:sp>
      <p:grpSp>
        <p:nvGrpSpPr>
          <p:cNvPr id="45" name="Group 2"/>
          <p:cNvGrpSpPr>
            <a:grpSpLocks/>
          </p:cNvGrpSpPr>
          <p:nvPr/>
        </p:nvGrpSpPr>
        <p:grpSpPr bwMode="auto">
          <a:xfrm>
            <a:off x="2508158" y="2998756"/>
            <a:ext cx="1107141" cy="990600"/>
            <a:chOff x="3168" y="1824"/>
            <a:chExt cx="912" cy="816"/>
          </a:xfrm>
          <a:effectLst>
            <a:glow rad="101600">
              <a:schemeClr val="accent3">
                <a:satMod val="175000"/>
                <a:alpha val="40000"/>
              </a:schemeClr>
            </a:glow>
          </a:effectLst>
        </p:grpSpPr>
        <p:sp>
          <p:nvSpPr>
            <p:cNvPr id="46" name="Freeform 3"/>
            <p:cNvSpPr>
              <a:spLocks/>
            </p:cNvSpPr>
            <p:nvPr/>
          </p:nvSpPr>
          <p:spPr bwMode="auto">
            <a:xfrm>
              <a:off x="3936" y="2064"/>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47" name="Freeform 4"/>
            <p:cNvSpPr>
              <a:spLocks/>
            </p:cNvSpPr>
            <p:nvPr/>
          </p:nvSpPr>
          <p:spPr bwMode="auto">
            <a:xfrm>
              <a:off x="3728" y="1920"/>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48" name="Freeform 5"/>
            <p:cNvSpPr>
              <a:spLocks/>
            </p:cNvSpPr>
            <p:nvPr/>
          </p:nvSpPr>
          <p:spPr bwMode="auto">
            <a:xfrm>
              <a:off x="3504" y="1824"/>
              <a:ext cx="144" cy="288"/>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49" name="Freeform 6"/>
            <p:cNvSpPr>
              <a:spLocks/>
            </p:cNvSpPr>
            <p:nvPr/>
          </p:nvSpPr>
          <p:spPr bwMode="auto">
            <a:xfrm>
              <a:off x="3243" y="1824"/>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Lst>
              <a:ahLst/>
              <a:cxnLst>
                <a:cxn ang="0">
                  <a:pos x="T0" y="T1"/>
                </a:cxn>
                <a:cxn ang="0">
                  <a:pos x="T2" y="T3"/>
                </a:cxn>
                <a:cxn ang="0">
                  <a:pos x="T4" y="T5"/>
                </a:cxn>
                <a:cxn ang="0">
                  <a:pos x="T6" y="T7"/>
                </a:cxn>
                <a:cxn ang="0">
                  <a:pos x="T8" y="T9"/>
                </a:cxn>
              </a:cxnLst>
              <a:rect l="0" t="0" r="r" b="b"/>
              <a:pathLst>
                <a:path w="789" h="535">
                  <a:moveTo>
                    <a:pt x="261" y="0"/>
                  </a:moveTo>
                  <a:lnTo>
                    <a:pt x="789" y="336"/>
                  </a:lnTo>
                  <a:lnTo>
                    <a:pt x="494" y="535"/>
                  </a:lnTo>
                  <a:lnTo>
                    <a:pt x="0" y="96"/>
                  </a:lnTo>
                  <a:lnTo>
                    <a:pt x="261" y="0"/>
                  </a:lnTo>
                  <a:close/>
                </a:path>
              </a:pathLst>
            </a:custGeom>
            <a:solidFill>
              <a:srgbClr val="0000FF"/>
            </a:solidFill>
            <a:ln w="38100"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50" name="Freeform 7"/>
            <p:cNvSpPr>
              <a:spLocks/>
            </p:cNvSpPr>
            <p:nvPr/>
          </p:nvSpPr>
          <p:spPr bwMode="auto">
            <a:xfrm>
              <a:off x="3253" y="1920"/>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Lst>
              <a:ahLst/>
              <a:cxnLst>
                <a:cxn ang="0">
                  <a:pos x="T0" y="T1"/>
                </a:cxn>
                <a:cxn ang="0">
                  <a:pos x="T2" y="T3"/>
                </a:cxn>
                <a:cxn ang="0">
                  <a:pos x="T4" y="T5"/>
                </a:cxn>
                <a:cxn ang="0">
                  <a:pos x="T6" y="T7"/>
                </a:cxn>
                <a:cxn ang="0">
                  <a:pos x="T8" y="T9"/>
                </a:cxn>
              </a:cxnLst>
              <a:rect l="0" t="0" r="r" b="b"/>
              <a:pathLst>
                <a:path w="491" h="567">
                  <a:moveTo>
                    <a:pt x="11" y="0"/>
                  </a:moveTo>
                  <a:lnTo>
                    <a:pt x="491" y="432"/>
                  </a:lnTo>
                  <a:lnTo>
                    <a:pt x="484" y="567"/>
                  </a:lnTo>
                  <a:lnTo>
                    <a:pt x="0" y="119"/>
                  </a:lnTo>
                  <a:lnTo>
                    <a:pt x="11" y="0"/>
                  </a:lnTo>
                  <a:close/>
                </a:path>
              </a:pathLst>
            </a:custGeom>
            <a:solidFill>
              <a:srgbClr val="0000FF"/>
            </a:solidFill>
            <a:ln w="38100"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51" name="Freeform 8"/>
            <p:cNvSpPr>
              <a:spLocks/>
            </p:cNvSpPr>
            <p:nvPr/>
          </p:nvSpPr>
          <p:spPr bwMode="auto">
            <a:xfrm>
              <a:off x="3728" y="2160"/>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Lst>
              <a:ahLst/>
              <a:cxnLst>
                <a:cxn ang="0">
                  <a:pos x="T0" y="T1"/>
                </a:cxn>
                <a:cxn ang="0">
                  <a:pos x="T2" y="T3"/>
                </a:cxn>
                <a:cxn ang="0">
                  <a:pos x="T4" y="T5"/>
                </a:cxn>
                <a:cxn ang="0">
                  <a:pos x="T6" y="T7"/>
                </a:cxn>
                <a:cxn ang="0">
                  <a:pos x="T8" y="T9"/>
                </a:cxn>
              </a:cxnLst>
              <a:rect l="0" t="0" r="r" b="b"/>
              <a:pathLst>
                <a:path w="304" h="327">
                  <a:moveTo>
                    <a:pt x="304" y="0"/>
                  </a:moveTo>
                  <a:lnTo>
                    <a:pt x="304" y="96"/>
                  </a:lnTo>
                  <a:lnTo>
                    <a:pt x="0" y="327"/>
                  </a:lnTo>
                  <a:lnTo>
                    <a:pt x="18" y="181"/>
                  </a:lnTo>
                  <a:lnTo>
                    <a:pt x="304" y="0"/>
                  </a:lnTo>
                  <a:close/>
                </a:path>
              </a:pathLst>
            </a:custGeom>
            <a:solidFill>
              <a:srgbClr val="0000FF"/>
            </a:solidFill>
            <a:ln w="38100"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52" name="Freeform 9"/>
            <p:cNvSpPr>
              <a:spLocks/>
            </p:cNvSpPr>
            <p:nvPr/>
          </p:nvSpPr>
          <p:spPr bwMode="auto">
            <a:xfrm>
              <a:off x="3504" y="2304"/>
              <a:ext cx="240" cy="336"/>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53" name="Freeform 10"/>
            <p:cNvSpPr>
              <a:spLocks/>
            </p:cNvSpPr>
            <p:nvPr/>
          </p:nvSpPr>
          <p:spPr bwMode="auto">
            <a:xfrm>
              <a:off x="3312" y="2160"/>
              <a:ext cx="240" cy="288"/>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54" name="Freeform 11"/>
            <p:cNvSpPr>
              <a:spLocks/>
            </p:cNvSpPr>
            <p:nvPr/>
          </p:nvSpPr>
          <p:spPr bwMode="auto">
            <a:xfrm>
              <a:off x="3168" y="2016"/>
              <a:ext cx="192" cy="288"/>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grpSp>
      <p:grpSp>
        <p:nvGrpSpPr>
          <p:cNvPr id="15" name="Group 2"/>
          <p:cNvGrpSpPr>
            <a:grpSpLocks/>
          </p:cNvGrpSpPr>
          <p:nvPr/>
        </p:nvGrpSpPr>
        <p:grpSpPr bwMode="auto">
          <a:xfrm flipH="1">
            <a:off x="4366882" y="2455058"/>
            <a:ext cx="1107141" cy="990600"/>
            <a:chOff x="3168" y="1824"/>
            <a:chExt cx="912" cy="816"/>
          </a:xfrm>
          <a:effectLst>
            <a:glow rad="101600">
              <a:schemeClr val="accent3">
                <a:satMod val="175000"/>
                <a:alpha val="40000"/>
              </a:schemeClr>
            </a:glow>
          </a:effectLst>
        </p:grpSpPr>
        <p:sp>
          <p:nvSpPr>
            <p:cNvPr id="16" name="Freeform 3"/>
            <p:cNvSpPr>
              <a:spLocks/>
            </p:cNvSpPr>
            <p:nvPr/>
          </p:nvSpPr>
          <p:spPr bwMode="auto">
            <a:xfrm>
              <a:off x="3936" y="2064"/>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17" name="Freeform 4"/>
            <p:cNvSpPr>
              <a:spLocks/>
            </p:cNvSpPr>
            <p:nvPr/>
          </p:nvSpPr>
          <p:spPr bwMode="auto">
            <a:xfrm>
              <a:off x="3728" y="1920"/>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18" name="Freeform 5"/>
            <p:cNvSpPr>
              <a:spLocks/>
            </p:cNvSpPr>
            <p:nvPr/>
          </p:nvSpPr>
          <p:spPr bwMode="auto">
            <a:xfrm>
              <a:off x="3504" y="1824"/>
              <a:ext cx="144" cy="288"/>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19" name="Freeform 6"/>
            <p:cNvSpPr>
              <a:spLocks/>
            </p:cNvSpPr>
            <p:nvPr/>
          </p:nvSpPr>
          <p:spPr bwMode="auto">
            <a:xfrm>
              <a:off x="3243" y="1824"/>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Lst>
              <a:ahLst/>
              <a:cxnLst>
                <a:cxn ang="0">
                  <a:pos x="T0" y="T1"/>
                </a:cxn>
                <a:cxn ang="0">
                  <a:pos x="T2" y="T3"/>
                </a:cxn>
                <a:cxn ang="0">
                  <a:pos x="T4" y="T5"/>
                </a:cxn>
                <a:cxn ang="0">
                  <a:pos x="T6" y="T7"/>
                </a:cxn>
                <a:cxn ang="0">
                  <a:pos x="T8" y="T9"/>
                </a:cxn>
              </a:cxnLst>
              <a:rect l="0" t="0" r="r" b="b"/>
              <a:pathLst>
                <a:path w="789" h="535">
                  <a:moveTo>
                    <a:pt x="261" y="0"/>
                  </a:moveTo>
                  <a:lnTo>
                    <a:pt x="789" y="336"/>
                  </a:lnTo>
                  <a:lnTo>
                    <a:pt x="494" y="535"/>
                  </a:lnTo>
                  <a:lnTo>
                    <a:pt x="0" y="96"/>
                  </a:lnTo>
                  <a:lnTo>
                    <a:pt x="261" y="0"/>
                  </a:lnTo>
                  <a:close/>
                </a:path>
              </a:pathLst>
            </a:custGeom>
            <a:solidFill>
              <a:srgbClr val="FF0000"/>
            </a:solidFill>
            <a:ln w="38100"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20" name="Freeform 7"/>
            <p:cNvSpPr>
              <a:spLocks/>
            </p:cNvSpPr>
            <p:nvPr/>
          </p:nvSpPr>
          <p:spPr bwMode="auto">
            <a:xfrm>
              <a:off x="3253" y="1920"/>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Lst>
              <a:ahLst/>
              <a:cxnLst>
                <a:cxn ang="0">
                  <a:pos x="T0" y="T1"/>
                </a:cxn>
                <a:cxn ang="0">
                  <a:pos x="T2" y="T3"/>
                </a:cxn>
                <a:cxn ang="0">
                  <a:pos x="T4" y="T5"/>
                </a:cxn>
                <a:cxn ang="0">
                  <a:pos x="T6" y="T7"/>
                </a:cxn>
                <a:cxn ang="0">
                  <a:pos x="T8" y="T9"/>
                </a:cxn>
              </a:cxnLst>
              <a:rect l="0" t="0" r="r" b="b"/>
              <a:pathLst>
                <a:path w="491" h="567">
                  <a:moveTo>
                    <a:pt x="11" y="0"/>
                  </a:moveTo>
                  <a:lnTo>
                    <a:pt x="491" y="432"/>
                  </a:lnTo>
                  <a:lnTo>
                    <a:pt x="484" y="567"/>
                  </a:lnTo>
                  <a:lnTo>
                    <a:pt x="0" y="119"/>
                  </a:lnTo>
                  <a:lnTo>
                    <a:pt x="11" y="0"/>
                  </a:lnTo>
                  <a:close/>
                </a:path>
              </a:pathLst>
            </a:custGeom>
            <a:solidFill>
              <a:srgbClr val="FF0000"/>
            </a:solidFill>
            <a:ln w="38100"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21" name="Freeform 8"/>
            <p:cNvSpPr>
              <a:spLocks/>
            </p:cNvSpPr>
            <p:nvPr/>
          </p:nvSpPr>
          <p:spPr bwMode="auto">
            <a:xfrm>
              <a:off x="3728" y="2160"/>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Lst>
              <a:ahLst/>
              <a:cxnLst>
                <a:cxn ang="0">
                  <a:pos x="T0" y="T1"/>
                </a:cxn>
                <a:cxn ang="0">
                  <a:pos x="T2" y="T3"/>
                </a:cxn>
                <a:cxn ang="0">
                  <a:pos x="T4" y="T5"/>
                </a:cxn>
                <a:cxn ang="0">
                  <a:pos x="T6" y="T7"/>
                </a:cxn>
                <a:cxn ang="0">
                  <a:pos x="T8" y="T9"/>
                </a:cxn>
              </a:cxnLst>
              <a:rect l="0" t="0" r="r" b="b"/>
              <a:pathLst>
                <a:path w="304" h="327">
                  <a:moveTo>
                    <a:pt x="304" y="0"/>
                  </a:moveTo>
                  <a:lnTo>
                    <a:pt x="304" y="96"/>
                  </a:lnTo>
                  <a:lnTo>
                    <a:pt x="0" y="327"/>
                  </a:lnTo>
                  <a:lnTo>
                    <a:pt x="18" y="181"/>
                  </a:lnTo>
                  <a:lnTo>
                    <a:pt x="304" y="0"/>
                  </a:lnTo>
                  <a:close/>
                </a:path>
              </a:pathLst>
            </a:custGeom>
            <a:solidFill>
              <a:srgbClr val="FF0000"/>
            </a:solidFill>
            <a:ln w="38100"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22" name="Freeform 9"/>
            <p:cNvSpPr>
              <a:spLocks/>
            </p:cNvSpPr>
            <p:nvPr/>
          </p:nvSpPr>
          <p:spPr bwMode="auto">
            <a:xfrm>
              <a:off x="3504" y="2304"/>
              <a:ext cx="240" cy="336"/>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23" name="Freeform 10"/>
            <p:cNvSpPr>
              <a:spLocks/>
            </p:cNvSpPr>
            <p:nvPr/>
          </p:nvSpPr>
          <p:spPr bwMode="auto">
            <a:xfrm>
              <a:off x="3312" y="2160"/>
              <a:ext cx="240" cy="288"/>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24" name="Freeform 11"/>
            <p:cNvSpPr>
              <a:spLocks/>
            </p:cNvSpPr>
            <p:nvPr/>
          </p:nvSpPr>
          <p:spPr bwMode="auto">
            <a:xfrm>
              <a:off x="3168" y="2016"/>
              <a:ext cx="192" cy="288"/>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grpSp>
      <p:grpSp>
        <p:nvGrpSpPr>
          <p:cNvPr id="25" name="Group 2"/>
          <p:cNvGrpSpPr>
            <a:grpSpLocks/>
          </p:cNvGrpSpPr>
          <p:nvPr/>
        </p:nvGrpSpPr>
        <p:grpSpPr bwMode="auto">
          <a:xfrm flipH="1">
            <a:off x="4366882" y="3460009"/>
            <a:ext cx="1107141" cy="990600"/>
            <a:chOff x="3168" y="1824"/>
            <a:chExt cx="912" cy="816"/>
          </a:xfrm>
          <a:effectLst>
            <a:glow rad="101600">
              <a:schemeClr val="accent3">
                <a:satMod val="175000"/>
                <a:alpha val="40000"/>
              </a:schemeClr>
            </a:glow>
          </a:effectLst>
        </p:grpSpPr>
        <p:sp>
          <p:nvSpPr>
            <p:cNvPr id="26" name="Freeform 3"/>
            <p:cNvSpPr>
              <a:spLocks/>
            </p:cNvSpPr>
            <p:nvPr/>
          </p:nvSpPr>
          <p:spPr bwMode="auto">
            <a:xfrm>
              <a:off x="3936" y="2064"/>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27" name="Freeform 4"/>
            <p:cNvSpPr>
              <a:spLocks/>
            </p:cNvSpPr>
            <p:nvPr/>
          </p:nvSpPr>
          <p:spPr bwMode="auto">
            <a:xfrm>
              <a:off x="3728" y="1920"/>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28" name="Freeform 5"/>
            <p:cNvSpPr>
              <a:spLocks/>
            </p:cNvSpPr>
            <p:nvPr/>
          </p:nvSpPr>
          <p:spPr bwMode="auto">
            <a:xfrm>
              <a:off x="3504" y="1824"/>
              <a:ext cx="144" cy="288"/>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29" name="Freeform 6"/>
            <p:cNvSpPr>
              <a:spLocks/>
            </p:cNvSpPr>
            <p:nvPr/>
          </p:nvSpPr>
          <p:spPr bwMode="auto">
            <a:xfrm>
              <a:off x="3243" y="1824"/>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Lst>
              <a:ahLst/>
              <a:cxnLst>
                <a:cxn ang="0">
                  <a:pos x="T0" y="T1"/>
                </a:cxn>
                <a:cxn ang="0">
                  <a:pos x="T2" y="T3"/>
                </a:cxn>
                <a:cxn ang="0">
                  <a:pos x="T4" y="T5"/>
                </a:cxn>
                <a:cxn ang="0">
                  <a:pos x="T6" y="T7"/>
                </a:cxn>
                <a:cxn ang="0">
                  <a:pos x="T8" y="T9"/>
                </a:cxn>
              </a:cxnLst>
              <a:rect l="0" t="0" r="r" b="b"/>
              <a:pathLst>
                <a:path w="789" h="535">
                  <a:moveTo>
                    <a:pt x="261" y="0"/>
                  </a:moveTo>
                  <a:lnTo>
                    <a:pt x="789" y="336"/>
                  </a:lnTo>
                  <a:lnTo>
                    <a:pt x="494" y="535"/>
                  </a:lnTo>
                  <a:lnTo>
                    <a:pt x="0" y="96"/>
                  </a:lnTo>
                  <a:lnTo>
                    <a:pt x="261" y="0"/>
                  </a:lnTo>
                  <a:close/>
                </a:path>
              </a:pathLst>
            </a:custGeom>
            <a:solidFill>
              <a:srgbClr val="FF0000"/>
            </a:solidFill>
            <a:ln w="38100"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30" name="Freeform 7"/>
            <p:cNvSpPr>
              <a:spLocks/>
            </p:cNvSpPr>
            <p:nvPr/>
          </p:nvSpPr>
          <p:spPr bwMode="auto">
            <a:xfrm>
              <a:off x="3253" y="1920"/>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Lst>
              <a:ahLst/>
              <a:cxnLst>
                <a:cxn ang="0">
                  <a:pos x="T0" y="T1"/>
                </a:cxn>
                <a:cxn ang="0">
                  <a:pos x="T2" y="T3"/>
                </a:cxn>
                <a:cxn ang="0">
                  <a:pos x="T4" y="T5"/>
                </a:cxn>
                <a:cxn ang="0">
                  <a:pos x="T6" y="T7"/>
                </a:cxn>
                <a:cxn ang="0">
                  <a:pos x="T8" y="T9"/>
                </a:cxn>
              </a:cxnLst>
              <a:rect l="0" t="0" r="r" b="b"/>
              <a:pathLst>
                <a:path w="491" h="567">
                  <a:moveTo>
                    <a:pt x="11" y="0"/>
                  </a:moveTo>
                  <a:lnTo>
                    <a:pt x="491" y="432"/>
                  </a:lnTo>
                  <a:lnTo>
                    <a:pt x="484" y="567"/>
                  </a:lnTo>
                  <a:lnTo>
                    <a:pt x="0" y="119"/>
                  </a:lnTo>
                  <a:lnTo>
                    <a:pt x="11" y="0"/>
                  </a:lnTo>
                  <a:close/>
                </a:path>
              </a:pathLst>
            </a:custGeom>
            <a:solidFill>
              <a:srgbClr val="FF0000"/>
            </a:solidFill>
            <a:ln w="38100"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31" name="Freeform 8"/>
            <p:cNvSpPr>
              <a:spLocks/>
            </p:cNvSpPr>
            <p:nvPr/>
          </p:nvSpPr>
          <p:spPr bwMode="auto">
            <a:xfrm>
              <a:off x="3728" y="2160"/>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Lst>
              <a:ahLst/>
              <a:cxnLst>
                <a:cxn ang="0">
                  <a:pos x="T0" y="T1"/>
                </a:cxn>
                <a:cxn ang="0">
                  <a:pos x="T2" y="T3"/>
                </a:cxn>
                <a:cxn ang="0">
                  <a:pos x="T4" y="T5"/>
                </a:cxn>
                <a:cxn ang="0">
                  <a:pos x="T6" y="T7"/>
                </a:cxn>
                <a:cxn ang="0">
                  <a:pos x="T8" y="T9"/>
                </a:cxn>
              </a:cxnLst>
              <a:rect l="0" t="0" r="r" b="b"/>
              <a:pathLst>
                <a:path w="304" h="327">
                  <a:moveTo>
                    <a:pt x="304" y="0"/>
                  </a:moveTo>
                  <a:lnTo>
                    <a:pt x="304" y="96"/>
                  </a:lnTo>
                  <a:lnTo>
                    <a:pt x="0" y="327"/>
                  </a:lnTo>
                  <a:lnTo>
                    <a:pt x="18" y="181"/>
                  </a:lnTo>
                  <a:lnTo>
                    <a:pt x="304" y="0"/>
                  </a:lnTo>
                  <a:close/>
                </a:path>
              </a:pathLst>
            </a:custGeom>
            <a:solidFill>
              <a:srgbClr val="FF0000"/>
            </a:solidFill>
            <a:ln w="38100"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32" name="Freeform 9"/>
            <p:cNvSpPr>
              <a:spLocks/>
            </p:cNvSpPr>
            <p:nvPr/>
          </p:nvSpPr>
          <p:spPr bwMode="auto">
            <a:xfrm>
              <a:off x="3504" y="2304"/>
              <a:ext cx="240" cy="336"/>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33" name="Freeform 10"/>
            <p:cNvSpPr>
              <a:spLocks/>
            </p:cNvSpPr>
            <p:nvPr/>
          </p:nvSpPr>
          <p:spPr bwMode="auto">
            <a:xfrm>
              <a:off x="3312" y="2160"/>
              <a:ext cx="240" cy="288"/>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34" name="Freeform 11"/>
            <p:cNvSpPr>
              <a:spLocks/>
            </p:cNvSpPr>
            <p:nvPr/>
          </p:nvSpPr>
          <p:spPr bwMode="auto">
            <a:xfrm>
              <a:off x="3168" y="2016"/>
              <a:ext cx="192" cy="288"/>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grpSp>
      <p:grpSp>
        <p:nvGrpSpPr>
          <p:cNvPr id="35" name="Group 2"/>
          <p:cNvGrpSpPr>
            <a:grpSpLocks/>
          </p:cNvGrpSpPr>
          <p:nvPr/>
        </p:nvGrpSpPr>
        <p:grpSpPr bwMode="auto">
          <a:xfrm flipH="1">
            <a:off x="4366882" y="4464960"/>
            <a:ext cx="1107141" cy="990600"/>
            <a:chOff x="3168" y="1824"/>
            <a:chExt cx="912" cy="816"/>
          </a:xfrm>
          <a:effectLst>
            <a:glow rad="101600">
              <a:schemeClr val="accent3">
                <a:satMod val="175000"/>
                <a:alpha val="40000"/>
              </a:schemeClr>
            </a:glow>
          </a:effectLst>
        </p:grpSpPr>
        <p:sp>
          <p:nvSpPr>
            <p:cNvPr id="36" name="Freeform 3"/>
            <p:cNvSpPr>
              <a:spLocks/>
            </p:cNvSpPr>
            <p:nvPr/>
          </p:nvSpPr>
          <p:spPr bwMode="auto">
            <a:xfrm>
              <a:off x="3936" y="2064"/>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37" name="Freeform 4"/>
            <p:cNvSpPr>
              <a:spLocks/>
            </p:cNvSpPr>
            <p:nvPr/>
          </p:nvSpPr>
          <p:spPr bwMode="auto">
            <a:xfrm>
              <a:off x="3728" y="1920"/>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38" name="Freeform 5"/>
            <p:cNvSpPr>
              <a:spLocks/>
            </p:cNvSpPr>
            <p:nvPr/>
          </p:nvSpPr>
          <p:spPr bwMode="auto">
            <a:xfrm>
              <a:off x="3504" y="1824"/>
              <a:ext cx="144" cy="288"/>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39" name="Freeform 6"/>
            <p:cNvSpPr>
              <a:spLocks/>
            </p:cNvSpPr>
            <p:nvPr/>
          </p:nvSpPr>
          <p:spPr bwMode="auto">
            <a:xfrm>
              <a:off x="3243" y="1824"/>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Lst>
              <a:ahLst/>
              <a:cxnLst>
                <a:cxn ang="0">
                  <a:pos x="T0" y="T1"/>
                </a:cxn>
                <a:cxn ang="0">
                  <a:pos x="T2" y="T3"/>
                </a:cxn>
                <a:cxn ang="0">
                  <a:pos x="T4" y="T5"/>
                </a:cxn>
                <a:cxn ang="0">
                  <a:pos x="T6" y="T7"/>
                </a:cxn>
                <a:cxn ang="0">
                  <a:pos x="T8" y="T9"/>
                </a:cxn>
              </a:cxnLst>
              <a:rect l="0" t="0" r="r" b="b"/>
              <a:pathLst>
                <a:path w="789" h="535">
                  <a:moveTo>
                    <a:pt x="261" y="0"/>
                  </a:moveTo>
                  <a:lnTo>
                    <a:pt x="789" y="336"/>
                  </a:lnTo>
                  <a:lnTo>
                    <a:pt x="494" y="535"/>
                  </a:lnTo>
                  <a:lnTo>
                    <a:pt x="0" y="96"/>
                  </a:lnTo>
                  <a:lnTo>
                    <a:pt x="261" y="0"/>
                  </a:lnTo>
                  <a:close/>
                </a:path>
              </a:pathLst>
            </a:custGeom>
            <a:solidFill>
              <a:srgbClr val="FF0000"/>
            </a:solidFill>
            <a:ln w="38100"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40" name="Freeform 7"/>
            <p:cNvSpPr>
              <a:spLocks/>
            </p:cNvSpPr>
            <p:nvPr/>
          </p:nvSpPr>
          <p:spPr bwMode="auto">
            <a:xfrm>
              <a:off x="3253" y="1920"/>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Lst>
              <a:ahLst/>
              <a:cxnLst>
                <a:cxn ang="0">
                  <a:pos x="T0" y="T1"/>
                </a:cxn>
                <a:cxn ang="0">
                  <a:pos x="T2" y="T3"/>
                </a:cxn>
                <a:cxn ang="0">
                  <a:pos x="T4" y="T5"/>
                </a:cxn>
                <a:cxn ang="0">
                  <a:pos x="T6" y="T7"/>
                </a:cxn>
                <a:cxn ang="0">
                  <a:pos x="T8" y="T9"/>
                </a:cxn>
              </a:cxnLst>
              <a:rect l="0" t="0" r="r" b="b"/>
              <a:pathLst>
                <a:path w="491" h="567">
                  <a:moveTo>
                    <a:pt x="11" y="0"/>
                  </a:moveTo>
                  <a:lnTo>
                    <a:pt x="491" y="432"/>
                  </a:lnTo>
                  <a:lnTo>
                    <a:pt x="484" y="567"/>
                  </a:lnTo>
                  <a:lnTo>
                    <a:pt x="0" y="119"/>
                  </a:lnTo>
                  <a:lnTo>
                    <a:pt x="11" y="0"/>
                  </a:lnTo>
                  <a:close/>
                </a:path>
              </a:pathLst>
            </a:custGeom>
            <a:solidFill>
              <a:srgbClr val="FF0000"/>
            </a:solidFill>
            <a:ln w="38100"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41" name="Freeform 8"/>
            <p:cNvSpPr>
              <a:spLocks/>
            </p:cNvSpPr>
            <p:nvPr/>
          </p:nvSpPr>
          <p:spPr bwMode="auto">
            <a:xfrm>
              <a:off x="3728" y="2160"/>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Lst>
              <a:ahLst/>
              <a:cxnLst>
                <a:cxn ang="0">
                  <a:pos x="T0" y="T1"/>
                </a:cxn>
                <a:cxn ang="0">
                  <a:pos x="T2" y="T3"/>
                </a:cxn>
                <a:cxn ang="0">
                  <a:pos x="T4" y="T5"/>
                </a:cxn>
                <a:cxn ang="0">
                  <a:pos x="T6" y="T7"/>
                </a:cxn>
                <a:cxn ang="0">
                  <a:pos x="T8" y="T9"/>
                </a:cxn>
              </a:cxnLst>
              <a:rect l="0" t="0" r="r" b="b"/>
              <a:pathLst>
                <a:path w="304" h="327">
                  <a:moveTo>
                    <a:pt x="304" y="0"/>
                  </a:moveTo>
                  <a:lnTo>
                    <a:pt x="304" y="96"/>
                  </a:lnTo>
                  <a:lnTo>
                    <a:pt x="0" y="327"/>
                  </a:lnTo>
                  <a:lnTo>
                    <a:pt x="18" y="181"/>
                  </a:lnTo>
                  <a:lnTo>
                    <a:pt x="304" y="0"/>
                  </a:lnTo>
                  <a:close/>
                </a:path>
              </a:pathLst>
            </a:custGeom>
            <a:solidFill>
              <a:srgbClr val="FF0000"/>
            </a:solidFill>
            <a:ln w="38100"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42" name="Freeform 9"/>
            <p:cNvSpPr>
              <a:spLocks/>
            </p:cNvSpPr>
            <p:nvPr/>
          </p:nvSpPr>
          <p:spPr bwMode="auto">
            <a:xfrm>
              <a:off x="3504" y="2304"/>
              <a:ext cx="240" cy="336"/>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43" name="Freeform 10"/>
            <p:cNvSpPr>
              <a:spLocks/>
            </p:cNvSpPr>
            <p:nvPr/>
          </p:nvSpPr>
          <p:spPr bwMode="auto">
            <a:xfrm>
              <a:off x="3312" y="2160"/>
              <a:ext cx="240" cy="288"/>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44" name="Freeform 11"/>
            <p:cNvSpPr>
              <a:spLocks/>
            </p:cNvSpPr>
            <p:nvPr/>
          </p:nvSpPr>
          <p:spPr bwMode="auto">
            <a:xfrm>
              <a:off x="3168" y="2016"/>
              <a:ext cx="192" cy="288"/>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grpSp>
      <p:sp>
        <p:nvSpPr>
          <p:cNvPr id="55" name="Rounded Rectangular Callout 54"/>
          <p:cNvSpPr/>
          <p:nvPr/>
        </p:nvSpPr>
        <p:spPr bwMode="auto">
          <a:xfrm>
            <a:off x="6176854" y="1707363"/>
            <a:ext cx="1057838" cy="865227"/>
          </a:xfrm>
          <a:prstGeom prst="wedgeRoundRectCallout">
            <a:avLst>
              <a:gd name="adj1" fmla="val -101458"/>
              <a:gd name="adj2" fmla="val 49290"/>
              <a:gd name="adj3" fmla="val 16667"/>
            </a:avLst>
          </a:prstGeom>
          <a:noFill/>
          <a:ln w="38100">
            <a:solidFill>
              <a:schemeClr val="tx1"/>
            </a:solidFill>
            <a:round/>
            <a:headEnd/>
            <a:tailEnd/>
          </a:ln>
          <a:effectLst/>
        </p:spPr>
        <p:txBody>
          <a:bodyPr wrap="none" rtlCol="0" anchor="ctr"/>
          <a:lstStyle/>
          <a:p>
            <a:pPr algn="ctr"/>
            <a:endParaRPr lang="en-US" dirty="0">
              <a:latin typeface="Arial" pitchFamily="34" charset="0"/>
              <a:cs typeface="Arial" pitchFamily="34" charset="0"/>
            </a:endParaRPr>
          </a:p>
        </p:txBody>
      </p:sp>
      <p:sp>
        <p:nvSpPr>
          <p:cNvPr id="56" name="Rounded Rectangular Callout 55"/>
          <p:cNvSpPr/>
          <p:nvPr/>
        </p:nvSpPr>
        <p:spPr bwMode="auto">
          <a:xfrm>
            <a:off x="6176854" y="2788311"/>
            <a:ext cx="1057838" cy="865227"/>
          </a:xfrm>
          <a:prstGeom prst="wedgeRoundRectCallout">
            <a:avLst>
              <a:gd name="adj1" fmla="val -101458"/>
              <a:gd name="adj2" fmla="val 49290"/>
              <a:gd name="adj3" fmla="val 16667"/>
            </a:avLst>
          </a:prstGeom>
          <a:noFill/>
          <a:ln w="38100">
            <a:solidFill>
              <a:schemeClr val="tx1"/>
            </a:solidFill>
            <a:round/>
            <a:headEnd/>
            <a:tailEnd/>
          </a:ln>
          <a:effectLst/>
        </p:spPr>
        <p:txBody>
          <a:bodyPr wrap="none" rtlCol="0" anchor="ctr"/>
          <a:lstStyle/>
          <a:p>
            <a:pPr algn="ctr"/>
            <a:endParaRPr lang="en-US" dirty="0">
              <a:latin typeface="Arial" pitchFamily="34" charset="0"/>
              <a:cs typeface="Arial" pitchFamily="34" charset="0"/>
            </a:endParaRPr>
          </a:p>
        </p:txBody>
      </p:sp>
      <p:sp>
        <p:nvSpPr>
          <p:cNvPr id="57" name="Rounded Rectangular Callout 56"/>
          <p:cNvSpPr/>
          <p:nvPr/>
        </p:nvSpPr>
        <p:spPr bwMode="auto">
          <a:xfrm>
            <a:off x="6176854" y="3869259"/>
            <a:ext cx="1057838" cy="865227"/>
          </a:xfrm>
          <a:prstGeom prst="wedgeRoundRectCallout">
            <a:avLst>
              <a:gd name="adj1" fmla="val -101458"/>
              <a:gd name="adj2" fmla="val 49290"/>
              <a:gd name="adj3" fmla="val 16667"/>
            </a:avLst>
          </a:prstGeom>
          <a:noFill/>
          <a:ln w="38100">
            <a:solidFill>
              <a:schemeClr val="tx1"/>
            </a:solidFill>
            <a:round/>
            <a:headEnd/>
            <a:tailEnd/>
          </a:ln>
          <a:effectLst/>
        </p:spPr>
        <p:txBody>
          <a:bodyPr wrap="none" rtlCol="0" anchor="ctr"/>
          <a:lstStyle/>
          <a:p>
            <a:pPr algn="ctr"/>
            <a:endParaRPr lang="en-US" dirty="0">
              <a:latin typeface="Arial" pitchFamily="34" charset="0"/>
              <a:cs typeface="Arial" pitchFamily="34" charset="0"/>
            </a:endParaRPr>
          </a:p>
        </p:txBody>
      </p:sp>
      <p:pic>
        <p:nvPicPr>
          <p:cNvPr id="58" name="Picture 2" descr="http://b2b.cbsimg.net/blogs/cherry0906201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96773" y="1755127"/>
            <a:ext cx="617999" cy="699931"/>
          </a:xfrm>
          <a:prstGeom prst="rect">
            <a:avLst/>
          </a:prstGeom>
          <a:noFill/>
          <a:effectLst>
            <a:glow rad="139700">
              <a:schemeClr val="accent3">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59" name="Picture 2" descr="http://b2b.cbsimg.net/blogs/cherry0906201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96773" y="2833056"/>
            <a:ext cx="617999" cy="699931"/>
          </a:xfrm>
          <a:prstGeom prst="rect">
            <a:avLst/>
          </a:prstGeom>
          <a:noFill/>
          <a:effectLst>
            <a:glow rad="139700">
              <a:schemeClr val="accent3">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60" name="Picture 2" descr="http://b2b.cbsimg.net/blogs/cherry0906201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96773" y="3910985"/>
            <a:ext cx="617999" cy="699931"/>
          </a:xfrm>
          <a:prstGeom prst="rect">
            <a:avLst/>
          </a:prstGeom>
          <a:noFill/>
          <a:effectLst>
            <a:glow rad="139700">
              <a:schemeClr val="accent3">
                <a:satMod val="175000"/>
                <a:alpha val="40000"/>
              </a:schemeClr>
            </a:glow>
          </a:effectLst>
          <a:extLst>
            <a:ext uri="{909E8E84-426E-40DD-AFC4-6F175D3DCCD1}">
              <a14:hiddenFill xmlns:a14="http://schemas.microsoft.com/office/drawing/2010/main">
                <a:solidFill>
                  <a:srgbClr val="FFFFFF"/>
                </a:solidFill>
              </a14:hiddenFill>
            </a:ext>
          </a:extLst>
        </p:spPr>
      </p:pic>
      <p:sp>
        <p:nvSpPr>
          <p:cNvPr id="61" name="Rounded Rectangular Callout 60"/>
          <p:cNvSpPr/>
          <p:nvPr/>
        </p:nvSpPr>
        <p:spPr bwMode="auto">
          <a:xfrm flipH="1">
            <a:off x="471055" y="2279624"/>
            <a:ext cx="1503422" cy="865227"/>
          </a:xfrm>
          <a:prstGeom prst="wedgeRoundRectCallout">
            <a:avLst>
              <a:gd name="adj1" fmla="val -101458"/>
              <a:gd name="adj2" fmla="val 49290"/>
              <a:gd name="adj3" fmla="val 16667"/>
            </a:avLst>
          </a:prstGeom>
          <a:noFill/>
          <a:ln w="38100">
            <a:solidFill>
              <a:schemeClr val="tx1"/>
            </a:solidFill>
            <a:round/>
            <a:headEnd/>
            <a:tailEnd/>
          </a:ln>
          <a:effectLst/>
        </p:spPr>
        <p:txBody>
          <a:bodyPr wrap="none" rtlCol="0" anchor="ctr"/>
          <a:lstStyle/>
          <a:p>
            <a:pPr algn="ctr"/>
            <a:r>
              <a:rPr lang="en-US" dirty="0">
                <a:latin typeface="Arial" pitchFamily="34" charset="0"/>
                <a:cs typeface="Arial" pitchFamily="34" charset="0"/>
              </a:rPr>
              <a:t>    </a:t>
            </a:r>
            <a:r>
              <a:rPr lang="en-US" dirty="0">
                <a:solidFill>
                  <a:srgbClr val="FFFF00"/>
                </a:solidFill>
                <a:latin typeface="Arial" pitchFamily="34" charset="0"/>
                <a:cs typeface="Arial" pitchFamily="34" charset="0"/>
              </a:rPr>
              <a:t> !</a:t>
            </a:r>
          </a:p>
        </p:txBody>
      </p:sp>
      <p:sp>
        <p:nvSpPr>
          <p:cNvPr id="64" name="Right Brace 63"/>
          <p:cNvSpPr/>
          <p:nvPr/>
        </p:nvSpPr>
        <p:spPr bwMode="auto">
          <a:xfrm>
            <a:off x="7426036" y="1710470"/>
            <a:ext cx="678873" cy="4143399"/>
          </a:xfrm>
          <a:prstGeom prst="rightBrace">
            <a:avLst/>
          </a:prstGeom>
          <a:noFill/>
          <a:ln w="38100" cap="flat" cmpd="sng" algn="ctr">
            <a:solidFill>
              <a:srgbClr val="FFFF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4400" b="0" i="0" u="none" strike="noStrike" cap="none" normalizeH="0" baseline="0" dirty="0">
              <a:ln>
                <a:noFill/>
              </a:ln>
              <a:solidFill>
                <a:srgbClr val="0000FF"/>
              </a:solidFill>
              <a:effectLst/>
              <a:latin typeface="Comic Sans MS" pitchFamily="66" charset="0"/>
            </a:endParaRPr>
          </a:p>
        </p:txBody>
      </p:sp>
      <p:sp>
        <p:nvSpPr>
          <p:cNvPr id="65" name="TextBox 64"/>
          <p:cNvSpPr txBox="1"/>
          <p:nvPr/>
        </p:nvSpPr>
        <p:spPr>
          <a:xfrm>
            <a:off x="8152581" y="3495335"/>
            <a:ext cx="766557" cy="584775"/>
          </a:xfrm>
          <a:prstGeom prst="rect">
            <a:avLst/>
          </a:prstGeom>
          <a:noFill/>
        </p:spPr>
        <p:txBody>
          <a:bodyPr wrap="none" rtlCol="0">
            <a:spAutoFit/>
          </a:bodyPr>
          <a:lstStyle/>
          <a:p>
            <a:r>
              <a:rPr lang="en-US" sz="3200" i="1" dirty="0">
                <a:solidFill>
                  <a:srgbClr val="FFFF00"/>
                </a:solidFill>
                <a:latin typeface="Arial" pitchFamily="34" charset="0"/>
                <a:cs typeface="Arial" pitchFamily="34" charset="0"/>
              </a:rPr>
              <a:t>f+1</a:t>
            </a:r>
          </a:p>
        </p:txBody>
      </p:sp>
      <p:sp>
        <p:nvSpPr>
          <p:cNvPr id="66" name="Freeform 65"/>
          <p:cNvSpPr/>
          <p:nvPr/>
        </p:nvSpPr>
        <p:spPr bwMode="auto">
          <a:xfrm flipH="1">
            <a:off x="5007858" y="4109483"/>
            <a:ext cx="907794" cy="457237"/>
          </a:xfrm>
          <a:custGeom>
            <a:avLst/>
            <a:gdLst>
              <a:gd name="connsiteX0" fmla="*/ 699976 w 907794"/>
              <a:gd name="connsiteY0" fmla="*/ 387928 h 457237"/>
              <a:gd name="connsiteX1" fmla="*/ 312049 w 907794"/>
              <a:gd name="connsiteY1" fmla="*/ 27709 h 457237"/>
              <a:gd name="connsiteX2" fmla="*/ 21104 w 907794"/>
              <a:gd name="connsiteY2" fmla="*/ 457200 h 457237"/>
              <a:gd name="connsiteX3" fmla="*/ 907794 w 907794"/>
              <a:gd name="connsiteY3" fmla="*/ 0 h 457237"/>
              <a:gd name="connsiteX4" fmla="*/ 907794 w 907794"/>
              <a:gd name="connsiteY4" fmla="*/ 0 h 4572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7794" h="457237">
                <a:moveTo>
                  <a:pt x="699976" y="387928"/>
                </a:moveTo>
                <a:cubicBezTo>
                  <a:pt x="562585" y="202046"/>
                  <a:pt x="425194" y="16164"/>
                  <a:pt x="312049" y="27709"/>
                </a:cubicBezTo>
                <a:cubicBezTo>
                  <a:pt x="198904" y="39254"/>
                  <a:pt x="-78187" y="461818"/>
                  <a:pt x="21104" y="457200"/>
                </a:cubicBezTo>
                <a:cubicBezTo>
                  <a:pt x="120395" y="452582"/>
                  <a:pt x="907794" y="0"/>
                  <a:pt x="907794" y="0"/>
                </a:cubicBezTo>
                <a:lnTo>
                  <a:pt x="907794" y="0"/>
                </a:lnTo>
              </a:path>
            </a:pathLst>
          </a:custGeom>
          <a:noFill/>
          <a:ln w="76200">
            <a:solidFill>
              <a:srgbClr val="FF0000"/>
            </a:solidFill>
            <a:round/>
            <a:headEnd type="none" w="med" len="med"/>
            <a:tailEnd type="triangl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4400" b="0" i="0" u="none" strike="noStrike" cap="none" normalizeH="0" baseline="0" dirty="0">
              <a:ln>
                <a:noFill/>
              </a:ln>
              <a:solidFill>
                <a:srgbClr val="0000FF"/>
              </a:solidFill>
              <a:effectLst/>
              <a:latin typeface="Comic Sans MS" pitchFamily="66" charset="0"/>
            </a:endParaRPr>
          </a:p>
        </p:txBody>
      </p:sp>
      <p:sp>
        <p:nvSpPr>
          <p:cNvPr id="69" name="Freeform 68"/>
          <p:cNvSpPr/>
          <p:nvPr/>
        </p:nvSpPr>
        <p:spPr bwMode="auto">
          <a:xfrm flipH="1">
            <a:off x="5131123" y="2363041"/>
            <a:ext cx="907794" cy="457237"/>
          </a:xfrm>
          <a:custGeom>
            <a:avLst/>
            <a:gdLst>
              <a:gd name="connsiteX0" fmla="*/ 699976 w 907794"/>
              <a:gd name="connsiteY0" fmla="*/ 387928 h 457237"/>
              <a:gd name="connsiteX1" fmla="*/ 312049 w 907794"/>
              <a:gd name="connsiteY1" fmla="*/ 27709 h 457237"/>
              <a:gd name="connsiteX2" fmla="*/ 21104 w 907794"/>
              <a:gd name="connsiteY2" fmla="*/ 457200 h 457237"/>
              <a:gd name="connsiteX3" fmla="*/ 907794 w 907794"/>
              <a:gd name="connsiteY3" fmla="*/ 0 h 457237"/>
              <a:gd name="connsiteX4" fmla="*/ 907794 w 907794"/>
              <a:gd name="connsiteY4" fmla="*/ 0 h 4572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7794" h="457237">
                <a:moveTo>
                  <a:pt x="699976" y="387928"/>
                </a:moveTo>
                <a:cubicBezTo>
                  <a:pt x="562585" y="202046"/>
                  <a:pt x="425194" y="16164"/>
                  <a:pt x="312049" y="27709"/>
                </a:cubicBezTo>
                <a:cubicBezTo>
                  <a:pt x="198904" y="39254"/>
                  <a:pt x="-78187" y="461818"/>
                  <a:pt x="21104" y="457200"/>
                </a:cubicBezTo>
                <a:cubicBezTo>
                  <a:pt x="120395" y="452582"/>
                  <a:pt x="907794" y="0"/>
                  <a:pt x="907794" y="0"/>
                </a:cubicBezTo>
                <a:lnTo>
                  <a:pt x="907794" y="0"/>
                </a:lnTo>
              </a:path>
            </a:pathLst>
          </a:custGeom>
          <a:noFill/>
          <a:ln w="76200">
            <a:solidFill>
              <a:srgbClr val="FF0000"/>
            </a:solidFill>
            <a:round/>
            <a:headEnd type="none" w="med" len="med"/>
            <a:tailEnd type="triangl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4400" b="0" i="0" u="none" strike="noStrike" cap="none" normalizeH="0" baseline="0" dirty="0">
              <a:ln>
                <a:noFill/>
              </a:ln>
              <a:solidFill>
                <a:srgbClr val="0000FF"/>
              </a:solidFill>
              <a:effectLst/>
              <a:latin typeface="Comic Sans MS" pitchFamily="66" charset="0"/>
            </a:endParaRPr>
          </a:p>
        </p:txBody>
      </p:sp>
      <p:sp>
        <p:nvSpPr>
          <p:cNvPr id="70" name="Freeform 69"/>
          <p:cNvSpPr/>
          <p:nvPr/>
        </p:nvSpPr>
        <p:spPr bwMode="auto">
          <a:xfrm flipH="1">
            <a:off x="5198731" y="3319919"/>
            <a:ext cx="907794" cy="457237"/>
          </a:xfrm>
          <a:custGeom>
            <a:avLst/>
            <a:gdLst>
              <a:gd name="connsiteX0" fmla="*/ 699976 w 907794"/>
              <a:gd name="connsiteY0" fmla="*/ 387928 h 457237"/>
              <a:gd name="connsiteX1" fmla="*/ 312049 w 907794"/>
              <a:gd name="connsiteY1" fmla="*/ 27709 h 457237"/>
              <a:gd name="connsiteX2" fmla="*/ 21104 w 907794"/>
              <a:gd name="connsiteY2" fmla="*/ 457200 h 457237"/>
              <a:gd name="connsiteX3" fmla="*/ 907794 w 907794"/>
              <a:gd name="connsiteY3" fmla="*/ 0 h 457237"/>
              <a:gd name="connsiteX4" fmla="*/ 907794 w 907794"/>
              <a:gd name="connsiteY4" fmla="*/ 0 h 4572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7794" h="457237">
                <a:moveTo>
                  <a:pt x="699976" y="387928"/>
                </a:moveTo>
                <a:cubicBezTo>
                  <a:pt x="562585" y="202046"/>
                  <a:pt x="425194" y="16164"/>
                  <a:pt x="312049" y="27709"/>
                </a:cubicBezTo>
                <a:cubicBezTo>
                  <a:pt x="198904" y="39254"/>
                  <a:pt x="-78187" y="461818"/>
                  <a:pt x="21104" y="457200"/>
                </a:cubicBezTo>
                <a:cubicBezTo>
                  <a:pt x="120395" y="452582"/>
                  <a:pt x="907794" y="0"/>
                  <a:pt x="907794" y="0"/>
                </a:cubicBezTo>
                <a:lnTo>
                  <a:pt x="907794" y="0"/>
                </a:lnTo>
              </a:path>
            </a:pathLst>
          </a:custGeom>
          <a:noFill/>
          <a:ln w="76200">
            <a:solidFill>
              <a:srgbClr val="FF0000"/>
            </a:solidFill>
            <a:round/>
            <a:headEnd type="none" w="med" len="med"/>
            <a:tailEnd type="triangl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4400" b="0" i="0" u="none" strike="noStrike" cap="none" normalizeH="0" baseline="0" dirty="0">
              <a:ln>
                <a:noFill/>
              </a:ln>
              <a:solidFill>
                <a:srgbClr val="0000FF"/>
              </a:solidFill>
              <a:effectLst/>
              <a:latin typeface="Comic Sans MS" pitchFamily="66" charset="0"/>
            </a:endParaRPr>
          </a:p>
        </p:txBody>
      </p:sp>
      <p:grpSp>
        <p:nvGrpSpPr>
          <p:cNvPr id="94" name="Group 2"/>
          <p:cNvGrpSpPr>
            <a:grpSpLocks/>
          </p:cNvGrpSpPr>
          <p:nvPr/>
        </p:nvGrpSpPr>
        <p:grpSpPr bwMode="auto">
          <a:xfrm flipH="1">
            <a:off x="4366882" y="5496722"/>
            <a:ext cx="1107141" cy="990600"/>
            <a:chOff x="3168" y="1824"/>
            <a:chExt cx="912" cy="816"/>
          </a:xfrm>
          <a:effectLst>
            <a:glow rad="101600">
              <a:schemeClr val="accent3">
                <a:satMod val="175000"/>
                <a:alpha val="40000"/>
              </a:schemeClr>
            </a:glow>
          </a:effectLst>
        </p:grpSpPr>
        <p:sp>
          <p:nvSpPr>
            <p:cNvPr id="95" name="Freeform 3"/>
            <p:cNvSpPr>
              <a:spLocks/>
            </p:cNvSpPr>
            <p:nvPr/>
          </p:nvSpPr>
          <p:spPr bwMode="auto">
            <a:xfrm>
              <a:off x="3936" y="2064"/>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96" name="Freeform 4"/>
            <p:cNvSpPr>
              <a:spLocks/>
            </p:cNvSpPr>
            <p:nvPr/>
          </p:nvSpPr>
          <p:spPr bwMode="auto">
            <a:xfrm>
              <a:off x="3728" y="1920"/>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97" name="Freeform 5"/>
            <p:cNvSpPr>
              <a:spLocks/>
            </p:cNvSpPr>
            <p:nvPr/>
          </p:nvSpPr>
          <p:spPr bwMode="auto">
            <a:xfrm>
              <a:off x="3504" y="1824"/>
              <a:ext cx="144" cy="288"/>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98" name="Freeform 6"/>
            <p:cNvSpPr>
              <a:spLocks/>
            </p:cNvSpPr>
            <p:nvPr/>
          </p:nvSpPr>
          <p:spPr bwMode="auto">
            <a:xfrm>
              <a:off x="3243" y="1824"/>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Lst>
              <a:ahLst/>
              <a:cxnLst>
                <a:cxn ang="0">
                  <a:pos x="T0" y="T1"/>
                </a:cxn>
                <a:cxn ang="0">
                  <a:pos x="T2" y="T3"/>
                </a:cxn>
                <a:cxn ang="0">
                  <a:pos x="T4" y="T5"/>
                </a:cxn>
                <a:cxn ang="0">
                  <a:pos x="T6" y="T7"/>
                </a:cxn>
                <a:cxn ang="0">
                  <a:pos x="T8" y="T9"/>
                </a:cxn>
              </a:cxnLst>
              <a:rect l="0" t="0" r="r" b="b"/>
              <a:pathLst>
                <a:path w="789" h="535">
                  <a:moveTo>
                    <a:pt x="261" y="0"/>
                  </a:moveTo>
                  <a:lnTo>
                    <a:pt x="789" y="336"/>
                  </a:lnTo>
                  <a:lnTo>
                    <a:pt x="494" y="535"/>
                  </a:lnTo>
                  <a:lnTo>
                    <a:pt x="0" y="96"/>
                  </a:lnTo>
                  <a:lnTo>
                    <a:pt x="261" y="0"/>
                  </a:lnTo>
                  <a:close/>
                </a:path>
              </a:pathLst>
            </a:custGeom>
            <a:solidFill>
              <a:srgbClr val="FF0000"/>
            </a:solidFill>
            <a:ln w="38100"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99" name="Freeform 7"/>
            <p:cNvSpPr>
              <a:spLocks/>
            </p:cNvSpPr>
            <p:nvPr/>
          </p:nvSpPr>
          <p:spPr bwMode="auto">
            <a:xfrm>
              <a:off x="3253" y="1920"/>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Lst>
              <a:ahLst/>
              <a:cxnLst>
                <a:cxn ang="0">
                  <a:pos x="T0" y="T1"/>
                </a:cxn>
                <a:cxn ang="0">
                  <a:pos x="T2" y="T3"/>
                </a:cxn>
                <a:cxn ang="0">
                  <a:pos x="T4" y="T5"/>
                </a:cxn>
                <a:cxn ang="0">
                  <a:pos x="T6" y="T7"/>
                </a:cxn>
                <a:cxn ang="0">
                  <a:pos x="T8" y="T9"/>
                </a:cxn>
              </a:cxnLst>
              <a:rect l="0" t="0" r="r" b="b"/>
              <a:pathLst>
                <a:path w="491" h="567">
                  <a:moveTo>
                    <a:pt x="11" y="0"/>
                  </a:moveTo>
                  <a:lnTo>
                    <a:pt x="491" y="432"/>
                  </a:lnTo>
                  <a:lnTo>
                    <a:pt x="484" y="567"/>
                  </a:lnTo>
                  <a:lnTo>
                    <a:pt x="0" y="119"/>
                  </a:lnTo>
                  <a:lnTo>
                    <a:pt x="11" y="0"/>
                  </a:lnTo>
                  <a:close/>
                </a:path>
              </a:pathLst>
            </a:custGeom>
            <a:solidFill>
              <a:srgbClr val="FF0000"/>
            </a:solidFill>
            <a:ln w="38100"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100" name="Freeform 8"/>
            <p:cNvSpPr>
              <a:spLocks/>
            </p:cNvSpPr>
            <p:nvPr/>
          </p:nvSpPr>
          <p:spPr bwMode="auto">
            <a:xfrm>
              <a:off x="3728" y="2160"/>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Lst>
              <a:ahLst/>
              <a:cxnLst>
                <a:cxn ang="0">
                  <a:pos x="T0" y="T1"/>
                </a:cxn>
                <a:cxn ang="0">
                  <a:pos x="T2" y="T3"/>
                </a:cxn>
                <a:cxn ang="0">
                  <a:pos x="T4" y="T5"/>
                </a:cxn>
                <a:cxn ang="0">
                  <a:pos x="T6" y="T7"/>
                </a:cxn>
                <a:cxn ang="0">
                  <a:pos x="T8" y="T9"/>
                </a:cxn>
              </a:cxnLst>
              <a:rect l="0" t="0" r="r" b="b"/>
              <a:pathLst>
                <a:path w="304" h="327">
                  <a:moveTo>
                    <a:pt x="304" y="0"/>
                  </a:moveTo>
                  <a:lnTo>
                    <a:pt x="304" y="96"/>
                  </a:lnTo>
                  <a:lnTo>
                    <a:pt x="0" y="327"/>
                  </a:lnTo>
                  <a:lnTo>
                    <a:pt x="18" y="181"/>
                  </a:lnTo>
                  <a:lnTo>
                    <a:pt x="304" y="0"/>
                  </a:lnTo>
                  <a:close/>
                </a:path>
              </a:pathLst>
            </a:custGeom>
            <a:solidFill>
              <a:srgbClr val="FF0000"/>
            </a:solidFill>
            <a:ln w="38100"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101" name="Freeform 9"/>
            <p:cNvSpPr>
              <a:spLocks/>
            </p:cNvSpPr>
            <p:nvPr/>
          </p:nvSpPr>
          <p:spPr bwMode="auto">
            <a:xfrm>
              <a:off x="3504" y="2304"/>
              <a:ext cx="240" cy="336"/>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102" name="Freeform 10"/>
            <p:cNvSpPr>
              <a:spLocks/>
            </p:cNvSpPr>
            <p:nvPr/>
          </p:nvSpPr>
          <p:spPr bwMode="auto">
            <a:xfrm>
              <a:off x="3312" y="2160"/>
              <a:ext cx="240" cy="288"/>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103" name="Freeform 11"/>
            <p:cNvSpPr>
              <a:spLocks/>
            </p:cNvSpPr>
            <p:nvPr/>
          </p:nvSpPr>
          <p:spPr bwMode="auto">
            <a:xfrm>
              <a:off x="3168" y="2016"/>
              <a:ext cx="192" cy="288"/>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grpSp>
      <p:sp>
        <p:nvSpPr>
          <p:cNvPr id="104" name="Rounded Rectangular Callout 103"/>
          <p:cNvSpPr/>
          <p:nvPr/>
        </p:nvSpPr>
        <p:spPr bwMode="auto">
          <a:xfrm>
            <a:off x="6106525" y="4950558"/>
            <a:ext cx="1057838" cy="865227"/>
          </a:xfrm>
          <a:prstGeom prst="wedgeRoundRectCallout">
            <a:avLst>
              <a:gd name="adj1" fmla="val -101458"/>
              <a:gd name="adj2" fmla="val 49290"/>
              <a:gd name="adj3" fmla="val 16667"/>
            </a:avLst>
          </a:prstGeom>
          <a:noFill/>
          <a:ln w="38100">
            <a:solidFill>
              <a:schemeClr val="tx1"/>
            </a:solidFill>
            <a:round/>
            <a:headEnd/>
            <a:tailEnd/>
          </a:ln>
          <a:effectLst/>
        </p:spPr>
        <p:txBody>
          <a:bodyPr wrap="none" rtlCol="0" anchor="ctr"/>
          <a:lstStyle/>
          <a:p>
            <a:pPr algn="ctr"/>
            <a:endParaRPr lang="en-US" dirty="0">
              <a:latin typeface="Arial" pitchFamily="34" charset="0"/>
              <a:cs typeface="Arial" pitchFamily="34" charset="0"/>
            </a:endParaRPr>
          </a:p>
        </p:txBody>
      </p:sp>
      <p:pic>
        <p:nvPicPr>
          <p:cNvPr id="105" name="Picture 2" descr="http://b2b.cbsimg.net/blogs/cherry0906201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40173" y="4992695"/>
            <a:ext cx="617999" cy="699931"/>
          </a:xfrm>
          <a:prstGeom prst="rect">
            <a:avLst/>
          </a:prstGeom>
          <a:noFill/>
          <a:effectLst>
            <a:glow rad="139700">
              <a:schemeClr val="accent3">
                <a:satMod val="175000"/>
                <a:alpha val="40000"/>
              </a:schemeClr>
            </a:glow>
          </a:effectLst>
          <a:extLst>
            <a:ext uri="{909E8E84-426E-40DD-AFC4-6F175D3DCCD1}">
              <a14:hiddenFill xmlns:a14="http://schemas.microsoft.com/office/drawing/2010/main">
                <a:solidFill>
                  <a:srgbClr val="FFFFFF"/>
                </a:solidFill>
              </a14:hiddenFill>
            </a:ext>
          </a:extLst>
        </p:spPr>
      </p:pic>
      <p:sp>
        <p:nvSpPr>
          <p:cNvPr id="106" name="Donut 105"/>
          <p:cNvSpPr/>
          <p:nvPr/>
        </p:nvSpPr>
        <p:spPr bwMode="auto">
          <a:xfrm>
            <a:off x="4232300" y="5536176"/>
            <a:ext cx="774175" cy="543252"/>
          </a:xfrm>
          <a:prstGeom prst="donut">
            <a:avLst/>
          </a:prstGeom>
          <a:solidFill>
            <a:srgbClr val="FFFF00"/>
          </a:solidFill>
          <a:ln w="38100">
            <a:solidFill>
              <a:schemeClr val="tx1"/>
            </a:solidFill>
            <a:round/>
            <a:headEnd/>
            <a:tailEnd/>
          </a:ln>
          <a:effectLst/>
        </p:spPr>
        <p:txBody>
          <a:bodyPr wrap="none" rtlCol="0" anchor="ctr"/>
          <a:lstStyle/>
          <a:p>
            <a:pPr algn="ctr"/>
            <a:endParaRPr lang="en-US" dirty="0">
              <a:latin typeface="Arial" pitchFamily="34" charset="0"/>
              <a:cs typeface="Arial" pitchFamily="34" charset="0"/>
            </a:endParaRPr>
          </a:p>
        </p:txBody>
      </p:sp>
      <p:pic>
        <p:nvPicPr>
          <p:cNvPr id="108" name="Picture 2" descr="http://b2b.cbsimg.net/blogs/cherry0906201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1482" y="2377532"/>
            <a:ext cx="617999" cy="699931"/>
          </a:xfrm>
          <a:prstGeom prst="rect">
            <a:avLst/>
          </a:prstGeom>
          <a:noFill/>
          <a:effectLst>
            <a:glow rad="139700">
              <a:schemeClr val="accent3">
                <a:satMod val="175000"/>
                <a:alpha val="40000"/>
              </a:schemeClr>
            </a:glo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7470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P spid="66" grpId="0" animBg="1"/>
      <p:bldP spid="69" grpId="0" animBg="1"/>
      <p:bldP spid="70" grpId="0" animBg="1"/>
      <p:bldP spid="106"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FF00"/>
                </a:solidFill>
              </a:rPr>
              <a:t>Byzantine Model</a:t>
            </a:r>
          </a:p>
        </p:txBody>
      </p:sp>
      <p:sp>
        <p:nvSpPr>
          <p:cNvPr id="3" name="Slide Number Placeholder 2"/>
          <p:cNvSpPr>
            <a:spLocks noGrp="1"/>
          </p:cNvSpPr>
          <p:nvPr>
            <p:ph type="sldNum" sz="quarter" idx="11"/>
          </p:nvPr>
        </p:nvSpPr>
        <p:spPr/>
        <p:txBody>
          <a:bodyPr/>
          <a:lstStyle/>
          <a:p>
            <a:pPr>
              <a:defRPr/>
            </a:pPr>
            <a:fld id="{D65C4E5D-DA99-460E-9E68-E8A28959880C}" type="slidenum">
              <a:rPr lang="x-none" smtClean="0"/>
              <a:pPr>
                <a:defRPr/>
              </a:pPr>
              <a:t>51</a:t>
            </a:fld>
            <a:endParaRPr lang="en-US" dirty="0"/>
          </a:p>
        </p:txBody>
      </p:sp>
      <p:grpSp>
        <p:nvGrpSpPr>
          <p:cNvPr id="4" name="Group 3"/>
          <p:cNvGrpSpPr/>
          <p:nvPr/>
        </p:nvGrpSpPr>
        <p:grpSpPr>
          <a:xfrm>
            <a:off x="1431854" y="2064235"/>
            <a:ext cx="6280292" cy="1293196"/>
            <a:chOff x="1645029" y="4460053"/>
            <a:chExt cx="6280292" cy="1293196"/>
          </a:xfrm>
          <a:effectLst>
            <a:glow rad="101600">
              <a:schemeClr val="accent3">
                <a:satMod val="175000"/>
                <a:alpha val="40000"/>
              </a:schemeClr>
            </a:glow>
          </a:effectLst>
        </p:grpSpPr>
        <p:grpSp>
          <p:nvGrpSpPr>
            <p:cNvPr id="5" name="Group 4"/>
            <p:cNvGrpSpPr/>
            <p:nvPr/>
          </p:nvGrpSpPr>
          <p:grpSpPr>
            <a:xfrm>
              <a:off x="1645029" y="4762649"/>
              <a:ext cx="5853942" cy="990600"/>
              <a:chOff x="869252" y="4762649"/>
              <a:chExt cx="5853942" cy="990600"/>
            </a:xfrm>
          </p:grpSpPr>
          <p:grpSp>
            <p:nvGrpSpPr>
              <p:cNvPr id="7" name="Group 2"/>
              <p:cNvGrpSpPr>
                <a:grpSpLocks/>
              </p:cNvGrpSpPr>
              <p:nvPr/>
            </p:nvGrpSpPr>
            <p:grpSpPr bwMode="auto">
              <a:xfrm flipH="1">
                <a:off x="869252" y="4762649"/>
                <a:ext cx="1107141" cy="990600"/>
                <a:chOff x="3168" y="1824"/>
                <a:chExt cx="912" cy="816"/>
              </a:xfrm>
            </p:grpSpPr>
            <p:sp>
              <p:nvSpPr>
                <p:cNvPr id="38" name="Freeform 3"/>
                <p:cNvSpPr>
                  <a:spLocks/>
                </p:cNvSpPr>
                <p:nvPr/>
              </p:nvSpPr>
              <p:spPr bwMode="auto">
                <a:xfrm>
                  <a:off x="3936" y="2064"/>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39" name="Freeform 4"/>
                <p:cNvSpPr>
                  <a:spLocks/>
                </p:cNvSpPr>
                <p:nvPr/>
              </p:nvSpPr>
              <p:spPr bwMode="auto">
                <a:xfrm>
                  <a:off x="3728" y="1920"/>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40" name="Freeform 5"/>
                <p:cNvSpPr>
                  <a:spLocks/>
                </p:cNvSpPr>
                <p:nvPr/>
              </p:nvSpPr>
              <p:spPr bwMode="auto">
                <a:xfrm>
                  <a:off x="3504" y="1824"/>
                  <a:ext cx="144" cy="288"/>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41" name="Freeform 6"/>
                <p:cNvSpPr>
                  <a:spLocks/>
                </p:cNvSpPr>
                <p:nvPr/>
              </p:nvSpPr>
              <p:spPr bwMode="auto">
                <a:xfrm>
                  <a:off x="3243" y="1824"/>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Lst>
                  <a:ahLst/>
                  <a:cxnLst>
                    <a:cxn ang="0">
                      <a:pos x="T0" y="T1"/>
                    </a:cxn>
                    <a:cxn ang="0">
                      <a:pos x="T2" y="T3"/>
                    </a:cxn>
                    <a:cxn ang="0">
                      <a:pos x="T4" y="T5"/>
                    </a:cxn>
                    <a:cxn ang="0">
                      <a:pos x="T6" y="T7"/>
                    </a:cxn>
                    <a:cxn ang="0">
                      <a:pos x="T8" y="T9"/>
                    </a:cxn>
                  </a:cxnLst>
                  <a:rect l="0" t="0" r="r" b="b"/>
                  <a:pathLst>
                    <a:path w="789" h="535">
                      <a:moveTo>
                        <a:pt x="261" y="0"/>
                      </a:moveTo>
                      <a:lnTo>
                        <a:pt x="789" y="336"/>
                      </a:lnTo>
                      <a:lnTo>
                        <a:pt x="494" y="535"/>
                      </a:lnTo>
                      <a:lnTo>
                        <a:pt x="0" y="96"/>
                      </a:lnTo>
                      <a:lnTo>
                        <a:pt x="261" y="0"/>
                      </a:lnTo>
                      <a:close/>
                    </a:path>
                  </a:pathLst>
                </a:custGeom>
                <a:solidFill>
                  <a:srgbClr val="00B050"/>
                </a:solidFill>
                <a:ln w="38100"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42" name="Freeform 7"/>
                <p:cNvSpPr>
                  <a:spLocks/>
                </p:cNvSpPr>
                <p:nvPr/>
              </p:nvSpPr>
              <p:spPr bwMode="auto">
                <a:xfrm>
                  <a:off x="3253" y="1920"/>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Lst>
                  <a:ahLst/>
                  <a:cxnLst>
                    <a:cxn ang="0">
                      <a:pos x="T0" y="T1"/>
                    </a:cxn>
                    <a:cxn ang="0">
                      <a:pos x="T2" y="T3"/>
                    </a:cxn>
                    <a:cxn ang="0">
                      <a:pos x="T4" y="T5"/>
                    </a:cxn>
                    <a:cxn ang="0">
                      <a:pos x="T6" y="T7"/>
                    </a:cxn>
                    <a:cxn ang="0">
                      <a:pos x="T8" y="T9"/>
                    </a:cxn>
                  </a:cxnLst>
                  <a:rect l="0" t="0" r="r" b="b"/>
                  <a:pathLst>
                    <a:path w="491" h="567">
                      <a:moveTo>
                        <a:pt x="11" y="0"/>
                      </a:moveTo>
                      <a:lnTo>
                        <a:pt x="491" y="432"/>
                      </a:lnTo>
                      <a:lnTo>
                        <a:pt x="484" y="567"/>
                      </a:lnTo>
                      <a:lnTo>
                        <a:pt x="0" y="119"/>
                      </a:lnTo>
                      <a:lnTo>
                        <a:pt x="11" y="0"/>
                      </a:lnTo>
                      <a:close/>
                    </a:path>
                  </a:pathLst>
                </a:custGeom>
                <a:solidFill>
                  <a:srgbClr val="00B050"/>
                </a:solidFill>
                <a:ln w="38100"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43" name="Freeform 8"/>
                <p:cNvSpPr>
                  <a:spLocks/>
                </p:cNvSpPr>
                <p:nvPr/>
              </p:nvSpPr>
              <p:spPr bwMode="auto">
                <a:xfrm>
                  <a:off x="3728" y="2160"/>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Lst>
                  <a:ahLst/>
                  <a:cxnLst>
                    <a:cxn ang="0">
                      <a:pos x="T0" y="T1"/>
                    </a:cxn>
                    <a:cxn ang="0">
                      <a:pos x="T2" y="T3"/>
                    </a:cxn>
                    <a:cxn ang="0">
                      <a:pos x="T4" y="T5"/>
                    </a:cxn>
                    <a:cxn ang="0">
                      <a:pos x="T6" y="T7"/>
                    </a:cxn>
                    <a:cxn ang="0">
                      <a:pos x="T8" y="T9"/>
                    </a:cxn>
                  </a:cxnLst>
                  <a:rect l="0" t="0" r="r" b="b"/>
                  <a:pathLst>
                    <a:path w="304" h="327">
                      <a:moveTo>
                        <a:pt x="304" y="0"/>
                      </a:moveTo>
                      <a:lnTo>
                        <a:pt x="304" y="96"/>
                      </a:lnTo>
                      <a:lnTo>
                        <a:pt x="0" y="327"/>
                      </a:lnTo>
                      <a:lnTo>
                        <a:pt x="18" y="181"/>
                      </a:lnTo>
                      <a:lnTo>
                        <a:pt x="304" y="0"/>
                      </a:lnTo>
                      <a:close/>
                    </a:path>
                  </a:pathLst>
                </a:custGeom>
                <a:solidFill>
                  <a:srgbClr val="00B050"/>
                </a:solidFill>
                <a:ln w="38100"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44" name="Freeform 9"/>
                <p:cNvSpPr>
                  <a:spLocks/>
                </p:cNvSpPr>
                <p:nvPr/>
              </p:nvSpPr>
              <p:spPr bwMode="auto">
                <a:xfrm>
                  <a:off x="3504" y="2304"/>
                  <a:ext cx="240" cy="336"/>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45" name="Freeform 10"/>
                <p:cNvSpPr>
                  <a:spLocks/>
                </p:cNvSpPr>
                <p:nvPr/>
              </p:nvSpPr>
              <p:spPr bwMode="auto">
                <a:xfrm>
                  <a:off x="3312" y="2160"/>
                  <a:ext cx="240" cy="288"/>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46" name="Freeform 11"/>
                <p:cNvSpPr>
                  <a:spLocks/>
                </p:cNvSpPr>
                <p:nvPr/>
              </p:nvSpPr>
              <p:spPr bwMode="auto">
                <a:xfrm>
                  <a:off x="3168" y="2016"/>
                  <a:ext cx="192" cy="288"/>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grpSp>
          <p:grpSp>
            <p:nvGrpSpPr>
              <p:cNvPr id="8" name="Group 2"/>
              <p:cNvGrpSpPr>
                <a:grpSpLocks/>
              </p:cNvGrpSpPr>
              <p:nvPr/>
            </p:nvGrpSpPr>
            <p:grpSpPr bwMode="auto">
              <a:xfrm flipH="1">
                <a:off x="2451519" y="4762649"/>
                <a:ext cx="1107141" cy="990600"/>
                <a:chOff x="3168" y="1824"/>
                <a:chExt cx="912" cy="816"/>
              </a:xfrm>
            </p:grpSpPr>
            <p:sp>
              <p:nvSpPr>
                <p:cNvPr id="29" name="Freeform 3"/>
                <p:cNvSpPr>
                  <a:spLocks/>
                </p:cNvSpPr>
                <p:nvPr/>
              </p:nvSpPr>
              <p:spPr bwMode="auto">
                <a:xfrm>
                  <a:off x="3936" y="2064"/>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30" name="Freeform 4"/>
                <p:cNvSpPr>
                  <a:spLocks/>
                </p:cNvSpPr>
                <p:nvPr/>
              </p:nvSpPr>
              <p:spPr bwMode="auto">
                <a:xfrm>
                  <a:off x="3728" y="1920"/>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31" name="Freeform 5"/>
                <p:cNvSpPr>
                  <a:spLocks/>
                </p:cNvSpPr>
                <p:nvPr/>
              </p:nvSpPr>
              <p:spPr bwMode="auto">
                <a:xfrm>
                  <a:off x="3504" y="1824"/>
                  <a:ext cx="144" cy="288"/>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32" name="Freeform 6"/>
                <p:cNvSpPr>
                  <a:spLocks/>
                </p:cNvSpPr>
                <p:nvPr/>
              </p:nvSpPr>
              <p:spPr bwMode="auto">
                <a:xfrm>
                  <a:off x="3243" y="1824"/>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Lst>
                  <a:ahLst/>
                  <a:cxnLst>
                    <a:cxn ang="0">
                      <a:pos x="T0" y="T1"/>
                    </a:cxn>
                    <a:cxn ang="0">
                      <a:pos x="T2" y="T3"/>
                    </a:cxn>
                    <a:cxn ang="0">
                      <a:pos x="T4" y="T5"/>
                    </a:cxn>
                    <a:cxn ang="0">
                      <a:pos x="T6" y="T7"/>
                    </a:cxn>
                    <a:cxn ang="0">
                      <a:pos x="T8" y="T9"/>
                    </a:cxn>
                  </a:cxnLst>
                  <a:rect l="0" t="0" r="r" b="b"/>
                  <a:pathLst>
                    <a:path w="789" h="535">
                      <a:moveTo>
                        <a:pt x="261" y="0"/>
                      </a:moveTo>
                      <a:lnTo>
                        <a:pt x="789" y="336"/>
                      </a:lnTo>
                      <a:lnTo>
                        <a:pt x="494" y="535"/>
                      </a:lnTo>
                      <a:lnTo>
                        <a:pt x="0" y="96"/>
                      </a:lnTo>
                      <a:lnTo>
                        <a:pt x="261" y="0"/>
                      </a:lnTo>
                      <a:close/>
                    </a:path>
                  </a:pathLst>
                </a:custGeom>
                <a:solidFill>
                  <a:srgbClr val="00B050"/>
                </a:solidFill>
                <a:ln w="38100"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33" name="Freeform 7"/>
                <p:cNvSpPr>
                  <a:spLocks/>
                </p:cNvSpPr>
                <p:nvPr/>
              </p:nvSpPr>
              <p:spPr bwMode="auto">
                <a:xfrm>
                  <a:off x="3253" y="1920"/>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Lst>
                  <a:ahLst/>
                  <a:cxnLst>
                    <a:cxn ang="0">
                      <a:pos x="T0" y="T1"/>
                    </a:cxn>
                    <a:cxn ang="0">
                      <a:pos x="T2" y="T3"/>
                    </a:cxn>
                    <a:cxn ang="0">
                      <a:pos x="T4" y="T5"/>
                    </a:cxn>
                    <a:cxn ang="0">
                      <a:pos x="T6" y="T7"/>
                    </a:cxn>
                    <a:cxn ang="0">
                      <a:pos x="T8" y="T9"/>
                    </a:cxn>
                  </a:cxnLst>
                  <a:rect l="0" t="0" r="r" b="b"/>
                  <a:pathLst>
                    <a:path w="491" h="567">
                      <a:moveTo>
                        <a:pt x="11" y="0"/>
                      </a:moveTo>
                      <a:lnTo>
                        <a:pt x="491" y="432"/>
                      </a:lnTo>
                      <a:lnTo>
                        <a:pt x="484" y="567"/>
                      </a:lnTo>
                      <a:lnTo>
                        <a:pt x="0" y="119"/>
                      </a:lnTo>
                      <a:lnTo>
                        <a:pt x="11" y="0"/>
                      </a:lnTo>
                      <a:close/>
                    </a:path>
                  </a:pathLst>
                </a:custGeom>
                <a:solidFill>
                  <a:srgbClr val="00B050"/>
                </a:solidFill>
                <a:ln w="38100"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34" name="Freeform 8"/>
                <p:cNvSpPr>
                  <a:spLocks/>
                </p:cNvSpPr>
                <p:nvPr/>
              </p:nvSpPr>
              <p:spPr bwMode="auto">
                <a:xfrm>
                  <a:off x="3728" y="2160"/>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Lst>
                  <a:ahLst/>
                  <a:cxnLst>
                    <a:cxn ang="0">
                      <a:pos x="T0" y="T1"/>
                    </a:cxn>
                    <a:cxn ang="0">
                      <a:pos x="T2" y="T3"/>
                    </a:cxn>
                    <a:cxn ang="0">
                      <a:pos x="T4" y="T5"/>
                    </a:cxn>
                    <a:cxn ang="0">
                      <a:pos x="T6" y="T7"/>
                    </a:cxn>
                    <a:cxn ang="0">
                      <a:pos x="T8" y="T9"/>
                    </a:cxn>
                  </a:cxnLst>
                  <a:rect l="0" t="0" r="r" b="b"/>
                  <a:pathLst>
                    <a:path w="304" h="327">
                      <a:moveTo>
                        <a:pt x="304" y="0"/>
                      </a:moveTo>
                      <a:lnTo>
                        <a:pt x="304" y="96"/>
                      </a:lnTo>
                      <a:lnTo>
                        <a:pt x="0" y="327"/>
                      </a:lnTo>
                      <a:lnTo>
                        <a:pt x="18" y="181"/>
                      </a:lnTo>
                      <a:lnTo>
                        <a:pt x="304" y="0"/>
                      </a:lnTo>
                      <a:close/>
                    </a:path>
                  </a:pathLst>
                </a:custGeom>
                <a:solidFill>
                  <a:srgbClr val="00B050"/>
                </a:solidFill>
                <a:ln w="38100"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35" name="Freeform 9"/>
                <p:cNvSpPr>
                  <a:spLocks/>
                </p:cNvSpPr>
                <p:nvPr/>
              </p:nvSpPr>
              <p:spPr bwMode="auto">
                <a:xfrm>
                  <a:off x="3504" y="2304"/>
                  <a:ext cx="240" cy="336"/>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36" name="Freeform 10"/>
                <p:cNvSpPr>
                  <a:spLocks/>
                </p:cNvSpPr>
                <p:nvPr/>
              </p:nvSpPr>
              <p:spPr bwMode="auto">
                <a:xfrm>
                  <a:off x="3312" y="2160"/>
                  <a:ext cx="240" cy="288"/>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37" name="Freeform 11"/>
                <p:cNvSpPr>
                  <a:spLocks/>
                </p:cNvSpPr>
                <p:nvPr/>
              </p:nvSpPr>
              <p:spPr bwMode="auto">
                <a:xfrm>
                  <a:off x="3168" y="2016"/>
                  <a:ext cx="192" cy="288"/>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grpSp>
          <p:grpSp>
            <p:nvGrpSpPr>
              <p:cNvPr id="9" name="Group 2"/>
              <p:cNvGrpSpPr>
                <a:grpSpLocks/>
              </p:cNvGrpSpPr>
              <p:nvPr/>
            </p:nvGrpSpPr>
            <p:grpSpPr bwMode="auto">
              <a:xfrm flipH="1">
                <a:off x="4033786" y="4762649"/>
                <a:ext cx="1107141" cy="990600"/>
                <a:chOff x="3168" y="1824"/>
                <a:chExt cx="912" cy="816"/>
              </a:xfrm>
            </p:grpSpPr>
            <p:sp>
              <p:nvSpPr>
                <p:cNvPr id="20" name="Freeform 3"/>
                <p:cNvSpPr>
                  <a:spLocks/>
                </p:cNvSpPr>
                <p:nvPr/>
              </p:nvSpPr>
              <p:spPr bwMode="auto">
                <a:xfrm>
                  <a:off x="3936" y="2064"/>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21" name="Freeform 4"/>
                <p:cNvSpPr>
                  <a:spLocks/>
                </p:cNvSpPr>
                <p:nvPr/>
              </p:nvSpPr>
              <p:spPr bwMode="auto">
                <a:xfrm>
                  <a:off x="3728" y="1920"/>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22" name="Freeform 5"/>
                <p:cNvSpPr>
                  <a:spLocks/>
                </p:cNvSpPr>
                <p:nvPr/>
              </p:nvSpPr>
              <p:spPr bwMode="auto">
                <a:xfrm>
                  <a:off x="3504" y="1824"/>
                  <a:ext cx="144" cy="288"/>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23" name="Freeform 6"/>
                <p:cNvSpPr>
                  <a:spLocks/>
                </p:cNvSpPr>
                <p:nvPr/>
              </p:nvSpPr>
              <p:spPr bwMode="auto">
                <a:xfrm>
                  <a:off x="3243" y="1824"/>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Lst>
                  <a:ahLst/>
                  <a:cxnLst>
                    <a:cxn ang="0">
                      <a:pos x="T0" y="T1"/>
                    </a:cxn>
                    <a:cxn ang="0">
                      <a:pos x="T2" y="T3"/>
                    </a:cxn>
                    <a:cxn ang="0">
                      <a:pos x="T4" y="T5"/>
                    </a:cxn>
                    <a:cxn ang="0">
                      <a:pos x="T6" y="T7"/>
                    </a:cxn>
                    <a:cxn ang="0">
                      <a:pos x="T8" y="T9"/>
                    </a:cxn>
                  </a:cxnLst>
                  <a:rect l="0" t="0" r="r" b="b"/>
                  <a:pathLst>
                    <a:path w="789" h="535">
                      <a:moveTo>
                        <a:pt x="261" y="0"/>
                      </a:moveTo>
                      <a:lnTo>
                        <a:pt x="789" y="336"/>
                      </a:lnTo>
                      <a:lnTo>
                        <a:pt x="494" y="535"/>
                      </a:lnTo>
                      <a:lnTo>
                        <a:pt x="0" y="96"/>
                      </a:lnTo>
                      <a:lnTo>
                        <a:pt x="261" y="0"/>
                      </a:lnTo>
                      <a:close/>
                    </a:path>
                  </a:pathLst>
                </a:custGeom>
                <a:solidFill>
                  <a:srgbClr val="00B050"/>
                </a:solidFill>
                <a:ln w="38100"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24" name="Freeform 7"/>
                <p:cNvSpPr>
                  <a:spLocks/>
                </p:cNvSpPr>
                <p:nvPr/>
              </p:nvSpPr>
              <p:spPr bwMode="auto">
                <a:xfrm>
                  <a:off x="3253" y="1920"/>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Lst>
                  <a:ahLst/>
                  <a:cxnLst>
                    <a:cxn ang="0">
                      <a:pos x="T0" y="T1"/>
                    </a:cxn>
                    <a:cxn ang="0">
                      <a:pos x="T2" y="T3"/>
                    </a:cxn>
                    <a:cxn ang="0">
                      <a:pos x="T4" y="T5"/>
                    </a:cxn>
                    <a:cxn ang="0">
                      <a:pos x="T6" y="T7"/>
                    </a:cxn>
                    <a:cxn ang="0">
                      <a:pos x="T8" y="T9"/>
                    </a:cxn>
                  </a:cxnLst>
                  <a:rect l="0" t="0" r="r" b="b"/>
                  <a:pathLst>
                    <a:path w="491" h="567">
                      <a:moveTo>
                        <a:pt x="11" y="0"/>
                      </a:moveTo>
                      <a:lnTo>
                        <a:pt x="491" y="432"/>
                      </a:lnTo>
                      <a:lnTo>
                        <a:pt x="484" y="567"/>
                      </a:lnTo>
                      <a:lnTo>
                        <a:pt x="0" y="119"/>
                      </a:lnTo>
                      <a:lnTo>
                        <a:pt x="11" y="0"/>
                      </a:lnTo>
                      <a:close/>
                    </a:path>
                  </a:pathLst>
                </a:custGeom>
                <a:solidFill>
                  <a:srgbClr val="00B050"/>
                </a:solidFill>
                <a:ln w="38100"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25" name="Freeform 8"/>
                <p:cNvSpPr>
                  <a:spLocks/>
                </p:cNvSpPr>
                <p:nvPr/>
              </p:nvSpPr>
              <p:spPr bwMode="auto">
                <a:xfrm>
                  <a:off x="3728" y="2160"/>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Lst>
                  <a:ahLst/>
                  <a:cxnLst>
                    <a:cxn ang="0">
                      <a:pos x="T0" y="T1"/>
                    </a:cxn>
                    <a:cxn ang="0">
                      <a:pos x="T2" y="T3"/>
                    </a:cxn>
                    <a:cxn ang="0">
                      <a:pos x="T4" y="T5"/>
                    </a:cxn>
                    <a:cxn ang="0">
                      <a:pos x="T6" y="T7"/>
                    </a:cxn>
                    <a:cxn ang="0">
                      <a:pos x="T8" y="T9"/>
                    </a:cxn>
                  </a:cxnLst>
                  <a:rect l="0" t="0" r="r" b="b"/>
                  <a:pathLst>
                    <a:path w="304" h="327">
                      <a:moveTo>
                        <a:pt x="304" y="0"/>
                      </a:moveTo>
                      <a:lnTo>
                        <a:pt x="304" y="96"/>
                      </a:lnTo>
                      <a:lnTo>
                        <a:pt x="0" y="327"/>
                      </a:lnTo>
                      <a:lnTo>
                        <a:pt x="18" y="181"/>
                      </a:lnTo>
                      <a:lnTo>
                        <a:pt x="304" y="0"/>
                      </a:lnTo>
                      <a:close/>
                    </a:path>
                  </a:pathLst>
                </a:custGeom>
                <a:solidFill>
                  <a:srgbClr val="00B050"/>
                </a:solidFill>
                <a:ln w="38100"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26" name="Freeform 9"/>
                <p:cNvSpPr>
                  <a:spLocks/>
                </p:cNvSpPr>
                <p:nvPr/>
              </p:nvSpPr>
              <p:spPr bwMode="auto">
                <a:xfrm>
                  <a:off x="3504" y="2304"/>
                  <a:ext cx="240" cy="336"/>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27" name="Freeform 10"/>
                <p:cNvSpPr>
                  <a:spLocks/>
                </p:cNvSpPr>
                <p:nvPr/>
              </p:nvSpPr>
              <p:spPr bwMode="auto">
                <a:xfrm>
                  <a:off x="3312" y="2160"/>
                  <a:ext cx="240" cy="288"/>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28" name="Freeform 11"/>
                <p:cNvSpPr>
                  <a:spLocks/>
                </p:cNvSpPr>
                <p:nvPr/>
              </p:nvSpPr>
              <p:spPr bwMode="auto">
                <a:xfrm>
                  <a:off x="3168" y="2016"/>
                  <a:ext cx="192" cy="288"/>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grpSp>
          <p:grpSp>
            <p:nvGrpSpPr>
              <p:cNvPr id="10" name="Group 2"/>
              <p:cNvGrpSpPr>
                <a:grpSpLocks/>
              </p:cNvGrpSpPr>
              <p:nvPr/>
            </p:nvGrpSpPr>
            <p:grpSpPr bwMode="auto">
              <a:xfrm flipH="1">
                <a:off x="5616053" y="4762649"/>
                <a:ext cx="1107141" cy="990600"/>
                <a:chOff x="3168" y="1824"/>
                <a:chExt cx="912" cy="816"/>
              </a:xfrm>
            </p:grpSpPr>
            <p:sp>
              <p:nvSpPr>
                <p:cNvPr id="11" name="Freeform 3"/>
                <p:cNvSpPr>
                  <a:spLocks/>
                </p:cNvSpPr>
                <p:nvPr/>
              </p:nvSpPr>
              <p:spPr bwMode="auto">
                <a:xfrm>
                  <a:off x="3936" y="2064"/>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12" name="Freeform 4"/>
                <p:cNvSpPr>
                  <a:spLocks/>
                </p:cNvSpPr>
                <p:nvPr/>
              </p:nvSpPr>
              <p:spPr bwMode="auto">
                <a:xfrm>
                  <a:off x="3728" y="1920"/>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13" name="Freeform 5"/>
                <p:cNvSpPr>
                  <a:spLocks/>
                </p:cNvSpPr>
                <p:nvPr/>
              </p:nvSpPr>
              <p:spPr bwMode="auto">
                <a:xfrm>
                  <a:off x="3504" y="1824"/>
                  <a:ext cx="144" cy="288"/>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14" name="Freeform 6"/>
                <p:cNvSpPr>
                  <a:spLocks/>
                </p:cNvSpPr>
                <p:nvPr/>
              </p:nvSpPr>
              <p:spPr bwMode="auto">
                <a:xfrm>
                  <a:off x="3243" y="1824"/>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Lst>
                  <a:ahLst/>
                  <a:cxnLst>
                    <a:cxn ang="0">
                      <a:pos x="T0" y="T1"/>
                    </a:cxn>
                    <a:cxn ang="0">
                      <a:pos x="T2" y="T3"/>
                    </a:cxn>
                    <a:cxn ang="0">
                      <a:pos x="T4" y="T5"/>
                    </a:cxn>
                    <a:cxn ang="0">
                      <a:pos x="T6" y="T7"/>
                    </a:cxn>
                    <a:cxn ang="0">
                      <a:pos x="T8" y="T9"/>
                    </a:cxn>
                  </a:cxnLst>
                  <a:rect l="0" t="0" r="r" b="b"/>
                  <a:pathLst>
                    <a:path w="789" h="535">
                      <a:moveTo>
                        <a:pt x="261" y="0"/>
                      </a:moveTo>
                      <a:lnTo>
                        <a:pt x="789" y="336"/>
                      </a:lnTo>
                      <a:lnTo>
                        <a:pt x="494" y="535"/>
                      </a:lnTo>
                      <a:lnTo>
                        <a:pt x="0" y="96"/>
                      </a:lnTo>
                      <a:lnTo>
                        <a:pt x="261" y="0"/>
                      </a:lnTo>
                      <a:close/>
                    </a:path>
                  </a:pathLst>
                </a:custGeom>
                <a:solidFill>
                  <a:srgbClr val="FF0000"/>
                </a:solidFill>
                <a:ln w="38100"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15" name="Freeform 7"/>
                <p:cNvSpPr>
                  <a:spLocks/>
                </p:cNvSpPr>
                <p:nvPr/>
              </p:nvSpPr>
              <p:spPr bwMode="auto">
                <a:xfrm>
                  <a:off x="3253" y="1920"/>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Lst>
                  <a:ahLst/>
                  <a:cxnLst>
                    <a:cxn ang="0">
                      <a:pos x="T0" y="T1"/>
                    </a:cxn>
                    <a:cxn ang="0">
                      <a:pos x="T2" y="T3"/>
                    </a:cxn>
                    <a:cxn ang="0">
                      <a:pos x="T4" y="T5"/>
                    </a:cxn>
                    <a:cxn ang="0">
                      <a:pos x="T6" y="T7"/>
                    </a:cxn>
                    <a:cxn ang="0">
                      <a:pos x="T8" y="T9"/>
                    </a:cxn>
                  </a:cxnLst>
                  <a:rect l="0" t="0" r="r" b="b"/>
                  <a:pathLst>
                    <a:path w="491" h="567">
                      <a:moveTo>
                        <a:pt x="11" y="0"/>
                      </a:moveTo>
                      <a:lnTo>
                        <a:pt x="491" y="432"/>
                      </a:lnTo>
                      <a:lnTo>
                        <a:pt x="484" y="567"/>
                      </a:lnTo>
                      <a:lnTo>
                        <a:pt x="0" y="119"/>
                      </a:lnTo>
                      <a:lnTo>
                        <a:pt x="11" y="0"/>
                      </a:lnTo>
                      <a:close/>
                    </a:path>
                  </a:pathLst>
                </a:custGeom>
                <a:solidFill>
                  <a:srgbClr val="FF0000"/>
                </a:solidFill>
                <a:ln w="38100"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16" name="Freeform 8"/>
                <p:cNvSpPr>
                  <a:spLocks/>
                </p:cNvSpPr>
                <p:nvPr/>
              </p:nvSpPr>
              <p:spPr bwMode="auto">
                <a:xfrm>
                  <a:off x="3728" y="2160"/>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Lst>
                  <a:ahLst/>
                  <a:cxnLst>
                    <a:cxn ang="0">
                      <a:pos x="T0" y="T1"/>
                    </a:cxn>
                    <a:cxn ang="0">
                      <a:pos x="T2" y="T3"/>
                    </a:cxn>
                    <a:cxn ang="0">
                      <a:pos x="T4" y="T5"/>
                    </a:cxn>
                    <a:cxn ang="0">
                      <a:pos x="T6" y="T7"/>
                    </a:cxn>
                    <a:cxn ang="0">
                      <a:pos x="T8" y="T9"/>
                    </a:cxn>
                  </a:cxnLst>
                  <a:rect l="0" t="0" r="r" b="b"/>
                  <a:pathLst>
                    <a:path w="304" h="327">
                      <a:moveTo>
                        <a:pt x="304" y="0"/>
                      </a:moveTo>
                      <a:lnTo>
                        <a:pt x="304" y="96"/>
                      </a:lnTo>
                      <a:lnTo>
                        <a:pt x="0" y="327"/>
                      </a:lnTo>
                      <a:lnTo>
                        <a:pt x="18" y="181"/>
                      </a:lnTo>
                      <a:lnTo>
                        <a:pt x="304" y="0"/>
                      </a:lnTo>
                      <a:close/>
                    </a:path>
                  </a:pathLst>
                </a:custGeom>
                <a:solidFill>
                  <a:srgbClr val="FF0000"/>
                </a:solidFill>
                <a:ln w="38100"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17" name="Freeform 9"/>
                <p:cNvSpPr>
                  <a:spLocks/>
                </p:cNvSpPr>
                <p:nvPr/>
              </p:nvSpPr>
              <p:spPr bwMode="auto">
                <a:xfrm>
                  <a:off x="3504" y="2304"/>
                  <a:ext cx="240" cy="336"/>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18" name="Freeform 10"/>
                <p:cNvSpPr>
                  <a:spLocks/>
                </p:cNvSpPr>
                <p:nvPr/>
              </p:nvSpPr>
              <p:spPr bwMode="auto">
                <a:xfrm>
                  <a:off x="3312" y="2160"/>
                  <a:ext cx="240" cy="288"/>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19" name="Freeform 11"/>
                <p:cNvSpPr>
                  <a:spLocks/>
                </p:cNvSpPr>
                <p:nvPr/>
              </p:nvSpPr>
              <p:spPr bwMode="auto">
                <a:xfrm>
                  <a:off x="3168" y="2016"/>
                  <a:ext cx="192" cy="288"/>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grpSp>
        </p:grpSp>
        <p:sp>
          <p:nvSpPr>
            <p:cNvPr id="6" name="Freeform 5"/>
            <p:cNvSpPr/>
            <p:nvPr/>
          </p:nvSpPr>
          <p:spPr bwMode="auto">
            <a:xfrm flipH="1">
              <a:off x="7017527" y="4460053"/>
              <a:ext cx="907794" cy="457237"/>
            </a:xfrm>
            <a:custGeom>
              <a:avLst/>
              <a:gdLst>
                <a:gd name="connsiteX0" fmla="*/ 699976 w 907794"/>
                <a:gd name="connsiteY0" fmla="*/ 387928 h 457237"/>
                <a:gd name="connsiteX1" fmla="*/ 312049 w 907794"/>
                <a:gd name="connsiteY1" fmla="*/ 27709 h 457237"/>
                <a:gd name="connsiteX2" fmla="*/ 21104 w 907794"/>
                <a:gd name="connsiteY2" fmla="*/ 457200 h 457237"/>
                <a:gd name="connsiteX3" fmla="*/ 907794 w 907794"/>
                <a:gd name="connsiteY3" fmla="*/ 0 h 457237"/>
                <a:gd name="connsiteX4" fmla="*/ 907794 w 907794"/>
                <a:gd name="connsiteY4" fmla="*/ 0 h 4572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7794" h="457237">
                  <a:moveTo>
                    <a:pt x="699976" y="387928"/>
                  </a:moveTo>
                  <a:cubicBezTo>
                    <a:pt x="562585" y="202046"/>
                    <a:pt x="425194" y="16164"/>
                    <a:pt x="312049" y="27709"/>
                  </a:cubicBezTo>
                  <a:cubicBezTo>
                    <a:pt x="198904" y="39254"/>
                    <a:pt x="-78187" y="461818"/>
                    <a:pt x="21104" y="457200"/>
                  </a:cubicBezTo>
                  <a:cubicBezTo>
                    <a:pt x="120395" y="452582"/>
                    <a:pt x="907794" y="0"/>
                    <a:pt x="907794" y="0"/>
                  </a:cubicBezTo>
                  <a:lnTo>
                    <a:pt x="907794" y="0"/>
                  </a:lnTo>
                </a:path>
              </a:pathLst>
            </a:custGeom>
            <a:noFill/>
            <a:ln w="76200">
              <a:solidFill>
                <a:schemeClr val="bg2"/>
              </a:solidFill>
              <a:round/>
              <a:headEnd type="none" w="med" len="med"/>
              <a:tailEnd type="triangl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4400" b="0" i="0" u="none" strike="noStrike" cap="none" normalizeH="0" baseline="0" dirty="0">
                <a:ln>
                  <a:noFill/>
                </a:ln>
                <a:solidFill>
                  <a:srgbClr val="0000FF"/>
                </a:solidFill>
                <a:effectLst/>
                <a:latin typeface="Comic Sans MS" pitchFamily="66" charset="0"/>
              </a:endParaRPr>
            </a:p>
          </p:txBody>
        </p:sp>
      </p:grpSp>
      <p:sp>
        <p:nvSpPr>
          <p:cNvPr id="47" name="Rounded Rectangular Callout 46"/>
          <p:cNvSpPr/>
          <p:nvPr/>
        </p:nvSpPr>
        <p:spPr bwMode="auto">
          <a:xfrm>
            <a:off x="777240" y="2064235"/>
            <a:ext cx="7132319" cy="1608605"/>
          </a:xfrm>
          <a:prstGeom prst="wedgeRoundRectCallout">
            <a:avLst>
              <a:gd name="adj1" fmla="val 32726"/>
              <a:gd name="adj2" fmla="val 68383"/>
              <a:gd name="adj3" fmla="val 16667"/>
            </a:avLst>
          </a:prstGeom>
          <a:noFill/>
          <a:ln w="76200" cap="flat" cmpd="sng" algn="ctr">
            <a:solidFill>
              <a:srgbClr val="0099FF"/>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1" forceAA="0" compatLnSpc="1">
            <a:prstTxWarp prst="textNoShape">
              <a:avLst/>
            </a:prstTxWarp>
            <a:noAutofit/>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FF0066"/>
              </a:solidFill>
              <a:effectLst/>
              <a:latin typeface="Lucida Console" pitchFamily="49" charset="0"/>
            </a:endParaRPr>
          </a:p>
        </p:txBody>
      </p:sp>
      <p:sp>
        <p:nvSpPr>
          <p:cNvPr id="48" name="TextBox 47"/>
          <p:cNvSpPr txBox="1"/>
          <p:nvPr/>
        </p:nvSpPr>
        <p:spPr bwMode="auto">
          <a:xfrm>
            <a:off x="4724767" y="4096278"/>
            <a:ext cx="3685625" cy="523220"/>
          </a:xfrm>
          <a:prstGeom prst="rect">
            <a:avLst/>
          </a:prstGeom>
          <a:solidFill>
            <a:schemeClr val="bg1"/>
          </a:solidFill>
          <a:ln w="76200">
            <a:solidFill>
              <a:srgbClr val="0099FF"/>
            </a:solidFill>
            <a:miter lim="800000"/>
            <a:headEnd/>
            <a:tailEnd/>
          </a:ln>
          <a:effectLst>
            <a:outerShdw blurRad="50800" dist="38100" dir="2700000" algn="tl" rotWithShape="0">
              <a:prstClr val="black">
                <a:alpha val="40000"/>
              </a:prstClr>
            </a:outerShdw>
          </a:effectLst>
        </p:spPr>
        <p:txBody>
          <a:bodyPr wrap="non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dirty="0">
                <a:solidFill>
                  <a:srgbClr val="FFFF00"/>
                </a:solidFill>
                <a:latin typeface="Arial" panose="020B0604020202020204" pitchFamily="34" charset="0"/>
                <a:cs typeface="Arial" panose="020B0604020202020204" pitchFamily="34" charset="0"/>
              </a:rPr>
              <a:t>There are </a:t>
            </a:r>
            <a:r>
              <a:rPr lang="en-US" sz="2800" i="1" dirty="0">
                <a:solidFill>
                  <a:schemeClr val="tx1"/>
                </a:solidFill>
                <a:latin typeface="Arial" panose="020B0604020202020204" pitchFamily="34" charset="0"/>
                <a:cs typeface="Arial" panose="020B0604020202020204" pitchFamily="34" charset="0"/>
              </a:rPr>
              <a:t>n</a:t>
            </a:r>
            <a:r>
              <a:rPr lang="en-US" sz="2800" dirty="0">
                <a:solidFill>
                  <a:srgbClr val="FFFF00"/>
                </a:solidFill>
                <a:latin typeface="Arial" panose="020B0604020202020204" pitchFamily="34" charset="0"/>
                <a:cs typeface="Arial" panose="020B0604020202020204" pitchFamily="34" charset="0"/>
              </a:rPr>
              <a:t> validators</a:t>
            </a:r>
          </a:p>
        </p:txBody>
      </p:sp>
    </p:spTree>
    <p:extLst>
      <p:ext uri="{BB962C8B-B14F-4D97-AF65-F5344CB8AC3E}">
        <p14:creationId xmlns:p14="http://schemas.microsoft.com/office/powerpoint/2010/main" val="58341763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FF00"/>
                </a:solidFill>
              </a:rPr>
              <a:t>Byzantine Model</a:t>
            </a:r>
          </a:p>
        </p:txBody>
      </p:sp>
      <p:sp>
        <p:nvSpPr>
          <p:cNvPr id="3" name="Slide Number Placeholder 2"/>
          <p:cNvSpPr>
            <a:spLocks noGrp="1"/>
          </p:cNvSpPr>
          <p:nvPr>
            <p:ph type="sldNum" sz="quarter" idx="11"/>
          </p:nvPr>
        </p:nvSpPr>
        <p:spPr/>
        <p:txBody>
          <a:bodyPr/>
          <a:lstStyle/>
          <a:p>
            <a:pPr>
              <a:defRPr/>
            </a:pPr>
            <a:fld id="{D65C4E5D-DA99-460E-9E68-E8A28959880C}" type="slidenum">
              <a:rPr lang="x-none" smtClean="0"/>
              <a:pPr>
                <a:defRPr/>
              </a:pPr>
              <a:t>52</a:t>
            </a:fld>
            <a:endParaRPr lang="en-US" dirty="0"/>
          </a:p>
        </p:txBody>
      </p:sp>
      <p:sp>
        <p:nvSpPr>
          <p:cNvPr id="47" name="Rounded Rectangular Callout 46"/>
          <p:cNvSpPr/>
          <p:nvPr/>
        </p:nvSpPr>
        <p:spPr bwMode="auto">
          <a:xfrm>
            <a:off x="5968650" y="1859281"/>
            <a:ext cx="2091551" cy="1813560"/>
          </a:xfrm>
          <a:prstGeom prst="wedgeRoundRectCallout">
            <a:avLst>
              <a:gd name="adj1" fmla="val -33581"/>
              <a:gd name="adj2" fmla="val 80148"/>
              <a:gd name="adj3" fmla="val 16667"/>
            </a:avLst>
          </a:prstGeom>
          <a:noFill/>
          <a:ln w="76200" cap="flat" cmpd="sng" algn="ctr">
            <a:solidFill>
              <a:srgbClr val="FF0000"/>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1" forceAA="0" compatLnSpc="1">
            <a:prstTxWarp prst="textNoShape">
              <a:avLst/>
            </a:prstTxWarp>
            <a:noAutofit/>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FF0066"/>
              </a:solidFill>
              <a:effectLst/>
              <a:latin typeface="Lucida Console" pitchFamily="49" charset="0"/>
            </a:endParaRPr>
          </a:p>
        </p:txBody>
      </p:sp>
      <p:sp>
        <p:nvSpPr>
          <p:cNvPr id="48" name="TextBox 47"/>
          <p:cNvSpPr txBox="1"/>
          <p:nvPr/>
        </p:nvSpPr>
        <p:spPr bwMode="auto">
          <a:xfrm>
            <a:off x="2743537" y="4438455"/>
            <a:ext cx="5279009" cy="954107"/>
          </a:xfrm>
          <a:prstGeom prst="rect">
            <a:avLst/>
          </a:prstGeom>
          <a:solidFill>
            <a:schemeClr val="bg1"/>
          </a:solidFill>
          <a:ln w="76200">
            <a:solidFill>
              <a:srgbClr val="FF0000"/>
            </a:solidFill>
            <a:miter lim="800000"/>
            <a:headEnd/>
            <a:tailEnd/>
          </a:ln>
          <a:effectLst>
            <a:outerShdw blurRad="50800" dist="38100" dir="2700000" algn="tl" rotWithShape="0">
              <a:prstClr val="black">
                <a:alpha val="40000"/>
              </a:prstClr>
            </a:outerShdw>
          </a:effectLst>
        </p:spPr>
        <p:txBody>
          <a:bodyPr wrap="non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dirty="0">
                <a:solidFill>
                  <a:srgbClr val="FFFF00"/>
                </a:solidFill>
                <a:latin typeface="Arial" panose="020B0604020202020204" pitchFamily="34" charset="0"/>
                <a:cs typeface="Arial" panose="020B0604020202020204" pitchFamily="34" charset="0"/>
              </a:rPr>
              <a:t>As many as </a:t>
            </a:r>
            <a:r>
              <a:rPr lang="en-US" sz="2800" i="1" dirty="0">
                <a:solidFill>
                  <a:schemeClr val="tx1"/>
                </a:solidFill>
                <a:latin typeface="Arial" panose="020B0604020202020204" pitchFamily="34" charset="0"/>
                <a:cs typeface="Arial" panose="020B0604020202020204" pitchFamily="34" charset="0"/>
              </a:rPr>
              <a:t>f</a:t>
            </a:r>
            <a:r>
              <a:rPr lang="en-US" sz="2800" dirty="0">
                <a:solidFill>
                  <a:srgbClr val="FFFF00"/>
                </a:solidFill>
                <a:latin typeface="Arial" panose="020B0604020202020204" pitchFamily="34" charset="0"/>
                <a:cs typeface="Arial" panose="020B0604020202020204" pitchFamily="34" charset="0"/>
              </a:rPr>
              <a:t> may be dishonest,</a:t>
            </a:r>
          </a:p>
          <a:p>
            <a:pPr algn="ctr"/>
            <a:r>
              <a:rPr lang="en-US" sz="2800" dirty="0">
                <a:solidFill>
                  <a:srgbClr val="FFFF00"/>
                </a:solidFill>
                <a:latin typeface="Arial" panose="020B0604020202020204" pitchFamily="34" charset="0"/>
                <a:cs typeface="Arial" panose="020B0604020202020204" pitchFamily="34" charset="0"/>
              </a:rPr>
              <a:t>where </a:t>
            </a:r>
            <a:r>
              <a:rPr lang="en-US" sz="2800" i="1" dirty="0">
                <a:solidFill>
                  <a:schemeClr val="tx1"/>
                </a:solidFill>
                <a:latin typeface="Arial" panose="020B0604020202020204" pitchFamily="34" charset="0"/>
                <a:cs typeface="Arial" panose="020B0604020202020204" pitchFamily="34" charset="0"/>
              </a:rPr>
              <a:t>f</a:t>
            </a:r>
            <a:r>
              <a:rPr lang="en-US" sz="2800" dirty="0">
                <a:solidFill>
                  <a:schemeClr val="tx1"/>
                </a:solidFill>
                <a:latin typeface="Arial" panose="020B0604020202020204" pitchFamily="34" charset="0"/>
                <a:cs typeface="Arial" panose="020B0604020202020204" pitchFamily="34" charset="0"/>
              </a:rPr>
              <a:t> &lt; </a:t>
            </a:r>
            <a:r>
              <a:rPr lang="en-US" sz="2800" i="1" dirty="0">
                <a:solidFill>
                  <a:schemeClr val="tx1"/>
                </a:solidFill>
                <a:latin typeface="Arial" panose="020B0604020202020204" pitchFamily="34" charset="0"/>
                <a:cs typeface="Arial" panose="020B0604020202020204" pitchFamily="34" charset="0"/>
              </a:rPr>
              <a:t>n</a:t>
            </a:r>
            <a:r>
              <a:rPr lang="en-US" sz="2800" dirty="0">
                <a:solidFill>
                  <a:schemeClr val="tx1"/>
                </a:solidFill>
                <a:latin typeface="Arial" panose="020B0604020202020204" pitchFamily="34" charset="0"/>
                <a:cs typeface="Arial" panose="020B0604020202020204" pitchFamily="34" charset="0"/>
              </a:rPr>
              <a:t>/3</a:t>
            </a:r>
          </a:p>
        </p:txBody>
      </p:sp>
      <p:grpSp>
        <p:nvGrpSpPr>
          <p:cNvPr id="58" name="Group 57">
            <a:extLst>
              <a:ext uri="{FF2B5EF4-FFF2-40B4-BE49-F238E27FC236}">
                <a16:creationId xmlns:a16="http://schemas.microsoft.com/office/drawing/2014/main" id="{00140A0A-D27F-1528-05F6-BB314EC5085B}"/>
              </a:ext>
            </a:extLst>
          </p:cNvPr>
          <p:cNvGrpSpPr/>
          <p:nvPr/>
        </p:nvGrpSpPr>
        <p:grpSpPr>
          <a:xfrm>
            <a:off x="1431854" y="2064235"/>
            <a:ext cx="6280292" cy="1293196"/>
            <a:chOff x="1645029" y="4460053"/>
            <a:chExt cx="6280292" cy="1293196"/>
          </a:xfrm>
          <a:effectLst>
            <a:glow rad="101600">
              <a:schemeClr val="accent3">
                <a:satMod val="175000"/>
                <a:alpha val="40000"/>
              </a:schemeClr>
            </a:glow>
          </a:effectLst>
        </p:grpSpPr>
        <p:grpSp>
          <p:nvGrpSpPr>
            <p:cNvPr id="59" name="Group 58">
              <a:extLst>
                <a:ext uri="{FF2B5EF4-FFF2-40B4-BE49-F238E27FC236}">
                  <a16:creationId xmlns:a16="http://schemas.microsoft.com/office/drawing/2014/main" id="{EC2923AA-4406-9F0D-3844-2F5145015D8A}"/>
                </a:ext>
              </a:extLst>
            </p:cNvPr>
            <p:cNvGrpSpPr/>
            <p:nvPr/>
          </p:nvGrpSpPr>
          <p:grpSpPr>
            <a:xfrm>
              <a:off x="1645029" y="4762649"/>
              <a:ext cx="5853942" cy="990600"/>
              <a:chOff x="869252" y="4762649"/>
              <a:chExt cx="5853942" cy="990600"/>
            </a:xfrm>
          </p:grpSpPr>
          <p:grpSp>
            <p:nvGrpSpPr>
              <p:cNvPr id="61" name="Group 2">
                <a:extLst>
                  <a:ext uri="{FF2B5EF4-FFF2-40B4-BE49-F238E27FC236}">
                    <a16:creationId xmlns:a16="http://schemas.microsoft.com/office/drawing/2014/main" id="{86BCB5EF-5AB3-651D-A4BC-4CC6556F02A6}"/>
                  </a:ext>
                </a:extLst>
              </p:cNvPr>
              <p:cNvGrpSpPr>
                <a:grpSpLocks/>
              </p:cNvGrpSpPr>
              <p:nvPr/>
            </p:nvGrpSpPr>
            <p:grpSpPr bwMode="auto">
              <a:xfrm flipH="1">
                <a:off x="869252" y="4762649"/>
                <a:ext cx="1107141" cy="990600"/>
                <a:chOff x="3168" y="1824"/>
                <a:chExt cx="912" cy="816"/>
              </a:xfrm>
            </p:grpSpPr>
            <p:sp>
              <p:nvSpPr>
                <p:cNvPr id="92" name="Freeform 3">
                  <a:extLst>
                    <a:ext uri="{FF2B5EF4-FFF2-40B4-BE49-F238E27FC236}">
                      <a16:creationId xmlns:a16="http://schemas.microsoft.com/office/drawing/2014/main" id="{7D2EB484-9D06-57F6-DB9A-84DB7C8C4A47}"/>
                    </a:ext>
                  </a:extLst>
                </p:cNvPr>
                <p:cNvSpPr>
                  <a:spLocks/>
                </p:cNvSpPr>
                <p:nvPr/>
              </p:nvSpPr>
              <p:spPr bwMode="auto">
                <a:xfrm>
                  <a:off x="3936" y="2064"/>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93" name="Freeform 4">
                  <a:extLst>
                    <a:ext uri="{FF2B5EF4-FFF2-40B4-BE49-F238E27FC236}">
                      <a16:creationId xmlns:a16="http://schemas.microsoft.com/office/drawing/2014/main" id="{B88DA8DD-8B58-376C-722C-4F337ED81218}"/>
                    </a:ext>
                  </a:extLst>
                </p:cNvPr>
                <p:cNvSpPr>
                  <a:spLocks/>
                </p:cNvSpPr>
                <p:nvPr/>
              </p:nvSpPr>
              <p:spPr bwMode="auto">
                <a:xfrm>
                  <a:off x="3728" y="1920"/>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94" name="Freeform 5">
                  <a:extLst>
                    <a:ext uri="{FF2B5EF4-FFF2-40B4-BE49-F238E27FC236}">
                      <a16:creationId xmlns:a16="http://schemas.microsoft.com/office/drawing/2014/main" id="{91871D8C-EC60-C405-4556-0DC6B1AC100C}"/>
                    </a:ext>
                  </a:extLst>
                </p:cNvPr>
                <p:cNvSpPr>
                  <a:spLocks/>
                </p:cNvSpPr>
                <p:nvPr/>
              </p:nvSpPr>
              <p:spPr bwMode="auto">
                <a:xfrm>
                  <a:off x="3504" y="1824"/>
                  <a:ext cx="144" cy="288"/>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95" name="Freeform 6">
                  <a:extLst>
                    <a:ext uri="{FF2B5EF4-FFF2-40B4-BE49-F238E27FC236}">
                      <a16:creationId xmlns:a16="http://schemas.microsoft.com/office/drawing/2014/main" id="{FE0A1D27-BD18-4B54-03D1-0A668B0BDF05}"/>
                    </a:ext>
                  </a:extLst>
                </p:cNvPr>
                <p:cNvSpPr>
                  <a:spLocks/>
                </p:cNvSpPr>
                <p:nvPr/>
              </p:nvSpPr>
              <p:spPr bwMode="auto">
                <a:xfrm>
                  <a:off x="3243" y="1824"/>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Lst>
                  <a:ahLst/>
                  <a:cxnLst>
                    <a:cxn ang="0">
                      <a:pos x="T0" y="T1"/>
                    </a:cxn>
                    <a:cxn ang="0">
                      <a:pos x="T2" y="T3"/>
                    </a:cxn>
                    <a:cxn ang="0">
                      <a:pos x="T4" y="T5"/>
                    </a:cxn>
                    <a:cxn ang="0">
                      <a:pos x="T6" y="T7"/>
                    </a:cxn>
                    <a:cxn ang="0">
                      <a:pos x="T8" y="T9"/>
                    </a:cxn>
                  </a:cxnLst>
                  <a:rect l="0" t="0" r="r" b="b"/>
                  <a:pathLst>
                    <a:path w="789" h="535">
                      <a:moveTo>
                        <a:pt x="261" y="0"/>
                      </a:moveTo>
                      <a:lnTo>
                        <a:pt x="789" y="336"/>
                      </a:lnTo>
                      <a:lnTo>
                        <a:pt x="494" y="535"/>
                      </a:lnTo>
                      <a:lnTo>
                        <a:pt x="0" y="96"/>
                      </a:lnTo>
                      <a:lnTo>
                        <a:pt x="261" y="0"/>
                      </a:lnTo>
                      <a:close/>
                    </a:path>
                  </a:pathLst>
                </a:custGeom>
                <a:solidFill>
                  <a:srgbClr val="00B050"/>
                </a:solidFill>
                <a:ln w="38100"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96" name="Freeform 7">
                  <a:extLst>
                    <a:ext uri="{FF2B5EF4-FFF2-40B4-BE49-F238E27FC236}">
                      <a16:creationId xmlns:a16="http://schemas.microsoft.com/office/drawing/2014/main" id="{94C22CC3-6644-7D4C-8BE4-449A062FCAC1}"/>
                    </a:ext>
                  </a:extLst>
                </p:cNvPr>
                <p:cNvSpPr>
                  <a:spLocks/>
                </p:cNvSpPr>
                <p:nvPr/>
              </p:nvSpPr>
              <p:spPr bwMode="auto">
                <a:xfrm>
                  <a:off x="3253" y="1920"/>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Lst>
                  <a:ahLst/>
                  <a:cxnLst>
                    <a:cxn ang="0">
                      <a:pos x="T0" y="T1"/>
                    </a:cxn>
                    <a:cxn ang="0">
                      <a:pos x="T2" y="T3"/>
                    </a:cxn>
                    <a:cxn ang="0">
                      <a:pos x="T4" y="T5"/>
                    </a:cxn>
                    <a:cxn ang="0">
                      <a:pos x="T6" y="T7"/>
                    </a:cxn>
                    <a:cxn ang="0">
                      <a:pos x="T8" y="T9"/>
                    </a:cxn>
                  </a:cxnLst>
                  <a:rect l="0" t="0" r="r" b="b"/>
                  <a:pathLst>
                    <a:path w="491" h="567">
                      <a:moveTo>
                        <a:pt x="11" y="0"/>
                      </a:moveTo>
                      <a:lnTo>
                        <a:pt x="491" y="432"/>
                      </a:lnTo>
                      <a:lnTo>
                        <a:pt x="484" y="567"/>
                      </a:lnTo>
                      <a:lnTo>
                        <a:pt x="0" y="119"/>
                      </a:lnTo>
                      <a:lnTo>
                        <a:pt x="11" y="0"/>
                      </a:lnTo>
                      <a:close/>
                    </a:path>
                  </a:pathLst>
                </a:custGeom>
                <a:solidFill>
                  <a:srgbClr val="00B050"/>
                </a:solidFill>
                <a:ln w="38100"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97" name="Freeform 8">
                  <a:extLst>
                    <a:ext uri="{FF2B5EF4-FFF2-40B4-BE49-F238E27FC236}">
                      <a16:creationId xmlns:a16="http://schemas.microsoft.com/office/drawing/2014/main" id="{FD81416B-2F15-1127-467D-F2FC0A0BB0A1}"/>
                    </a:ext>
                  </a:extLst>
                </p:cNvPr>
                <p:cNvSpPr>
                  <a:spLocks/>
                </p:cNvSpPr>
                <p:nvPr/>
              </p:nvSpPr>
              <p:spPr bwMode="auto">
                <a:xfrm>
                  <a:off x="3728" y="2160"/>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Lst>
                  <a:ahLst/>
                  <a:cxnLst>
                    <a:cxn ang="0">
                      <a:pos x="T0" y="T1"/>
                    </a:cxn>
                    <a:cxn ang="0">
                      <a:pos x="T2" y="T3"/>
                    </a:cxn>
                    <a:cxn ang="0">
                      <a:pos x="T4" y="T5"/>
                    </a:cxn>
                    <a:cxn ang="0">
                      <a:pos x="T6" y="T7"/>
                    </a:cxn>
                    <a:cxn ang="0">
                      <a:pos x="T8" y="T9"/>
                    </a:cxn>
                  </a:cxnLst>
                  <a:rect l="0" t="0" r="r" b="b"/>
                  <a:pathLst>
                    <a:path w="304" h="327">
                      <a:moveTo>
                        <a:pt x="304" y="0"/>
                      </a:moveTo>
                      <a:lnTo>
                        <a:pt x="304" y="96"/>
                      </a:lnTo>
                      <a:lnTo>
                        <a:pt x="0" y="327"/>
                      </a:lnTo>
                      <a:lnTo>
                        <a:pt x="18" y="181"/>
                      </a:lnTo>
                      <a:lnTo>
                        <a:pt x="304" y="0"/>
                      </a:lnTo>
                      <a:close/>
                    </a:path>
                  </a:pathLst>
                </a:custGeom>
                <a:solidFill>
                  <a:srgbClr val="00B050"/>
                </a:solidFill>
                <a:ln w="38100"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98" name="Freeform 9">
                  <a:extLst>
                    <a:ext uri="{FF2B5EF4-FFF2-40B4-BE49-F238E27FC236}">
                      <a16:creationId xmlns:a16="http://schemas.microsoft.com/office/drawing/2014/main" id="{42468AE8-501B-D0EB-950F-B780AA15F691}"/>
                    </a:ext>
                  </a:extLst>
                </p:cNvPr>
                <p:cNvSpPr>
                  <a:spLocks/>
                </p:cNvSpPr>
                <p:nvPr/>
              </p:nvSpPr>
              <p:spPr bwMode="auto">
                <a:xfrm>
                  <a:off x="3504" y="2304"/>
                  <a:ext cx="240" cy="336"/>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99" name="Freeform 10">
                  <a:extLst>
                    <a:ext uri="{FF2B5EF4-FFF2-40B4-BE49-F238E27FC236}">
                      <a16:creationId xmlns:a16="http://schemas.microsoft.com/office/drawing/2014/main" id="{183DD0A1-5A94-4D67-CBE0-7E7806D69B3E}"/>
                    </a:ext>
                  </a:extLst>
                </p:cNvPr>
                <p:cNvSpPr>
                  <a:spLocks/>
                </p:cNvSpPr>
                <p:nvPr/>
              </p:nvSpPr>
              <p:spPr bwMode="auto">
                <a:xfrm>
                  <a:off x="3312" y="2160"/>
                  <a:ext cx="240" cy="288"/>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100" name="Freeform 11">
                  <a:extLst>
                    <a:ext uri="{FF2B5EF4-FFF2-40B4-BE49-F238E27FC236}">
                      <a16:creationId xmlns:a16="http://schemas.microsoft.com/office/drawing/2014/main" id="{68FAF45E-9444-F3F0-E9D3-E93B90846362}"/>
                    </a:ext>
                  </a:extLst>
                </p:cNvPr>
                <p:cNvSpPr>
                  <a:spLocks/>
                </p:cNvSpPr>
                <p:nvPr/>
              </p:nvSpPr>
              <p:spPr bwMode="auto">
                <a:xfrm>
                  <a:off x="3168" y="2016"/>
                  <a:ext cx="192" cy="288"/>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grpSp>
          <p:grpSp>
            <p:nvGrpSpPr>
              <p:cNvPr id="62" name="Group 2">
                <a:extLst>
                  <a:ext uri="{FF2B5EF4-FFF2-40B4-BE49-F238E27FC236}">
                    <a16:creationId xmlns:a16="http://schemas.microsoft.com/office/drawing/2014/main" id="{01638A3D-33EB-1228-EB11-85319957AD7A}"/>
                  </a:ext>
                </a:extLst>
              </p:cNvPr>
              <p:cNvGrpSpPr>
                <a:grpSpLocks/>
              </p:cNvGrpSpPr>
              <p:nvPr/>
            </p:nvGrpSpPr>
            <p:grpSpPr bwMode="auto">
              <a:xfrm flipH="1">
                <a:off x="2451519" y="4762649"/>
                <a:ext cx="1107141" cy="990600"/>
                <a:chOff x="3168" y="1824"/>
                <a:chExt cx="912" cy="816"/>
              </a:xfrm>
            </p:grpSpPr>
            <p:sp>
              <p:nvSpPr>
                <p:cNvPr id="83" name="Freeform 3">
                  <a:extLst>
                    <a:ext uri="{FF2B5EF4-FFF2-40B4-BE49-F238E27FC236}">
                      <a16:creationId xmlns:a16="http://schemas.microsoft.com/office/drawing/2014/main" id="{28CDB774-6B32-7DA6-C3BF-9BF6A9130EE8}"/>
                    </a:ext>
                  </a:extLst>
                </p:cNvPr>
                <p:cNvSpPr>
                  <a:spLocks/>
                </p:cNvSpPr>
                <p:nvPr/>
              </p:nvSpPr>
              <p:spPr bwMode="auto">
                <a:xfrm>
                  <a:off x="3936" y="2064"/>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84" name="Freeform 4">
                  <a:extLst>
                    <a:ext uri="{FF2B5EF4-FFF2-40B4-BE49-F238E27FC236}">
                      <a16:creationId xmlns:a16="http://schemas.microsoft.com/office/drawing/2014/main" id="{7786F9AC-1DE9-B019-0177-847985223774}"/>
                    </a:ext>
                  </a:extLst>
                </p:cNvPr>
                <p:cNvSpPr>
                  <a:spLocks/>
                </p:cNvSpPr>
                <p:nvPr/>
              </p:nvSpPr>
              <p:spPr bwMode="auto">
                <a:xfrm>
                  <a:off x="3728" y="1920"/>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85" name="Freeform 5">
                  <a:extLst>
                    <a:ext uri="{FF2B5EF4-FFF2-40B4-BE49-F238E27FC236}">
                      <a16:creationId xmlns:a16="http://schemas.microsoft.com/office/drawing/2014/main" id="{A0F0DE70-BC24-A076-C919-198CC8FE78D3}"/>
                    </a:ext>
                  </a:extLst>
                </p:cNvPr>
                <p:cNvSpPr>
                  <a:spLocks/>
                </p:cNvSpPr>
                <p:nvPr/>
              </p:nvSpPr>
              <p:spPr bwMode="auto">
                <a:xfrm>
                  <a:off x="3504" y="1824"/>
                  <a:ext cx="144" cy="288"/>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86" name="Freeform 6">
                  <a:extLst>
                    <a:ext uri="{FF2B5EF4-FFF2-40B4-BE49-F238E27FC236}">
                      <a16:creationId xmlns:a16="http://schemas.microsoft.com/office/drawing/2014/main" id="{1918D7F4-7582-68B8-E945-77ED029F5C5D}"/>
                    </a:ext>
                  </a:extLst>
                </p:cNvPr>
                <p:cNvSpPr>
                  <a:spLocks/>
                </p:cNvSpPr>
                <p:nvPr/>
              </p:nvSpPr>
              <p:spPr bwMode="auto">
                <a:xfrm>
                  <a:off x="3243" y="1824"/>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Lst>
                  <a:ahLst/>
                  <a:cxnLst>
                    <a:cxn ang="0">
                      <a:pos x="T0" y="T1"/>
                    </a:cxn>
                    <a:cxn ang="0">
                      <a:pos x="T2" y="T3"/>
                    </a:cxn>
                    <a:cxn ang="0">
                      <a:pos x="T4" y="T5"/>
                    </a:cxn>
                    <a:cxn ang="0">
                      <a:pos x="T6" y="T7"/>
                    </a:cxn>
                    <a:cxn ang="0">
                      <a:pos x="T8" y="T9"/>
                    </a:cxn>
                  </a:cxnLst>
                  <a:rect l="0" t="0" r="r" b="b"/>
                  <a:pathLst>
                    <a:path w="789" h="535">
                      <a:moveTo>
                        <a:pt x="261" y="0"/>
                      </a:moveTo>
                      <a:lnTo>
                        <a:pt x="789" y="336"/>
                      </a:lnTo>
                      <a:lnTo>
                        <a:pt x="494" y="535"/>
                      </a:lnTo>
                      <a:lnTo>
                        <a:pt x="0" y="96"/>
                      </a:lnTo>
                      <a:lnTo>
                        <a:pt x="261" y="0"/>
                      </a:lnTo>
                      <a:close/>
                    </a:path>
                  </a:pathLst>
                </a:custGeom>
                <a:solidFill>
                  <a:srgbClr val="00B050"/>
                </a:solidFill>
                <a:ln w="38100"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87" name="Freeform 7">
                  <a:extLst>
                    <a:ext uri="{FF2B5EF4-FFF2-40B4-BE49-F238E27FC236}">
                      <a16:creationId xmlns:a16="http://schemas.microsoft.com/office/drawing/2014/main" id="{505BDA00-0881-9875-55D8-EACB12678F2B}"/>
                    </a:ext>
                  </a:extLst>
                </p:cNvPr>
                <p:cNvSpPr>
                  <a:spLocks/>
                </p:cNvSpPr>
                <p:nvPr/>
              </p:nvSpPr>
              <p:spPr bwMode="auto">
                <a:xfrm>
                  <a:off x="3253" y="1920"/>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Lst>
                  <a:ahLst/>
                  <a:cxnLst>
                    <a:cxn ang="0">
                      <a:pos x="T0" y="T1"/>
                    </a:cxn>
                    <a:cxn ang="0">
                      <a:pos x="T2" y="T3"/>
                    </a:cxn>
                    <a:cxn ang="0">
                      <a:pos x="T4" y="T5"/>
                    </a:cxn>
                    <a:cxn ang="0">
                      <a:pos x="T6" y="T7"/>
                    </a:cxn>
                    <a:cxn ang="0">
                      <a:pos x="T8" y="T9"/>
                    </a:cxn>
                  </a:cxnLst>
                  <a:rect l="0" t="0" r="r" b="b"/>
                  <a:pathLst>
                    <a:path w="491" h="567">
                      <a:moveTo>
                        <a:pt x="11" y="0"/>
                      </a:moveTo>
                      <a:lnTo>
                        <a:pt x="491" y="432"/>
                      </a:lnTo>
                      <a:lnTo>
                        <a:pt x="484" y="567"/>
                      </a:lnTo>
                      <a:lnTo>
                        <a:pt x="0" y="119"/>
                      </a:lnTo>
                      <a:lnTo>
                        <a:pt x="11" y="0"/>
                      </a:lnTo>
                      <a:close/>
                    </a:path>
                  </a:pathLst>
                </a:custGeom>
                <a:solidFill>
                  <a:srgbClr val="00B050"/>
                </a:solidFill>
                <a:ln w="38100"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88" name="Freeform 8">
                  <a:extLst>
                    <a:ext uri="{FF2B5EF4-FFF2-40B4-BE49-F238E27FC236}">
                      <a16:creationId xmlns:a16="http://schemas.microsoft.com/office/drawing/2014/main" id="{CB319E3E-DEF1-4BBD-95DA-FB473BA74A98}"/>
                    </a:ext>
                  </a:extLst>
                </p:cNvPr>
                <p:cNvSpPr>
                  <a:spLocks/>
                </p:cNvSpPr>
                <p:nvPr/>
              </p:nvSpPr>
              <p:spPr bwMode="auto">
                <a:xfrm>
                  <a:off x="3728" y="2160"/>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Lst>
                  <a:ahLst/>
                  <a:cxnLst>
                    <a:cxn ang="0">
                      <a:pos x="T0" y="T1"/>
                    </a:cxn>
                    <a:cxn ang="0">
                      <a:pos x="T2" y="T3"/>
                    </a:cxn>
                    <a:cxn ang="0">
                      <a:pos x="T4" y="T5"/>
                    </a:cxn>
                    <a:cxn ang="0">
                      <a:pos x="T6" y="T7"/>
                    </a:cxn>
                    <a:cxn ang="0">
                      <a:pos x="T8" y="T9"/>
                    </a:cxn>
                  </a:cxnLst>
                  <a:rect l="0" t="0" r="r" b="b"/>
                  <a:pathLst>
                    <a:path w="304" h="327">
                      <a:moveTo>
                        <a:pt x="304" y="0"/>
                      </a:moveTo>
                      <a:lnTo>
                        <a:pt x="304" y="96"/>
                      </a:lnTo>
                      <a:lnTo>
                        <a:pt x="0" y="327"/>
                      </a:lnTo>
                      <a:lnTo>
                        <a:pt x="18" y="181"/>
                      </a:lnTo>
                      <a:lnTo>
                        <a:pt x="304" y="0"/>
                      </a:lnTo>
                      <a:close/>
                    </a:path>
                  </a:pathLst>
                </a:custGeom>
                <a:solidFill>
                  <a:srgbClr val="00B050"/>
                </a:solidFill>
                <a:ln w="38100"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89" name="Freeform 9">
                  <a:extLst>
                    <a:ext uri="{FF2B5EF4-FFF2-40B4-BE49-F238E27FC236}">
                      <a16:creationId xmlns:a16="http://schemas.microsoft.com/office/drawing/2014/main" id="{5C217659-6F97-1994-9AA9-174F094B0BF3}"/>
                    </a:ext>
                  </a:extLst>
                </p:cNvPr>
                <p:cNvSpPr>
                  <a:spLocks/>
                </p:cNvSpPr>
                <p:nvPr/>
              </p:nvSpPr>
              <p:spPr bwMode="auto">
                <a:xfrm>
                  <a:off x="3504" y="2304"/>
                  <a:ext cx="240" cy="336"/>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90" name="Freeform 10">
                  <a:extLst>
                    <a:ext uri="{FF2B5EF4-FFF2-40B4-BE49-F238E27FC236}">
                      <a16:creationId xmlns:a16="http://schemas.microsoft.com/office/drawing/2014/main" id="{9D106144-9B1E-671A-7B01-C4A59C131C23}"/>
                    </a:ext>
                  </a:extLst>
                </p:cNvPr>
                <p:cNvSpPr>
                  <a:spLocks/>
                </p:cNvSpPr>
                <p:nvPr/>
              </p:nvSpPr>
              <p:spPr bwMode="auto">
                <a:xfrm>
                  <a:off x="3312" y="2160"/>
                  <a:ext cx="240" cy="288"/>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91" name="Freeform 11">
                  <a:extLst>
                    <a:ext uri="{FF2B5EF4-FFF2-40B4-BE49-F238E27FC236}">
                      <a16:creationId xmlns:a16="http://schemas.microsoft.com/office/drawing/2014/main" id="{357A47E8-9E0A-1172-12BC-CA1511805718}"/>
                    </a:ext>
                  </a:extLst>
                </p:cNvPr>
                <p:cNvSpPr>
                  <a:spLocks/>
                </p:cNvSpPr>
                <p:nvPr/>
              </p:nvSpPr>
              <p:spPr bwMode="auto">
                <a:xfrm>
                  <a:off x="3168" y="2016"/>
                  <a:ext cx="192" cy="288"/>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grpSp>
          <p:grpSp>
            <p:nvGrpSpPr>
              <p:cNvPr id="63" name="Group 2">
                <a:extLst>
                  <a:ext uri="{FF2B5EF4-FFF2-40B4-BE49-F238E27FC236}">
                    <a16:creationId xmlns:a16="http://schemas.microsoft.com/office/drawing/2014/main" id="{63C7E585-2871-C409-351B-F96E48DBF122}"/>
                  </a:ext>
                </a:extLst>
              </p:cNvPr>
              <p:cNvGrpSpPr>
                <a:grpSpLocks/>
              </p:cNvGrpSpPr>
              <p:nvPr/>
            </p:nvGrpSpPr>
            <p:grpSpPr bwMode="auto">
              <a:xfrm flipH="1">
                <a:off x="4033786" y="4762649"/>
                <a:ext cx="1107141" cy="990600"/>
                <a:chOff x="3168" y="1824"/>
                <a:chExt cx="912" cy="816"/>
              </a:xfrm>
            </p:grpSpPr>
            <p:sp>
              <p:nvSpPr>
                <p:cNvPr id="74" name="Freeform 3">
                  <a:extLst>
                    <a:ext uri="{FF2B5EF4-FFF2-40B4-BE49-F238E27FC236}">
                      <a16:creationId xmlns:a16="http://schemas.microsoft.com/office/drawing/2014/main" id="{BB082FFD-7EC6-E18D-EF9D-0B34C946BD09}"/>
                    </a:ext>
                  </a:extLst>
                </p:cNvPr>
                <p:cNvSpPr>
                  <a:spLocks/>
                </p:cNvSpPr>
                <p:nvPr/>
              </p:nvSpPr>
              <p:spPr bwMode="auto">
                <a:xfrm>
                  <a:off x="3936" y="2064"/>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75" name="Freeform 4">
                  <a:extLst>
                    <a:ext uri="{FF2B5EF4-FFF2-40B4-BE49-F238E27FC236}">
                      <a16:creationId xmlns:a16="http://schemas.microsoft.com/office/drawing/2014/main" id="{00B85A4F-B355-59BD-0653-FB33D1D6D66A}"/>
                    </a:ext>
                  </a:extLst>
                </p:cNvPr>
                <p:cNvSpPr>
                  <a:spLocks/>
                </p:cNvSpPr>
                <p:nvPr/>
              </p:nvSpPr>
              <p:spPr bwMode="auto">
                <a:xfrm>
                  <a:off x="3728" y="1920"/>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76" name="Freeform 5">
                  <a:extLst>
                    <a:ext uri="{FF2B5EF4-FFF2-40B4-BE49-F238E27FC236}">
                      <a16:creationId xmlns:a16="http://schemas.microsoft.com/office/drawing/2014/main" id="{4BCBF9F8-8412-9731-984C-88A93F22F129}"/>
                    </a:ext>
                  </a:extLst>
                </p:cNvPr>
                <p:cNvSpPr>
                  <a:spLocks/>
                </p:cNvSpPr>
                <p:nvPr/>
              </p:nvSpPr>
              <p:spPr bwMode="auto">
                <a:xfrm>
                  <a:off x="3504" y="1824"/>
                  <a:ext cx="144" cy="288"/>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77" name="Freeform 6">
                  <a:extLst>
                    <a:ext uri="{FF2B5EF4-FFF2-40B4-BE49-F238E27FC236}">
                      <a16:creationId xmlns:a16="http://schemas.microsoft.com/office/drawing/2014/main" id="{C4EAC337-A280-DE9E-1E9A-1E4B28142A2C}"/>
                    </a:ext>
                  </a:extLst>
                </p:cNvPr>
                <p:cNvSpPr>
                  <a:spLocks/>
                </p:cNvSpPr>
                <p:nvPr/>
              </p:nvSpPr>
              <p:spPr bwMode="auto">
                <a:xfrm>
                  <a:off x="3243" y="1824"/>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Lst>
                  <a:ahLst/>
                  <a:cxnLst>
                    <a:cxn ang="0">
                      <a:pos x="T0" y="T1"/>
                    </a:cxn>
                    <a:cxn ang="0">
                      <a:pos x="T2" y="T3"/>
                    </a:cxn>
                    <a:cxn ang="0">
                      <a:pos x="T4" y="T5"/>
                    </a:cxn>
                    <a:cxn ang="0">
                      <a:pos x="T6" y="T7"/>
                    </a:cxn>
                    <a:cxn ang="0">
                      <a:pos x="T8" y="T9"/>
                    </a:cxn>
                  </a:cxnLst>
                  <a:rect l="0" t="0" r="r" b="b"/>
                  <a:pathLst>
                    <a:path w="789" h="535">
                      <a:moveTo>
                        <a:pt x="261" y="0"/>
                      </a:moveTo>
                      <a:lnTo>
                        <a:pt x="789" y="336"/>
                      </a:lnTo>
                      <a:lnTo>
                        <a:pt x="494" y="535"/>
                      </a:lnTo>
                      <a:lnTo>
                        <a:pt x="0" y="96"/>
                      </a:lnTo>
                      <a:lnTo>
                        <a:pt x="261" y="0"/>
                      </a:lnTo>
                      <a:close/>
                    </a:path>
                  </a:pathLst>
                </a:custGeom>
                <a:solidFill>
                  <a:srgbClr val="00B050"/>
                </a:solidFill>
                <a:ln w="38100"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78" name="Freeform 7">
                  <a:extLst>
                    <a:ext uri="{FF2B5EF4-FFF2-40B4-BE49-F238E27FC236}">
                      <a16:creationId xmlns:a16="http://schemas.microsoft.com/office/drawing/2014/main" id="{3A8178B6-9F0B-02A4-AF47-52825A9F1963}"/>
                    </a:ext>
                  </a:extLst>
                </p:cNvPr>
                <p:cNvSpPr>
                  <a:spLocks/>
                </p:cNvSpPr>
                <p:nvPr/>
              </p:nvSpPr>
              <p:spPr bwMode="auto">
                <a:xfrm>
                  <a:off x="3253" y="1920"/>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Lst>
                  <a:ahLst/>
                  <a:cxnLst>
                    <a:cxn ang="0">
                      <a:pos x="T0" y="T1"/>
                    </a:cxn>
                    <a:cxn ang="0">
                      <a:pos x="T2" y="T3"/>
                    </a:cxn>
                    <a:cxn ang="0">
                      <a:pos x="T4" y="T5"/>
                    </a:cxn>
                    <a:cxn ang="0">
                      <a:pos x="T6" y="T7"/>
                    </a:cxn>
                    <a:cxn ang="0">
                      <a:pos x="T8" y="T9"/>
                    </a:cxn>
                  </a:cxnLst>
                  <a:rect l="0" t="0" r="r" b="b"/>
                  <a:pathLst>
                    <a:path w="491" h="567">
                      <a:moveTo>
                        <a:pt x="11" y="0"/>
                      </a:moveTo>
                      <a:lnTo>
                        <a:pt x="491" y="432"/>
                      </a:lnTo>
                      <a:lnTo>
                        <a:pt x="484" y="567"/>
                      </a:lnTo>
                      <a:lnTo>
                        <a:pt x="0" y="119"/>
                      </a:lnTo>
                      <a:lnTo>
                        <a:pt x="11" y="0"/>
                      </a:lnTo>
                      <a:close/>
                    </a:path>
                  </a:pathLst>
                </a:custGeom>
                <a:solidFill>
                  <a:srgbClr val="00B050"/>
                </a:solidFill>
                <a:ln w="38100"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79" name="Freeform 8">
                  <a:extLst>
                    <a:ext uri="{FF2B5EF4-FFF2-40B4-BE49-F238E27FC236}">
                      <a16:creationId xmlns:a16="http://schemas.microsoft.com/office/drawing/2014/main" id="{A707F9BB-1EC8-8CD6-AA3B-2A2C6BD1B2E7}"/>
                    </a:ext>
                  </a:extLst>
                </p:cNvPr>
                <p:cNvSpPr>
                  <a:spLocks/>
                </p:cNvSpPr>
                <p:nvPr/>
              </p:nvSpPr>
              <p:spPr bwMode="auto">
                <a:xfrm>
                  <a:off x="3728" y="2160"/>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Lst>
                  <a:ahLst/>
                  <a:cxnLst>
                    <a:cxn ang="0">
                      <a:pos x="T0" y="T1"/>
                    </a:cxn>
                    <a:cxn ang="0">
                      <a:pos x="T2" y="T3"/>
                    </a:cxn>
                    <a:cxn ang="0">
                      <a:pos x="T4" y="T5"/>
                    </a:cxn>
                    <a:cxn ang="0">
                      <a:pos x="T6" y="T7"/>
                    </a:cxn>
                    <a:cxn ang="0">
                      <a:pos x="T8" y="T9"/>
                    </a:cxn>
                  </a:cxnLst>
                  <a:rect l="0" t="0" r="r" b="b"/>
                  <a:pathLst>
                    <a:path w="304" h="327">
                      <a:moveTo>
                        <a:pt x="304" y="0"/>
                      </a:moveTo>
                      <a:lnTo>
                        <a:pt x="304" y="96"/>
                      </a:lnTo>
                      <a:lnTo>
                        <a:pt x="0" y="327"/>
                      </a:lnTo>
                      <a:lnTo>
                        <a:pt x="18" y="181"/>
                      </a:lnTo>
                      <a:lnTo>
                        <a:pt x="304" y="0"/>
                      </a:lnTo>
                      <a:close/>
                    </a:path>
                  </a:pathLst>
                </a:custGeom>
                <a:solidFill>
                  <a:srgbClr val="00B050"/>
                </a:solidFill>
                <a:ln w="38100"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80" name="Freeform 9">
                  <a:extLst>
                    <a:ext uri="{FF2B5EF4-FFF2-40B4-BE49-F238E27FC236}">
                      <a16:creationId xmlns:a16="http://schemas.microsoft.com/office/drawing/2014/main" id="{29A63523-479A-18D1-C5BA-9FECBFCBDFD0}"/>
                    </a:ext>
                  </a:extLst>
                </p:cNvPr>
                <p:cNvSpPr>
                  <a:spLocks/>
                </p:cNvSpPr>
                <p:nvPr/>
              </p:nvSpPr>
              <p:spPr bwMode="auto">
                <a:xfrm>
                  <a:off x="3504" y="2304"/>
                  <a:ext cx="240" cy="336"/>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81" name="Freeform 10">
                  <a:extLst>
                    <a:ext uri="{FF2B5EF4-FFF2-40B4-BE49-F238E27FC236}">
                      <a16:creationId xmlns:a16="http://schemas.microsoft.com/office/drawing/2014/main" id="{0813D11D-9B10-EF4F-B1CC-B56E9BEE9C4A}"/>
                    </a:ext>
                  </a:extLst>
                </p:cNvPr>
                <p:cNvSpPr>
                  <a:spLocks/>
                </p:cNvSpPr>
                <p:nvPr/>
              </p:nvSpPr>
              <p:spPr bwMode="auto">
                <a:xfrm>
                  <a:off x="3312" y="2160"/>
                  <a:ext cx="240" cy="288"/>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82" name="Freeform 11">
                  <a:extLst>
                    <a:ext uri="{FF2B5EF4-FFF2-40B4-BE49-F238E27FC236}">
                      <a16:creationId xmlns:a16="http://schemas.microsoft.com/office/drawing/2014/main" id="{4C2D4437-77E7-2FCB-06FD-0EC6EF031922}"/>
                    </a:ext>
                  </a:extLst>
                </p:cNvPr>
                <p:cNvSpPr>
                  <a:spLocks/>
                </p:cNvSpPr>
                <p:nvPr/>
              </p:nvSpPr>
              <p:spPr bwMode="auto">
                <a:xfrm>
                  <a:off x="3168" y="2016"/>
                  <a:ext cx="192" cy="288"/>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grpSp>
          <p:grpSp>
            <p:nvGrpSpPr>
              <p:cNvPr id="64" name="Group 2">
                <a:extLst>
                  <a:ext uri="{FF2B5EF4-FFF2-40B4-BE49-F238E27FC236}">
                    <a16:creationId xmlns:a16="http://schemas.microsoft.com/office/drawing/2014/main" id="{DAFD63C2-D417-24B7-28F3-90E11A326CC6}"/>
                  </a:ext>
                </a:extLst>
              </p:cNvPr>
              <p:cNvGrpSpPr>
                <a:grpSpLocks/>
              </p:cNvGrpSpPr>
              <p:nvPr/>
            </p:nvGrpSpPr>
            <p:grpSpPr bwMode="auto">
              <a:xfrm flipH="1">
                <a:off x="5616053" y="4762649"/>
                <a:ext cx="1107141" cy="990600"/>
                <a:chOff x="3168" y="1824"/>
                <a:chExt cx="912" cy="816"/>
              </a:xfrm>
            </p:grpSpPr>
            <p:sp>
              <p:nvSpPr>
                <p:cNvPr id="65" name="Freeform 3">
                  <a:extLst>
                    <a:ext uri="{FF2B5EF4-FFF2-40B4-BE49-F238E27FC236}">
                      <a16:creationId xmlns:a16="http://schemas.microsoft.com/office/drawing/2014/main" id="{8EE13065-52C6-1605-07BC-212399D1898E}"/>
                    </a:ext>
                  </a:extLst>
                </p:cNvPr>
                <p:cNvSpPr>
                  <a:spLocks/>
                </p:cNvSpPr>
                <p:nvPr/>
              </p:nvSpPr>
              <p:spPr bwMode="auto">
                <a:xfrm>
                  <a:off x="3936" y="2064"/>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66" name="Freeform 4">
                  <a:extLst>
                    <a:ext uri="{FF2B5EF4-FFF2-40B4-BE49-F238E27FC236}">
                      <a16:creationId xmlns:a16="http://schemas.microsoft.com/office/drawing/2014/main" id="{F498D344-3377-3F46-1AEB-34F2576D5619}"/>
                    </a:ext>
                  </a:extLst>
                </p:cNvPr>
                <p:cNvSpPr>
                  <a:spLocks/>
                </p:cNvSpPr>
                <p:nvPr/>
              </p:nvSpPr>
              <p:spPr bwMode="auto">
                <a:xfrm>
                  <a:off x="3728" y="1920"/>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67" name="Freeform 5">
                  <a:extLst>
                    <a:ext uri="{FF2B5EF4-FFF2-40B4-BE49-F238E27FC236}">
                      <a16:creationId xmlns:a16="http://schemas.microsoft.com/office/drawing/2014/main" id="{B1531F46-E634-157A-E4C3-5694EA2EE781}"/>
                    </a:ext>
                  </a:extLst>
                </p:cNvPr>
                <p:cNvSpPr>
                  <a:spLocks/>
                </p:cNvSpPr>
                <p:nvPr/>
              </p:nvSpPr>
              <p:spPr bwMode="auto">
                <a:xfrm>
                  <a:off x="3504" y="1824"/>
                  <a:ext cx="144" cy="288"/>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68" name="Freeform 6">
                  <a:extLst>
                    <a:ext uri="{FF2B5EF4-FFF2-40B4-BE49-F238E27FC236}">
                      <a16:creationId xmlns:a16="http://schemas.microsoft.com/office/drawing/2014/main" id="{719D70DA-552C-D460-8C4C-DA480136C32F}"/>
                    </a:ext>
                  </a:extLst>
                </p:cNvPr>
                <p:cNvSpPr>
                  <a:spLocks/>
                </p:cNvSpPr>
                <p:nvPr/>
              </p:nvSpPr>
              <p:spPr bwMode="auto">
                <a:xfrm>
                  <a:off x="3243" y="1824"/>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Lst>
                  <a:ahLst/>
                  <a:cxnLst>
                    <a:cxn ang="0">
                      <a:pos x="T0" y="T1"/>
                    </a:cxn>
                    <a:cxn ang="0">
                      <a:pos x="T2" y="T3"/>
                    </a:cxn>
                    <a:cxn ang="0">
                      <a:pos x="T4" y="T5"/>
                    </a:cxn>
                    <a:cxn ang="0">
                      <a:pos x="T6" y="T7"/>
                    </a:cxn>
                    <a:cxn ang="0">
                      <a:pos x="T8" y="T9"/>
                    </a:cxn>
                  </a:cxnLst>
                  <a:rect l="0" t="0" r="r" b="b"/>
                  <a:pathLst>
                    <a:path w="789" h="535">
                      <a:moveTo>
                        <a:pt x="261" y="0"/>
                      </a:moveTo>
                      <a:lnTo>
                        <a:pt x="789" y="336"/>
                      </a:lnTo>
                      <a:lnTo>
                        <a:pt x="494" y="535"/>
                      </a:lnTo>
                      <a:lnTo>
                        <a:pt x="0" y="96"/>
                      </a:lnTo>
                      <a:lnTo>
                        <a:pt x="261" y="0"/>
                      </a:lnTo>
                      <a:close/>
                    </a:path>
                  </a:pathLst>
                </a:custGeom>
                <a:solidFill>
                  <a:srgbClr val="FF0000"/>
                </a:solidFill>
                <a:ln w="38100"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69" name="Freeform 7">
                  <a:extLst>
                    <a:ext uri="{FF2B5EF4-FFF2-40B4-BE49-F238E27FC236}">
                      <a16:creationId xmlns:a16="http://schemas.microsoft.com/office/drawing/2014/main" id="{67973614-5768-B8E0-CB49-7F30CC2AA646}"/>
                    </a:ext>
                  </a:extLst>
                </p:cNvPr>
                <p:cNvSpPr>
                  <a:spLocks/>
                </p:cNvSpPr>
                <p:nvPr/>
              </p:nvSpPr>
              <p:spPr bwMode="auto">
                <a:xfrm>
                  <a:off x="3253" y="1920"/>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Lst>
                  <a:ahLst/>
                  <a:cxnLst>
                    <a:cxn ang="0">
                      <a:pos x="T0" y="T1"/>
                    </a:cxn>
                    <a:cxn ang="0">
                      <a:pos x="T2" y="T3"/>
                    </a:cxn>
                    <a:cxn ang="0">
                      <a:pos x="T4" y="T5"/>
                    </a:cxn>
                    <a:cxn ang="0">
                      <a:pos x="T6" y="T7"/>
                    </a:cxn>
                    <a:cxn ang="0">
                      <a:pos x="T8" y="T9"/>
                    </a:cxn>
                  </a:cxnLst>
                  <a:rect l="0" t="0" r="r" b="b"/>
                  <a:pathLst>
                    <a:path w="491" h="567">
                      <a:moveTo>
                        <a:pt x="11" y="0"/>
                      </a:moveTo>
                      <a:lnTo>
                        <a:pt x="491" y="432"/>
                      </a:lnTo>
                      <a:lnTo>
                        <a:pt x="484" y="567"/>
                      </a:lnTo>
                      <a:lnTo>
                        <a:pt x="0" y="119"/>
                      </a:lnTo>
                      <a:lnTo>
                        <a:pt x="11" y="0"/>
                      </a:lnTo>
                      <a:close/>
                    </a:path>
                  </a:pathLst>
                </a:custGeom>
                <a:solidFill>
                  <a:srgbClr val="FF0000"/>
                </a:solidFill>
                <a:ln w="38100"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70" name="Freeform 8">
                  <a:extLst>
                    <a:ext uri="{FF2B5EF4-FFF2-40B4-BE49-F238E27FC236}">
                      <a16:creationId xmlns:a16="http://schemas.microsoft.com/office/drawing/2014/main" id="{8B806332-C91D-7757-A2AD-20CC4265DAD3}"/>
                    </a:ext>
                  </a:extLst>
                </p:cNvPr>
                <p:cNvSpPr>
                  <a:spLocks/>
                </p:cNvSpPr>
                <p:nvPr/>
              </p:nvSpPr>
              <p:spPr bwMode="auto">
                <a:xfrm>
                  <a:off x="3728" y="2160"/>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Lst>
                  <a:ahLst/>
                  <a:cxnLst>
                    <a:cxn ang="0">
                      <a:pos x="T0" y="T1"/>
                    </a:cxn>
                    <a:cxn ang="0">
                      <a:pos x="T2" y="T3"/>
                    </a:cxn>
                    <a:cxn ang="0">
                      <a:pos x="T4" y="T5"/>
                    </a:cxn>
                    <a:cxn ang="0">
                      <a:pos x="T6" y="T7"/>
                    </a:cxn>
                    <a:cxn ang="0">
                      <a:pos x="T8" y="T9"/>
                    </a:cxn>
                  </a:cxnLst>
                  <a:rect l="0" t="0" r="r" b="b"/>
                  <a:pathLst>
                    <a:path w="304" h="327">
                      <a:moveTo>
                        <a:pt x="304" y="0"/>
                      </a:moveTo>
                      <a:lnTo>
                        <a:pt x="304" y="96"/>
                      </a:lnTo>
                      <a:lnTo>
                        <a:pt x="0" y="327"/>
                      </a:lnTo>
                      <a:lnTo>
                        <a:pt x="18" y="181"/>
                      </a:lnTo>
                      <a:lnTo>
                        <a:pt x="304" y="0"/>
                      </a:lnTo>
                      <a:close/>
                    </a:path>
                  </a:pathLst>
                </a:custGeom>
                <a:solidFill>
                  <a:srgbClr val="FF0000"/>
                </a:solidFill>
                <a:ln w="38100"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71" name="Freeform 9">
                  <a:extLst>
                    <a:ext uri="{FF2B5EF4-FFF2-40B4-BE49-F238E27FC236}">
                      <a16:creationId xmlns:a16="http://schemas.microsoft.com/office/drawing/2014/main" id="{2AD302DF-5834-A012-90C3-18F807955F5B}"/>
                    </a:ext>
                  </a:extLst>
                </p:cNvPr>
                <p:cNvSpPr>
                  <a:spLocks/>
                </p:cNvSpPr>
                <p:nvPr/>
              </p:nvSpPr>
              <p:spPr bwMode="auto">
                <a:xfrm>
                  <a:off x="3504" y="2304"/>
                  <a:ext cx="240" cy="336"/>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72" name="Freeform 10">
                  <a:extLst>
                    <a:ext uri="{FF2B5EF4-FFF2-40B4-BE49-F238E27FC236}">
                      <a16:creationId xmlns:a16="http://schemas.microsoft.com/office/drawing/2014/main" id="{E425B6FC-AB34-65C0-17DA-30AE63DC3DB5}"/>
                    </a:ext>
                  </a:extLst>
                </p:cNvPr>
                <p:cNvSpPr>
                  <a:spLocks/>
                </p:cNvSpPr>
                <p:nvPr/>
              </p:nvSpPr>
              <p:spPr bwMode="auto">
                <a:xfrm>
                  <a:off x="3312" y="2160"/>
                  <a:ext cx="240" cy="288"/>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73" name="Freeform 11">
                  <a:extLst>
                    <a:ext uri="{FF2B5EF4-FFF2-40B4-BE49-F238E27FC236}">
                      <a16:creationId xmlns:a16="http://schemas.microsoft.com/office/drawing/2014/main" id="{B63B6989-A839-BC34-6281-FF17D2FB87F3}"/>
                    </a:ext>
                  </a:extLst>
                </p:cNvPr>
                <p:cNvSpPr>
                  <a:spLocks/>
                </p:cNvSpPr>
                <p:nvPr/>
              </p:nvSpPr>
              <p:spPr bwMode="auto">
                <a:xfrm>
                  <a:off x="3168" y="2016"/>
                  <a:ext cx="192" cy="288"/>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grpSp>
        </p:grpSp>
        <p:sp>
          <p:nvSpPr>
            <p:cNvPr id="60" name="Freeform 5">
              <a:extLst>
                <a:ext uri="{FF2B5EF4-FFF2-40B4-BE49-F238E27FC236}">
                  <a16:creationId xmlns:a16="http://schemas.microsoft.com/office/drawing/2014/main" id="{C220FB68-06A7-22DA-3B2C-3740E756DC9E}"/>
                </a:ext>
              </a:extLst>
            </p:cNvPr>
            <p:cNvSpPr/>
            <p:nvPr/>
          </p:nvSpPr>
          <p:spPr bwMode="auto">
            <a:xfrm flipH="1">
              <a:off x="7017527" y="4460053"/>
              <a:ext cx="907794" cy="457237"/>
            </a:xfrm>
            <a:custGeom>
              <a:avLst/>
              <a:gdLst>
                <a:gd name="connsiteX0" fmla="*/ 699976 w 907794"/>
                <a:gd name="connsiteY0" fmla="*/ 387928 h 457237"/>
                <a:gd name="connsiteX1" fmla="*/ 312049 w 907794"/>
                <a:gd name="connsiteY1" fmla="*/ 27709 h 457237"/>
                <a:gd name="connsiteX2" fmla="*/ 21104 w 907794"/>
                <a:gd name="connsiteY2" fmla="*/ 457200 h 457237"/>
                <a:gd name="connsiteX3" fmla="*/ 907794 w 907794"/>
                <a:gd name="connsiteY3" fmla="*/ 0 h 457237"/>
                <a:gd name="connsiteX4" fmla="*/ 907794 w 907794"/>
                <a:gd name="connsiteY4" fmla="*/ 0 h 4572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7794" h="457237">
                  <a:moveTo>
                    <a:pt x="699976" y="387928"/>
                  </a:moveTo>
                  <a:cubicBezTo>
                    <a:pt x="562585" y="202046"/>
                    <a:pt x="425194" y="16164"/>
                    <a:pt x="312049" y="27709"/>
                  </a:cubicBezTo>
                  <a:cubicBezTo>
                    <a:pt x="198904" y="39254"/>
                    <a:pt x="-78187" y="461818"/>
                    <a:pt x="21104" y="457200"/>
                  </a:cubicBezTo>
                  <a:cubicBezTo>
                    <a:pt x="120395" y="452582"/>
                    <a:pt x="907794" y="0"/>
                    <a:pt x="907794" y="0"/>
                  </a:cubicBezTo>
                  <a:lnTo>
                    <a:pt x="907794" y="0"/>
                  </a:lnTo>
                </a:path>
              </a:pathLst>
            </a:custGeom>
            <a:noFill/>
            <a:ln w="76200">
              <a:solidFill>
                <a:schemeClr val="bg2"/>
              </a:solidFill>
              <a:round/>
              <a:headEnd type="none" w="med" len="med"/>
              <a:tailEnd type="triangl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4400" b="0" i="0" u="none" strike="noStrike" cap="none" normalizeH="0" baseline="0" dirty="0">
                <a:ln>
                  <a:noFill/>
                </a:ln>
                <a:solidFill>
                  <a:srgbClr val="0000FF"/>
                </a:solidFill>
                <a:effectLst/>
                <a:latin typeface="Comic Sans MS" pitchFamily="66" charset="0"/>
              </a:endParaRPr>
            </a:p>
          </p:txBody>
        </p:sp>
      </p:grpSp>
    </p:spTree>
    <p:extLst>
      <p:ext uri="{BB962C8B-B14F-4D97-AF65-F5344CB8AC3E}">
        <p14:creationId xmlns:p14="http://schemas.microsoft.com/office/powerpoint/2010/main" val="318825870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1DCF566-CC85-2A89-6525-4B1119974BF1}"/>
              </a:ext>
            </a:extLst>
          </p:cNvPr>
          <p:cNvSpPr>
            <a:spLocks noGrp="1"/>
          </p:cNvSpPr>
          <p:nvPr>
            <p:ph type="sldNum" sz="quarter" idx="11"/>
          </p:nvPr>
        </p:nvSpPr>
        <p:spPr/>
        <p:txBody>
          <a:bodyPr/>
          <a:lstStyle/>
          <a:p>
            <a:pPr>
              <a:defRPr/>
            </a:pPr>
            <a:fld id="{FE25F947-77F5-4CA6-8472-B4B2967773ED}" type="slidenum">
              <a:rPr lang="x-none" smtClean="0"/>
              <a:pPr>
                <a:defRPr/>
              </a:pPr>
              <a:t>53</a:t>
            </a:fld>
            <a:endParaRPr lang="en-US" dirty="0"/>
          </a:p>
        </p:txBody>
      </p:sp>
      <p:grpSp>
        <p:nvGrpSpPr>
          <p:cNvPr id="13" name="Group 2">
            <a:extLst>
              <a:ext uri="{FF2B5EF4-FFF2-40B4-BE49-F238E27FC236}">
                <a16:creationId xmlns:a16="http://schemas.microsoft.com/office/drawing/2014/main" id="{48CCA0A0-4FC7-D4C7-BC12-48604FC8F9BF}"/>
              </a:ext>
            </a:extLst>
          </p:cNvPr>
          <p:cNvGrpSpPr>
            <a:grpSpLocks/>
          </p:cNvGrpSpPr>
          <p:nvPr/>
        </p:nvGrpSpPr>
        <p:grpSpPr bwMode="auto">
          <a:xfrm>
            <a:off x="1504981" y="1147977"/>
            <a:ext cx="1107141" cy="990600"/>
            <a:chOff x="3168" y="1824"/>
            <a:chExt cx="912" cy="816"/>
          </a:xfrm>
          <a:effectLst>
            <a:glow rad="101600">
              <a:schemeClr val="accent3">
                <a:satMod val="175000"/>
                <a:alpha val="40000"/>
              </a:schemeClr>
            </a:glow>
          </a:effectLst>
        </p:grpSpPr>
        <p:sp>
          <p:nvSpPr>
            <p:cNvPr id="14" name="Freeform 3">
              <a:extLst>
                <a:ext uri="{FF2B5EF4-FFF2-40B4-BE49-F238E27FC236}">
                  <a16:creationId xmlns:a16="http://schemas.microsoft.com/office/drawing/2014/main" id="{91DE0D8E-3F81-C987-8652-D8831FBF3A68}"/>
                </a:ext>
              </a:extLst>
            </p:cNvPr>
            <p:cNvSpPr>
              <a:spLocks/>
            </p:cNvSpPr>
            <p:nvPr/>
          </p:nvSpPr>
          <p:spPr bwMode="auto">
            <a:xfrm>
              <a:off x="3936" y="2064"/>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15" name="Freeform 4">
              <a:extLst>
                <a:ext uri="{FF2B5EF4-FFF2-40B4-BE49-F238E27FC236}">
                  <a16:creationId xmlns:a16="http://schemas.microsoft.com/office/drawing/2014/main" id="{1FDDEF8F-925F-8636-4841-B6676E2D4061}"/>
                </a:ext>
              </a:extLst>
            </p:cNvPr>
            <p:cNvSpPr>
              <a:spLocks/>
            </p:cNvSpPr>
            <p:nvPr/>
          </p:nvSpPr>
          <p:spPr bwMode="auto">
            <a:xfrm>
              <a:off x="3728" y="1920"/>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16" name="Freeform 5">
              <a:extLst>
                <a:ext uri="{FF2B5EF4-FFF2-40B4-BE49-F238E27FC236}">
                  <a16:creationId xmlns:a16="http://schemas.microsoft.com/office/drawing/2014/main" id="{3CB27167-CA89-AF0F-E13E-8F6AFD7B4318}"/>
                </a:ext>
              </a:extLst>
            </p:cNvPr>
            <p:cNvSpPr>
              <a:spLocks/>
            </p:cNvSpPr>
            <p:nvPr/>
          </p:nvSpPr>
          <p:spPr bwMode="auto">
            <a:xfrm>
              <a:off x="3504" y="1824"/>
              <a:ext cx="144" cy="288"/>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17" name="Freeform 6">
              <a:extLst>
                <a:ext uri="{FF2B5EF4-FFF2-40B4-BE49-F238E27FC236}">
                  <a16:creationId xmlns:a16="http://schemas.microsoft.com/office/drawing/2014/main" id="{4ED6E74D-F6B1-9A48-24BD-EA436B29FA70}"/>
                </a:ext>
              </a:extLst>
            </p:cNvPr>
            <p:cNvSpPr>
              <a:spLocks/>
            </p:cNvSpPr>
            <p:nvPr/>
          </p:nvSpPr>
          <p:spPr bwMode="auto">
            <a:xfrm>
              <a:off x="3243" y="1824"/>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Lst>
              <a:ahLst/>
              <a:cxnLst>
                <a:cxn ang="0">
                  <a:pos x="T0" y="T1"/>
                </a:cxn>
                <a:cxn ang="0">
                  <a:pos x="T2" y="T3"/>
                </a:cxn>
                <a:cxn ang="0">
                  <a:pos x="T4" y="T5"/>
                </a:cxn>
                <a:cxn ang="0">
                  <a:pos x="T6" y="T7"/>
                </a:cxn>
                <a:cxn ang="0">
                  <a:pos x="T8" y="T9"/>
                </a:cxn>
              </a:cxnLst>
              <a:rect l="0" t="0" r="r" b="b"/>
              <a:pathLst>
                <a:path w="789" h="535">
                  <a:moveTo>
                    <a:pt x="261" y="0"/>
                  </a:moveTo>
                  <a:lnTo>
                    <a:pt x="789" y="336"/>
                  </a:lnTo>
                  <a:lnTo>
                    <a:pt x="494" y="535"/>
                  </a:lnTo>
                  <a:lnTo>
                    <a:pt x="0" y="96"/>
                  </a:lnTo>
                  <a:lnTo>
                    <a:pt x="261" y="0"/>
                  </a:lnTo>
                  <a:close/>
                </a:path>
              </a:pathLst>
            </a:custGeom>
            <a:solidFill>
              <a:srgbClr val="0000FF"/>
            </a:solidFill>
            <a:ln w="38100"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18" name="Freeform 7">
              <a:extLst>
                <a:ext uri="{FF2B5EF4-FFF2-40B4-BE49-F238E27FC236}">
                  <a16:creationId xmlns:a16="http://schemas.microsoft.com/office/drawing/2014/main" id="{38218CAB-59B2-1C84-6AEB-2F79EBD8CC7F}"/>
                </a:ext>
              </a:extLst>
            </p:cNvPr>
            <p:cNvSpPr>
              <a:spLocks/>
            </p:cNvSpPr>
            <p:nvPr/>
          </p:nvSpPr>
          <p:spPr bwMode="auto">
            <a:xfrm>
              <a:off x="3253" y="1920"/>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Lst>
              <a:ahLst/>
              <a:cxnLst>
                <a:cxn ang="0">
                  <a:pos x="T0" y="T1"/>
                </a:cxn>
                <a:cxn ang="0">
                  <a:pos x="T2" y="T3"/>
                </a:cxn>
                <a:cxn ang="0">
                  <a:pos x="T4" y="T5"/>
                </a:cxn>
                <a:cxn ang="0">
                  <a:pos x="T6" y="T7"/>
                </a:cxn>
                <a:cxn ang="0">
                  <a:pos x="T8" y="T9"/>
                </a:cxn>
              </a:cxnLst>
              <a:rect l="0" t="0" r="r" b="b"/>
              <a:pathLst>
                <a:path w="491" h="567">
                  <a:moveTo>
                    <a:pt x="11" y="0"/>
                  </a:moveTo>
                  <a:lnTo>
                    <a:pt x="491" y="432"/>
                  </a:lnTo>
                  <a:lnTo>
                    <a:pt x="484" y="567"/>
                  </a:lnTo>
                  <a:lnTo>
                    <a:pt x="0" y="119"/>
                  </a:lnTo>
                  <a:lnTo>
                    <a:pt x="11" y="0"/>
                  </a:lnTo>
                  <a:close/>
                </a:path>
              </a:pathLst>
            </a:custGeom>
            <a:solidFill>
              <a:srgbClr val="0000FF"/>
            </a:solidFill>
            <a:ln w="38100"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19" name="Freeform 8">
              <a:extLst>
                <a:ext uri="{FF2B5EF4-FFF2-40B4-BE49-F238E27FC236}">
                  <a16:creationId xmlns:a16="http://schemas.microsoft.com/office/drawing/2014/main" id="{B98203C2-A351-6C5C-4803-1AA7554AB9BD}"/>
                </a:ext>
              </a:extLst>
            </p:cNvPr>
            <p:cNvSpPr>
              <a:spLocks/>
            </p:cNvSpPr>
            <p:nvPr/>
          </p:nvSpPr>
          <p:spPr bwMode="auto">
            <a:xfrm>
              <a:off x="3728" y="2160"/>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Lst>
              <a:ahLst/>
              <a:cxnLst>
                <a:cxn ang="0">
                  <a:pos x="T0" y="T1"/>
                </a:cxn>
                <a:cxn ang="0">
                  <a:pos x="T2" y="T3"/>
                </a:cxn>
                <a:cxn ang="0">
                  <a:pos x="T4" y="T5"/>
                </a:cxn>
                <a:cxn ang="0">
                  <a:pos x="T6" y="T7"/>
                </a:cxn>
                <a:cxn ang="0">
                  <a:pos x="T8" y="T9"/>
                </a:cxn>
              </a:cxnLst>
              <a:rect l="0" t="0" r="r" b="b"/>
              <a:pathLst>
                <a:path w="304" h="327">
                  <a:moveTo>
                    <a:pt x="304" y="0"/>
                  </a:moveTo>
                  <a:lnTo>
                    <a:pt x="304" y="96"/>
                  </a:lnTo>
                  <a:lnTo>
                    <a:pt x="0" y="327"/>
                  </a:lnTo>
                  <a:lnTo>
                    <a:pt x="18" y="181"/>
                  </a:lnTo>
                  <a:lnTo>
                    <a:pt x="304" y="0"/>
                  </a:lnTo>
                  <a:close/>
                </a:path>
              </a:pathLst>
            </a:custGeom>
            <a:solidFill>
              <a:srgbClr val="0000FF"/>
            </a:solidFill>
            <a:ln w="38100"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20" name="Freeform 9">
              <a:extLst>
                <a:ext uri="{FF2B5EF4-FFF2-40B4-BE49-F238E27FC236}">
                  <a16:creationId xmlns:a16="http://schemas.microsoft.com/office/drawing/2014/main" id="{4082BF0A-E169-BACA-2680-98AFEC0B94F9}"/>
                </a:ext>
              </a:extLst>
            </p:cNvPr>
            <p:cNvSpPr>
              <a:spLocks/>
            </p:cNvSpPr>
            <p:nvPr/>
          </p:nvSpPr>
          <p:spPr bwMode="auto">
            <a:xfrm>
              <a:off x="3504" y="2304"/>
              <a:ext cx="240" cy="336"/>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21" name="Freeform 10">
              <a:extLst>
                <a:ext uri="{FF2B5EF4-FFF2-40B4-BE49-F238E27FC236}">
                  <a16:creationId xmlns:a16="http://schemas.microsoft.com/office/drawing/2014/main" id="{F70C1281-A4B6-95C0-B894-CDE9AB4801ED}"/>
                </a:ext>
              </a:extLst>
            </p:cNvPr>
            <p:cNvSpPr>
              <a:spLocks/>
            </p:cNvSpPr>
            <p:nvPr/>
          </p:nvSpPr>
          <p:spPr bwMode="auto">
            <a:xfrm>
              <a:off x="3312" y="2160"/>
              <a:ext cx="240" cy="288"/>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22" name="Freeform 11">
              <a:extLst>
                <a:ext uri="{FF2B5EF4-FFF2-40B4-BE49-F238E27FC236}">
                  <a16:creationId xmlns:a16="http://schemas.microsoft.com/office/drawing/2014/main" id="{80DF0570-A978-EAB7-BB9E-D247F2A28A2A}"/>
                </a:ext>
              </a:extLst>
            </p:cNvPr>
            <p:cNvSpPr>
              <a:spLocks/>
            </p:cNvSpPr>
            <p:nvPr/>
          </p:nvSpPr>
          <p:spPr bwMode="auto">
            <a:xfrm>
              <a:off x="3168" y="2016"/>
              <a:ext cx="192" cy="288"/>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grpSp>
      <p:sp>
        <p:nvSpPr>
          <p:cNvPr id="23" name="TextBox 22">
            <a:extLst>
              <a:ext uri="{FF2B5EF4-FFF2-40B4-BE49-F238E27FC236}">
                <a16:creationId xmlns:a16="http://schemas.microsoft.com/office/drawing/2014/main" id="{422895BB-7106-2096-D7C2-E43AF7C8C368}"/>
              </a:ext>
            </a:extLst>
          </p:cNvPr>
          <p:cNvSpPr txBox="1"/>
          <p:nvPr/>
        </p:nvSpPr>
        <p:spPr bwMode="auto">
          <a:xfrm>
            <a:off x="1648397" y="2232538"/>
            <a:ext cx="963725" cy="523220"/>
          </a:xfrm>
          <a:prstGeom prst="rect">
            <a:avLst/>
          </a:prstGeom>
          <a:solidFill>
            <a:schemeClr val="bg1"/>
          </a:solidFill>
          <a:ln w="76200">
            <a:no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2800" dirty="0">
                <a:solidFill>
                  <a:srgbClr val="FFFF00"/>
                </a:solidFill>
                <a:latin typeface="Arial" panose="020B0604020202020204" pitchFamily="34" charset="0"/>
                <a:cs typeface="Arial" panose="020B0604020202020204" pitchFamily="34" charset="0"/>
              </a:rPr>
              <a:t>Alice</a:t>
            </a:r>
          </a:p>
        </p:txBody>
      </p:sp>
      <p:sp>
        <p:nvSpPr>
          <p:cNvPr id="24" name="Rounded Rectangular Callout 60">
            <a:extLst>
              <a:ext uri="{FF2B5EF4-FFF2-40B4-BE49-F238E27FC236}">
                <a16:creationId xmlns:a16="http://schemas.microsoft.com/office/drawing/2014/main" id="{7E1D5F39-F5D2-90FF-7C09-8B83AA1AB01A}"/>
              </a:ext>
            </a:extLst>
          </p:cNvPr>
          <p:cNvSpPr/>
          <p:nvPr/>
        </p:nvSpPr>
        <p:spPr bwMode="auto">
          <a:xfrm flipH="1">
            <a:off x="2194760" y="362786"/>
            <a:ext cx="5915402" cy="510778"/>
          </a:xfrm>
          <a:prstGeom prst="wedgeRoundRectCallout">
            <a:avLst>
              <a:gd name="adj1" fmla="val 42523"/>
              <a:gd name="adj2" fmla="val 144884"/>
              <a:gd name="adj3" fmla="val 16667"/>
            </a:avLst>
          </a:prstGeom>
          <a:noFill/>
          <a:ln w="38100">
            <a:solidFill>
              <a:schemeClr val="tx1"/>
            </a:solidFill>
            <a:round/>
            <a:headEnd/>
            <a:tailEnd/>
          </a:ln>
          <a:effectLst/>
        </p:spPr>
        <p:txBody>
          <a:bodyPr wrap="none" rtlCol="0" anchor="ctr">
            <a:spAutoFit/>
          </a:bodyPr>
          <a:lstStyle/>
          <a:p>
            <a:pPr algn="ctr"/>
            <a:r>
              <a:rPr lang="en-US" dirty="0">
                <a:solidFill>
                  <a:srgbClr val="FFFF00"/>
                </a:solidFill>
                <a:latin typeface="Arial" pitchFamily="34" charset="0"/>
                <a:cs typeface="Arial" pitchFamily="34" charset="0"/>
              </a:rPr>
              <a:t>Not safe to use </a:t>
            </a:r>
            <a:r>
              <a:rPr lang="en-US" i="1" dirty="0">
                <a:solidFill>
                  <a:schemeClr val="tx1"/>
                </a:solidFill>
                <a:latin typeface="Arial" pitchFamily="34" charset="0"/>
                <a:cs typeface="Arial" pitchFamily="34" charset="0"/>
              </a:rPr>
              <a:t>transaction keys </a:t>
            </a:r>
            <a:r>
              <a:rPr lang="en-US" dirty="0">
                <a:solidFill>
                  <a:srgbClr val="FFFF00"/>
                </a:solidFill>
                <a:latin typeface="Arial" pitchFamily="34" charset="0"/>
                <a:cs typeface="Arial" pitchFamily="34" charset="0"/>
              </a:rPr>
              <a:t>for voting</a:t>
            </a:r>
          </a:p>
        </p:txBody>
      </p:sp>
      <p:sp>
        <p:nvSpPr>
          <p:cNvPr id="27" name="Rounded Rectangular Callout 60">
            <a:extLst>
              <a:ext uri="{FF2B5EF4-FFF2-40B4-BE49-F238E27FC236}">
                <a16:creationId xmlns:a16="http://schemas.microsoft.com/office/drawing/2014/main" id="{391AB4E9-6376-FC39-D2D9-FCB95437AE3D}"/>
              </a:ext>
            </a:extLst>
          </p:cNvPr>
          <p:cNvSpPr/>
          <p:nvPr/>
        </p:nvSpPr>
        <p:spPr bwMode="auto">
          <a:xfrm flipH="1">
            <a:off x="3758179" y="1277626"/>
            <a:ext cx="4820234" cy="919401"/>
          </a:xfrm>
          <a:prstGeom prst="wedgeRoundRectCallout">
            <a:avLst>
              <a:gd name="adj1" fmla="val 71358"/>
              <a:gd name="adj2" fmla="val -10267"/>
              <a:gd name="adj3" fmla="val 16667"/>
            </a:avLst>
          </a:prstGeom>
          <a:noFill/>
          <a:ln w="38100">
            <a:solidFill>
              <a:schemeClr val="tx1"/>
            </a:solidFill>
            <a:round/>
            <a:headEnd/>
            <a:tailEnd/>
          </a:ln>
          <a:effectLst/>
        </p:spPr>
        <p:txBody>
          <a:bodyPr wrap="none" rtlCol="0" anchor="ctr">
            <a:spAutoFit/>
          </a:bodyPr>
          <a:lstStyle/>
          <a:p>
            <a:pPr algn="ctr"/>
            <a:r>
              <a:rPr lang="en-US" dirty="0">
                <a:solidFill>
                  <a:srgbClr val="FFFF00"/>
                </a:solidFill>
                <a:latin typeface="Arial" pitchFamily="34" charset="0"/>
                <a:cs typeface="Arial" pitchFamily="34" charset="0"/>
              </a:rPr>
              <a:t>Create &amp; publish </a:t>
            </a:r>
            <a:r>
              <a:rPr lang="en-US" i="1" dirty="0">
                <a:solidFill>
                  <a:schemeClr val="tx1"/>
                </a:solidFill>
                <a:latin typeface="Arial" pitchFamily="34" charset="0"/>
                <a:cs typeface="Arial" pitchFamily="34" charset="0"/>
              </a:rPr>
              <a:t>participation key</a:t>
            </a:r>
          </a:p>
          <a:p>
            <a:pPr algn="ctr"/>
            <a:r>
              <a:rPr lang="en-US" dirty="0">
                <a:solidFill>
                  <a:srgbClr val="FFFF00"/>
                </a:solidFill>
                <a:latin typeface="Arial" pitchFamily="34" charset="0"/>
                <a:cs typeface="Arial" pitchFamily="34" charset="0"/>
              </a:rPr>
              <a:t>Valid for a few rounds</a:t>
            </a:r>
          </a:p>
        </p:txBody>
      </p:sp>
      <p:sp>
        <p:nvSpPr>
          <p:cNvPr id="11" name="TextBox 10">
            <a:extLst>
              <a:ext uri="{FF2B5EF4-FFF2-40B4-BE49-F238E27FC236}">
                <a16:creationId xmlns:a16="http://schemas.microsoft.com/office/drawing/2014/main" id="{76E52690-28A1-A305-59AE-6DF26524B8D5}"/>
              </a:ext>
            </a:extLst>
          </p:cNvPr>
          <p:cNvSpPr txBox="1"/>
          <p:nvPr/>
        </p:nvSpPr>
        <p:spPr bwMode="auto">
          <a:xfrm>
            <a:off x="1073655" y="6131515"/>
            <a:ext cx="1515287" cy="400110"/>
          </a:xfrm>
          <a:prstGeom prst="rect">
            <a:avLst/>
          </a:prstGeom>
          <a:solidFill>
            <a:schemeClr val="bg1"/>
          </a:solidFill>
          <a:ln w="76200">
            <a:no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2000" dirty="0">
                <a:solidFill>
                  <a:srgbClr val="FFFF00"/>
                </a:solidFill>
                <a:latin typeface="Arial" panose="020B0604020202020204" pitchFamily="34" charset="0"/>
                <a:cs typeface="Arial" panose="020B0604020202020204" pitchFamily="34" charset="0"/>
              </a:rPr>
              <a:t>Transaction</a:t>
            </a:r>
          </a:p>
        </p:txBody>
      </p:sp>
      <p:sp>
        <p:nvSpPr>
          <p:cNvPr id="30" name="TextBox 29">
            <a:extLst>
              <a:ext uri="{FF2B5EF4-FFF2-40B4-BE49-F238E27FC236}">
                <a16:creationId xmlns:a16="http://schemas.microsoft.com/office/drawing/2014/main" id="{3C62418B-5F04-C7BE-1807-88581F6EAC8F}"/>
              </a:ext>
            </a:extLst>
          </p:cNvPr>
          <p:cNvSpPr txBox="1"/>
          <p:nvPr/>
        </p:nvSpPr>
        <p:spPr bwMode="auto">
          <a:xfrm>
            <a:off x="3637966" y="6163296"/>
            <a:ext cx="1568058" cy="400110"/>
          </a:xfrm>
          <a:prstGeom prst="rect">
            <a:avLst/>
          </a:prstGeom>
          <a:solidFill>
            <a:schemeClr val="bg1"/>
          </a:solidFill>
          <a:ln w="76200">
            <a:no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2000" dirty="0">
                <a:solidFill>
                  <a:srgbClr val="FFFF00"/>
                </a:solidFill>
                <a:latin typeface="Arial" panose="020B0604020202020204" pitchFamily="34" charset="0"/>
                <a:cs typeface="Arial" panose="020B0604020202020204" pitchFamily="34" charset="0"/>
              </a:rPr>
              <a:t>participation</a:t>
            </a:r>
          </a:p>
        </p:txBody>
      </p:sp>
      <p:sp>
        <p:nvSpPr>
          <p:cNvPr id="31" name="TextBox 30">
            <a:extLst>
              <a:ext uri="{FF2B5EF4-FFF2-40B4-BE49-F238E27FC236}">
                <a16:creationId xmlns:a16="http://schemas.microsoft.com/office/drawing/2014/main" id="{86B09AAA-C4CE-975C-EFAE-6A7D9F591F8A}"/>
              </a:ext>
            </a:extLst>
          </p:cNvPr>
          <p:cNvSpPr txBox="1"/>
          <p:nvPr/>
        </p:nvSpPr>
        <p:spPr bwMode="auto">
          <a:xfrm>
            <a:off x="6168296" y="6157371"/>
            <a:ext cx="1396536" cy="400110"/>
          </a:xfrm>
          <a:prstGeom prst="rect">
            <a:avLst/>
          </a:prstGeom>
          <a:solidFill>
            <a:schemeClr val="bg1"/>
          </a:solidFill>
          <a:ln w="76200">
            <a:no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2000" dirty="0">
                <a:solidFill>
                  <a:srgbClr val="FFFF00"/>
                </a:solidFill>
                <a:latin typeface="Arial" panose="020B0604020202020204" pitchFamily="34" charset="0"/>
                <a:cs typeface="Arial" panose="020B0604020202020204" pitchFamily="34" charset="0"/>
              </a:rPr>
              <a:t>ephemeral</a:t>
            </a:r>
          </a:p>
        </p:txBody>
      </p:sp>
      <p:grpSp>
        <p:nvGrpSpPr>
          <p:cNvPr id="9" name="Group 8">
            <a:extLst>
              <a:ext uri="{FF2B5EF4-FFF2-40B4-BE49-F238E27FC236}">
                <a16:creationId xmlns:a16="http://schemas.microsoft.com/office/drawing/2014/main" id="{B5A11CA6-3D30-8254-F155-DEAE7C2D7446}"/>
              </a:ext>
            </a:extLst>
          </p:cNvPr>
          <p:cNvGrpSpPr/>
          <p:nvPr/>
        </p:nvGrpSpPr>
        <p:grpSpPr>
          <a:xfrm>
            <a:off x="1172131" y="5043365"/>
            <a:ext cx="2228665" cy="1070150"/>
            <a:chOff x="4254339" y="1293840"/>
            <a:chExt cx="2228665" cy="1070150"/>
          </a:xfrm>
        </p:grpSpPr>
        <p:grpSp>
          <p:nvGrpSpPr>
            <p:cNvPr id="6" name="Group 5">
              <a:extLst>
                <a:ext uri="{FF2B5EF4-FFF2-40B4-BE49-F238E27FC236}">
                  <a16:creationId xmlns:a16="http://schemas.microsoft.com/office/drawing/2014/main" id="{034D1AFA-D09C-7D95-C499-46301BE2BEB7}"/>
                </a:ext>
              </a:extLst>
            </p:cNvPr>
            <p:cNvGrpSpPr/>
            <p:nvPr/>
          </p:nvGrpSpPr>
          <p:grpSpPr>
            <a:xfrm>
              <a:off x="4254339" y="1293840"/>
              <a:ext cx="2203017" cy="543076"/>
              <a:chOff x="4254339" y="1293840"/>
              <a:chExt cx="2203017" cy="543076"/>
            </a:xfrm>
          </p:grpSpPr>
          <p:pic>
            <p:nvPicPr>
              <p:cNvPr id="4" name="Picture 10" descr="Green Luminous Clip Art">
                <a:extLst>
                  <a:ext uri="{FF2B5EF4-FFF2-40B4-BE49-F238E27FC236}">
                    <a16:creationId xmlns:a16="http://schemas.microsoft.com/office/drawing/2014/main" id="{AE19F7A1-CB10-87D9-7543-C47AFBBF3D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54339" y="1293840"/>
                <a:ext cx="1004823" cy="54307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4484CFD7-0F8B-92A9-211F-DD93AE1CABBD}"/>
                  </a:ext>
                </a:extLst>
              </p:cNvPr>
              <p:cNvSpPr txBox="1"/>
              <p:nvPr/>
            </p:nvSpPr>
            <p:spPr bwMode="auto">
              <a:xfrm>
                <a:off x="5601031" y="1365323"/>
                <a:ext cx="856325" cy="400110"/>
              </a:xfrm>
              <a:prstGeom prst="rect">
                <a:avLst/>
              </a:prstGeom>
              <a:solidFill>
                <a:schemeClr val="bg1"/>
              </a:solidFill>
              <a:ln w="76200">
                <a:no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2000" dirty="0">
                    <a:solidFill>
                      <a:srgbClr val="FFFF00"/>
                    </a:solidFill>
                    <a:latin typeface="Arial" panose="020B0604020202020204" pitchFamily="34" charset="0"/>
                    <a:cs typeface="Arial" panose="020B0604020202020204" pitchFamily="34" charset="0"/>
                  </a:rPr>
                  <a:t>public</a:t>
                </a:r>
              </a:p>
            </p:txBody>
          </p:sp>
        </p:grpSp>
        <p:grpSp>
          <p:nvGrpSpPr>
            <p:cNvPr id="7" name="Group 6">
              <a:extLst>
                <a:ext uri="{FF2B5EF4-FFF2-40B4-BE49-F238E27FC236}">
                  <a16:creationId xmlns:a16="http://schemas.microsoft.com/office/drawing/2014/main" id="{32214098-3B11-C0A6-0260-5D3C53DCF877}"/>
                </a:ext>
              </a:extLst>
            </p:cNvPr>
            <p:cNvGrpSpPr/>
            <p:nvPr/>
          </p:nvGrpSpPr>
          <p:grpSpPr>
            <a:xfrm>
              <a:off x="4254339" y="1820914"/>
              <a:ext cx="2228665" cy="543076"/>
              <a:chOff x="4254339" y="1820914"/>
              <a:chExt cx="2228665" cy="543076"/>
            </a:xfrm>
          </p:grpSpPr>
          <p:pic>
            <p:nvPicPr>
              <p:cNvPr id="5" name="Picture 12" descr="http://www.clker.com/cliparts/W/G/I/T/J/7/dark-key-md.png">
                <a:extLst>
                  <a:ext uri="{FF2B5EF4-FFF2-40B4-BE49-F238E27FC236}">
                    <a16:creationId xmlns:a16="http://schemas.microsoft.com/office/drawing/2014/main" id="{558AAB95-7DB1-C4A5-B772-5D9622080C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54339" y="1820914"/>
                <a:ext cx="1008184" cy="543076"/>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id="{429186FF-7A58-3C8C-FEFD-AB4027CE3348}"/>
                  </a:ext>
                </a:extLst>
              </p:cNvPr>
              <p:cNvSpPr txBox="1"/>
              <p:nvPr/>
            </p:nvSpPr>
            <p:spPr bwMode="auto">
              <a:xfrm>
                <a:off x="5601031" y="1892397"/>
                <a:ext cx="881973" cy="400110"/>
              </a:xfrm>
              <a:prstGeom prst="rect">
                <a:avLst/>
              </a:prstGeom>
              <a:solidFill>
                <a:schemeClr val="bg1"/>
              </a:solidFill>
              <a:ln w="76200">
                <a:no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2000" dirty="0">
                    <a:solidFill>
                      <a:srgbClr val="FFFF00"/>
                    </a:solidFill>
                    <a:latin typeface="Arial" panose="020B0604020202020204" pitchFamily="34" charset="0"/>
                    <a:cs typeface="Arial" panose="020B0604020202020204" pitchFamily="34" charset="0"/>
                  </a:rPr>
                  <a:t>secret</a:t>
                </a:r>
              </a:p>
            </p:txBody>
          </p:sp>
        </p:grpSp>
      </p:grpSp>
      <p:grpSp>
        <p:nvGrpSpPr>
          <p:cNvPr id="36" name="Group 35">
            <a:extLst>
              <a:ext uri="{FF2B5EF4-FFF2-40B4-BE49-F238E27FC236}">
                <a16:creationId xmlns:a16="http://schemas.microsoft.com/office/drawing/2014/main" id="{B4D3BC54-AE33-44B4-21D8-456227B0CECA}"/>
              </a:ext>
            </a:extLst>
          </p:cNvPr>
          <p:cNvGrpSpPr/>
          <p:nvPr/>
        </p:nvGrpSpPr>
        <p:grpSpPr>
          <a:xfrm>
            <a:off x="5785640" y="3741866"/>
            <a:ext cx="1963596" cy="2371649"/>
            <a:chOff x="5858792" y="3759547"/>
            <a:chExt cx="1963596" cy="2371649"/>
          </a:xfrm>
        </p:grpSpPr>
        <p:pic>
          <p:nvPicPr>
            <p:cNvPr id="29" name="Picture 28" descr="Logo&#10;&#10;Description automatically generated with medium confidence">
              <a:extLst>
                <a:ext uri="{FF2B5EF4-FFF2-40B4-BE49-F238E27FC236}">
                  <a16:creationId xmlns:a16="http://schemas.microsoft.com/office/drawing/2014/main" id="{EBBA5AA7-BE13-D624-92D9-C43B984D821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71152" y="3759547"/>
              <a:ext cx="751236" cy="1356709"/>
            </a:xfrm>
            <a:prstGeom prst="rect">
              <a:avLst/>
            </a:prstGeom>
          </p:spPr>
        </p:pic>
        <p:pic>
          <p:nvPicPr>
            <p:cNvPr id="32" name="Picture 31" descr="Logo&#10;&#10;Description automatically generated with medium confidence">
              <a:extLst>
                <a:ext uri="{FF2B5EF4-FFF2-40B4-BE49-F238E27FC236}">
                  <a16:creationId xmlns:a16="http://schemas.microsoft.com/office/drawing/2014/main" id="{04F5672A-42C0-176C-1E6A-09C79F36F6E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68062" y="4013282"/>
              <a:ext cx="751236" cy="1356709"/>
            </a:xfrm>
            <a:prstGeom prst="rect">
              <a:avLst/>
            </a:prstGeom>
          </p:spPr>
        </p:pic>
        <p:pic>
          <p:nvPicPr>
            <p:cNvPr id="33" name="Picture 32" descr="Logo&#10;&#10;Description automatically generated with medium confidence">
              <a:extLst>
                <a:ext uri="{FF2B5EF4-FFF2-40B4-BE49-F238E27FC236}">
                  <a16:creationId xmlns:a16="http://schemas.microsoft.com/office/drawing/2014/main" id="{785BBC43-E398-6C0B-BA32-0724E7CDB0E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64972" y="4267017"/>
              <a:ext cx="751236" cy="1356709"/>
            </a:xfrm>
            <a:prstGeom prst="rect">
              <a:avLst/>
            </a:prstGeom>
          </p:spPr>
        </p:pic>
        <p:pic>
          <p:nvPicPr>
            <p:cNvPr id="34" name="Picture 33" descr="Logo&#10;&#10;Description automatically generated with medium confidence">
              <a:extLst>
                <a:ext uri="{FF2B5EF4-FFF2-40B4-BE49-F238E27FC236}">
                  <a16:creationId xmlns:a16="http://schemas.microsoft.com/office/drawing/2014/main" id="{15C854A6-0210-01A1-563D-8FEB283E96F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61882" y="4520752"/>
              <a:ext cx="751236" cy="1356709"/>
            </a:xfrm>
            <a:prstGeom prst="rect">
              <a:avLst/>
            </a:prstGeom>
          </p:spPr>
        </p:pic>
        <p:pic>
          <p:nvPicPr>
            <p:cNvPr id="35" name="Picture 34" descr="Logo&#10;&#10;Description automatically generated with medium confidence">
              <a:extLst>
                <a:ext uri="{FF2B5EF4-FFF2-40B4-BE49-F238E27FC236}">
                  <a16:creationId xmlns:a16="http://schemas.microsoft.com/office/drawing/2014/main" id="{C34EBCE4-FBFE-E6DD-6FD0-62E645C5C28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858792" y="4774487"/>
              <a:ext cx="751236" cy="1356709"/>
            </a:xfrm>
            <a:prstGeom prst="rect">
              <a:avLst/>
            </a:prstGeom>
          </p:spPr>
        </p:pic>
      </p:grpSp>
      <p:grpSp>
        <p:nvGrpSpPr>
          <p:cNvPr id="39" name="Group 38">
            <a:extLst>
              <a:ext uri="{FF2B5EF4-FFF2-40B4-BE49-F238E27FC236}">
                <a16:creationId xmlns:a16="http://schemas.microsoft.com/office/drawing/2014/main" id="{F1CFB5DD-6AF2-8800-3448-7A97F9D5C27B}"/>
              </a:ext>
            </a:extLst>
          </p:cNvPr>
          <p:cNvGrpSpPr/>
          <p:nvPr/>
        </p:nvGrpSpPr>
        <p:grpSpPr>
          <a:xfrm>
            <a:off x="3925195" y="4959428"/>
            <a:ext cx="1336046" cy="1154087"/>
            <a:chOff x="3634695" y="4085596"/>
            <a:chExt cx="1336046" cy="1154087"/>
          </a:xfrm>
        </p:grpSpPr>
        <p:pic>
          <p:nvPicPr>
            <p:cNvPr id="37" name="Picture 36" descr="A picture containing shape&#10;&#10;Description automatically generated">
              <a:extLst>
                <a:ext uri="{FF2B5EF4-FFF2-40B4-BE49-F238E27FC236}">
                  <a16:creationId xmlns:a16="http://schemas.microsoft.com/office/drawing/2014/main" id="{DA96F393-B412-5401-AC12-2E5BCC84678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662127" y="4085596"/>
              <a:ext cx="1308614" cy="543075"/>
            </a:xfrm>
            <a:prstGeom prst="rect">
              <a:avLst/>
            </a:prstGeom>
          </p:spPr>
        </p:pic>
        <p:pic>
          <p:nvPicPr>
            <p:cNvPr id="38" name="Picture 37" descr="A picture containing arrow&#10;&#10;Description automatically generated">
              <a:extLst>
                <a:ext uri="{FF2B5EF4-FFF2-40B4-BE49-F238E27FC236}">
                  <a16:creationId xmlns:a16="http://schemas.microsoft.com/office/drawing/2014/main" id="{71AFE5D8-5530-FC99-C2E5-451CB4596D2F}"/>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634695" y="4648562"/>
              <a:ext cx="1221956" cy="591121"/>
            </a:xfrm>
            <a:prstGeom prst="rect">
              <a:avLst/>
            </a:prstGeom>
          </p:spPr>
        </p:pic>
      </p:grpSp>
      <p:sp>
        <p:nvSpPr>
          <p:cNvPr id="41" name="Rounded Rectangular Callout 60">
            <a:extLst>
              <a:ext uri="{FF2B5EF4-FFF2-40B4-BE49-F238E27FC236}">
                <a16:creationId xmlns:a16="http://schemas.microsoft.com/office/drawing/2014/main" id="{A55FE694-9248-7B53-CAF5-BD02B8E4322A}"/>
              </a:ext>
            </a:extLst>
          </p:cNvPr>
          <p:cNvSpPr/>
          <p:nvPr/>
        </p:nvSpPr>
        <p:spPr bwMode="auto">
          <a:xfrm flipH="1">
            <a:off x="3834694" y="2501416"/>
            <a:ext cx="4934402" cy="919401"/>
          </a:xfrm>
          <a:prstGeom prst="wedgeRoundRectCallout">
            <a:avLst>
              <a:gd name="adj1" fmla="val 71173"/>
              <a:gd name="adj2" fmla="val -115690"/>
              <a:gd name="adj3" fmla="val 16667"/>
            </a:avLst>
          </a:prstGeom>
          <a:noFill/>
          <a:ln w="38100">
            <a:solidFill>
              <a:schemeClr val="tx1"/>
            </a:solidFill>
            <a:round/>
            <a:headEnd/>
            <a:tailEnd/>
          </a:ln>
          <a:effectLst/>
        </p:spPr>
        <p:txBody>
          <a:bodyPr wrap="square" rtlCol="0" anchor="ctr">
            <a:spAutoFit/>
          </a:bodyPr>
          <a:lstStyle/>
          <a:p>
            <a:pPr algn="ctr"/>
            <a:r>
              <a:rPr lang="en-US" dirty="0">
                <a:solidFill>
                  <a:srgbClr val="FFFF00"/>
                </a:solidFill>
                <a:latin typeface="Arial" pitchFamily="34" charset="0"/>
                <a:cs typeface="Arial" pitchFamily="34" charset="0"/>
              </a:rPr>
              <a:t>Use participation key to sign ephemeral keys, one per round</a:t>
            </a:r>
          </a:p>
        </p:txBody>
      </p:sp>
      <p:grpSp>
        <p:nvGrpSpPr>
          <p:cNvPr id="3" name="Group 2">
            <a:extLst>
              <a:ext uri="{FF2B5EF4-FFF2-40B4-BE49-F238E27FC236}">
                <a16:creationId xmlns:a16="http://schemas.microsoft.com/office/drawing/2014/main" id="{C073BDE2-F860-B983-32BB-99A8225B672D}"/>
              </a:ext>
            </a:extLst>
          </p:cNvPr>
          <p:cNvGrpSpPr/>
          <p:nvPr/>
        </p:nvGrpSpPr>
        <p:grpSpPr>
          <a:xfrm>
            <a:off x="2470779" y="3937119"/>
            <a:ext cx="1568058" cy="650162"/>
            <a:chOff x="2470779" y="3937119"/>
            <a:chExt cx="1568058" cy="650162"/>
          </a:xfrm>
        </p:grpSpPr>
        <p:sp>
          <p:nvSpPr>
            <p:cNvPr id="8" name="Arrow: Curved Down 7">
              <a:extLst>
                <a:ext uri="{FF2B5EF4-FFF2-40B4-BE49-F238E27FC236}">
                  <a16:creationId xmlns:a16="http://schemas.microsoft.com/office/drawing/2014/main" id="{6F7CAABA-6497-29EE-FD2B-B093A469DD3D}"/>
                </a:ext>
              </a:extLst>
            </p:cNvPr>
            <p:cNvSpPr/>
            <p:nvPr/>
          </p:nvSpPr>
          <p:spPr bwMode="auto">
            <a:xfrm>
              <a:off x="2470779" y="3937119"/>
              <a:ext cx="1568058" cy="650162"/>
            </a:xfrm>
            <a:prstGeom prst="curvedDownArrow">
              <a:avLst/>
            </a:prstGeom>
            <a:solidFill>
              <a:schemeClr val="bg1"/>
            </a:solidFill>
            <a:ln w="38100" cap="flat" cmpd="sng" algn="ctr">
              <a:solidFill>
                <a:srgbClr val="FF00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FF0066"/>
                </a:solidFill>
                <a:effectLst/>
                <a:latin typeface="Lucida Console" pitchFamily="49" charset="0"/>
              </a:endParaRPr>
            </a:p>
          </p:txBody>
        </p:sp>
        <p:sp>
          <p:nvSpPr>
            <p:cNvPr id="10" name="TextBox 9">
              <a:extLst>
                <a:ext uri="{FF2B5EF4-FFF2-40B4-BE49-F238E27FC236}">
                  <a16:creationId xmlns:a16="http://schemas.microsoft.com/office/drawing/2014/main" id="{3E38BB16-AF44-49E3-0C63-E3BCE4CF737B}"/>
                </a:ext>
              </a:extLst>
            </p:cNvPr>
            <p:cNvSpPr txBox="1"/>
            <p:nvPr/>
          </p:nvSpPr>
          <p:spPr bwMode="auto">
            <a:xfrm>
              <a:off x="2926834" y="4062145"/>
              <a:ext cx="655949" cy="400110"/>
            </a:xfrm>
            <a:prstGeom prst="rect">
              <a:avLst/>
            </a:prstGeom>
            <a:noFill/>
            <a:ln w="76200">
              <a:no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2000" dirty="0">
                  <a:solidFill>
                    <a:srgbClr val="FFFF00"/>
                  </a:solidFill>
                  <a:latin typeface="Arial" panose="020B0604020202020204" pitchFamily="34" charset="0"/>
                  <a:cs typeface="Arial" panose="020B0604020202020204" pitchFamily="34" charset="0"/>
                </a:rPr>
                <a:t>sign</a:t>
              </a:r>
            </a:p>
          </p:txBody>
        </p:sp>
      </p:grpSp>
      <p:grpSp>
        <p:nvGrpSpPr>
          <p:cNvPr id="12" name="Group 11">
            <a:extLst>
              <a:ext uri="{FF2B5EF4-FFF2-40B4-BE49-F238E27FC236}">
                <a16:creationId xmlns:a16="http://schemas.microsoft.com/office/drawing/2014/main" id="{2B653903-57A7-2B81-7563-1803F9EDA478}"/>
              </a:ext>
            </a:extLst>
          </p:cNvPr>
          <p:cNvGrpSpPr/>
          <p:nvPr/>
        </p:nvGrpSpPr>
        <p:grpSpPr>
          <a:xfrm>
            <a:off x="4441655" y="3964169"/>
            <a:ext cx="1568058" cy="650162"/>
            <a:chOff x="2470779" y="3937119"/>
            <a:chExt cx="1568058" cy="650162"/>
          </a:xfrm>
        </p:grpSpPr>
        <p:sp>
          <p:nvSpPr>
            <p:cNvPr id="28" name="Arrow: Curved Down 27">
              <a:extLst>
                <a:ext uri="{FF2B5EF4-FFF2-40B4-BE49-F238E27FC236}">
                  <a16:creationId xmlns:a16="http://schemas.microsoft.com/office/drawing/2014/main" id="{5EDA044D-833B-8B69-2800-F4B67C2AA2DA}"/>
                </a:ext>
              </a:extLst>
            </p:cNvPr>
            <p:cNvSpPr/>
            <p:nvPr/>
          </p:nvSpPr>
          <p:spPr bwMode="auto">
            <a:xfrm>
              <a:off x="2470779" y="3937119"/>
              <a:ext cx="1568058" cy="650162"/>
            </a:xfrm>
            <a:prstGeom prst="curvedDownArrow">
              <a:avLst/>
            </a:prstGeom>
            <a:solidFill>
              <a:schemeClr val="bg1"/>
            </a:solidFill>
            <a:ln w="38100" cap="flat" cmpd="sng" algn="ctr">
              <a:solidFill>
                <a:srgbClr val="FF00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FF0066"/>
                </a:solidFill>
                <a:effectLst/>
                <a:latin typeface="Lucida Console" pitchFamily="49" charset="0"/>
              </a:endParaRPr>
            </a:p>
          </p:txBody>
        </p:sp>
        <p:sp>
          <p:nvSpPr>
            <p:cNvPr id="40" name="TextBox 39">
              <a:extLst>
                <a:ext uri="{FF2B5EF4-FFF2-40B4-BE49-F238E27FC236}">
                  <a16:creationId xmlns:a16="http://schemas.microsoft.com/office/drawing/2014/main" id="{A2EAAC42-56B7-1DD6-FFD8-306C1ABA4F97}"/>
                </a:ext>
              </a:extLst>
            </p:cNvPr>
            <p:cNvSpPr txBox="1"/>
            <p:nvPr/>
          </p:nvSpPr>
          <p:spPr bwMode="auto">
            <a:xfrm>
              <a:off x="2926834" y="4062145"/>
              <a:ext cx="655949" cy="400110"/>
            </a:xfrm>
            <a:prstGeom prst="rect">
              <a:avLst/>
            </a:prstGeom>
            <a:noFill/>
            <a:ln w="76200">
              <a:no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2000" dirty="0">
                  <a:solidFill>
                    <a:srgbClr val="FFFF00"/>
                  </a:solidFill>
                  <a:latin typeface="Arial" panose="020B0604020202020204" pitchFamily="34" charset="0"/>
                  <a:cs typeface="Arial" panose="020B0604020202020204" pitchFamily="34" charset="0"/>
                </a:rPr>
                <a:t>sign</a:t>
              </a:r>
            </a:p>
          </p:txBody>
        </p:sp>
      </p:grpSp>
    </p:spTree>
    <p:extLst>
      <p:ext uri="{BB962C8B-B14F-4D97-AF65-F5344CB8AC3E}">
        <p14:creationId xmlns:p14="http://schemas.microsoft.com/office/powerpoint/2010/main" val="613467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30" grpId="0" animBg="1"/>
      <p:bldP spid="31" grpId="0" animBg="1"/>
      <p:bldP spid="41"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1DCF566-CC85-2A89-6525-4B1119974BF1}"/>
              </a:ext>
            </a:extLst>
          </p:cNvPr>
          <p:cNvSpPr>
            <a:spLocks noGrp="1"/>
          </p:cNvSpPr>
          <p:nvPr>
            <p:ph type="sldNum" sz="quarter" idx="11"/>
          </p:nvPr>
        </p:nvSpPr>
        <p:spPr/>
        <p:txBody>
          <a:bodyPr/>
          <a:lstStyle/>
          <a:p>
            <a:pPr>
              <a:defRPr/>
            </a:pPr>
            <a:fld id="{FE25F947-77F5-4CA6-8472-B4B2967773ED}" type="slidenum">
              <a:rPr lang="x-none" smtClean="0"/>
              <a:pPr>
                <a:defRPr/>
              </a:pPr>
              <a:t>54</a:t>
            </a:fld>
            <a:endParaRPr lang="en-US" dirty="0"/>
          </a:p>
        </p:txBody>
      </p:sp>
      <p:grpSp>
        <p:nvGrpSpPr>
          <p:cNvPr id="13" name="Group 2">
            <a:extLst>
              <a:ext uri="{FF2B5EF4-FFF2-40B4-BE49-F238E27FC236}">
                <a16:creationId xmlns:a16="http://schemas.microsoft.com/office/drawing/2014/main" id="{48CCA0A0-4FC7-D4C7-BC12-48604FC8F9BF}"/>
              </a:ext>
            </a:extLst>
          </p:cNvPr>
          <p:cNvGrpSpPr>
            <a:grpSpLocks/>
          </p:cNvGrpSpPr>
          <p:nvPr/>
        </p:nvGrpSpPr>
        <p:grpSpPr bwMode="auto">
          <a:xfrm>
            <a:off x="1504981" y="1147977"/>
            <a:ext cx="1107141" cy="990600"/>
            <a:chOff x="3168" y="1824"/>
            <a:chExt cx="912" cy="816"/>
          </a:xfrm>
          <a:effectLst>
            <a:glow rad="101600">
              <a:schemeClr val="accent3">
                <a:satMod val="175000"/>
                <a:alpha val="40000"/>
              </a:schemeClr>
            </a:glow>
          </a:effectLst>
        </p:grpSpPr>
        <p:sp>
          <p:nvSpPr>
            <p:cNvPr id="14" name="Freeform 3">
              <a:extLst>
                <a:ext uri="{FF2B5EF4-FFF2-40B4-BE49-F238E27FC236}">
                  <a16:creationId xmlns:a16="http://schemas.microsoft.com/office/drawing/2014/main" id="{91DE0D8E-3F81-C987-8652-D8831FBF3A68}"/>
                </a:ext>
              </a:extLst>
            </p:cNvPr>
            <p:cNvSpPr>
              <a:spLocks/>
            </p:cNvSpPr>
            <p:nvPr/>
          </p:nvSpPr>
          <p:spPr bwMode="auto">
            <a:xfrm>
              <a:off x="3936" y="2064"/>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15" name="Freeform 4">
              <a:extLst>
                <a:ext uri="{FF2B5EF4-FFF2-40B4-BE49-F238E27FC236}">
                  <a16:creationId xmlns:a16="http://schemas.microsoft.com/office/drawing/2014/main" id="{1FDDEF8F-925F-8636-4841-B6676E2D4061}"/>
                </a:ext>
              </a:extLst>
            </p:cNvPr>
            <p:cNvSpPr>
              <a:spLocks/>
            </p:cNvSpPr>
            <p:nvPr/>
          </p:nvSpPr>
          <p:spPr bwMode="auto">
            <a:xfrm>
              <a:off x="3728" y="1920"/>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16" name="Freeform 5">
              <a:extLst>
                <a:ext uri="{FF2B5EF4-FFF2-40B4-BE49-F238E27FC236}">
                  <a16:creationId xmlns:a16="http://schemas.microsoft.com/office/drawing/2014/main" id="{3CB27167-CA89-AF0F-E13E-8F6AFD7B4318}"/>
                </a:ext>
              </a:extLst>
            </p:cNvPr>
            <p:cNvSpPr>
              <a:spLocks/>
            </p:cNvSpPr>
            <p:nvPr/>
          </p:nvSpPr>
          <p:spPr bwMode="auto">
            <a:xfrm>
              <a:off x="3504" y="1824"/>
              <a:ext cx="144" cy="288"/>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17" name="Freeform 6">
              <a:extLst>
                <a:ext uri="{FF2B5EF4-FFF2-40B4-BE49-F238E27FC236}">
                  <a16:creationId xmlns:a16="http://schemas.microsoft.com/office/drawing/2014/main" id="{4ED6E74D-F6B1-9A48-24BD-EA436B29FA70}"/>
                </a:ext>
              </a:extLst>
            </p:cNvPr>
            <p:cNvSpPr>
              <a:spLocks/>
            </p:cNvSpPr>
            <p:nvPr/>
          </p:nvSpPr>
          <p:spPr bwMode="auto">
            <a:xfrm>
              <a:off x="3243" y="1824"/>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Lst>
              <a:ahLst/>
              <a:cxnLst>
                <a:cxn ang="0">
                  <a:pos x="T0" y="T1"/>
                </a:cxn>
                <a:cxn ang="0">
                  <a:pos x="T2" y="T3"/>
                </a:cxn>
                <a:cxn ang="0">
                  <a:pos x="T4" y="T5"/>
                </a:cxn>
                <a:cxn ang="0">
                  <a:pos x="T6" y="T7"/>
                </a:cxn>
                <a:cxn ang="0">
                  <a:pos x="T8" y="T9"/>
                </a:cxn>
              </a:cxnLst>
              <a:rect l="0" t="0" r="r" b="b"/>
              <a:pathLst>
                <a:path w="789" h="535">
                  <a:moveTo>
                    <a:pt x="261" y="0"/>
                  </a:moveTo>
                  <a:lnTo>
                    <a:pt x="789" y="336"/>
                  </a:lnTo>
                  <a:lnTo>
                    <a:pt x="494" y="535"/>
                  </a:lnTo>
                  <a:lnTo>
                    <a:pt x="0" y="96"/>
                  </a:lnTo>
                  <a:lnTo>
                    <a:pt x="261" y="0"/>
                  </a:lnTo>
                  <a:close/>
                </a:path>
              </a:pathLst>
            </a:custGeom>
            <a:solidFill>
              <a:srgbClr val="0000FF"/>
            </a:solidFill>
            <a:ln w="38100"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18" name="Freeform 7">
              <a:extLst>
                <a:ext uri="{FF2B5EF4-FFF2-40B4-BE49-F238E27FC236}">
                  <a16:creationId xmlns:a16="http://schemas.microsoft.com/office/drawing/2014/main" id="{38218CAB-59B2-1C84-6AEB-2F79EBD8CC7F}"/>
                </a:ext>
              </a:extLst>
            </p:cNvPr>
            <p:cNvSpPr>
              <a:spLocks/>
            </p:cNvSpPr>
            <p:nvPr/>
          </p:nvSpPr>
          <p:spPr bwMode="auto">
            <a:xfrm>
              <a:off x="3253" y="1920"/>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Lst>
              <a:ahLst/>
              <a:cxnLst>
                <a:cxn ang="0">
                  <a:pos x="T0" y="T1"/>
                </a:cxn>
                <a:cxn ang="0">
                  <a:pos x="T2" y="T3"/>
                </a:cxn>
                <a:cxn ang="0">
                  <a:pos x="T4" y="T5"/>
                </a:cxn>
                <a:cxn ang="0">
                  <a:pos x="T6" y="T7"/>
                </a:cxn>
                <a:cxn ang="0">
                  <a:pos x="T8" y="T9"/>
                </a:cxn>
              </a:cxnLst>
              <a:rect l="0" t="0" r="r" b="b"/>
              <a:pathLst>
                <a:path w="491" h="567">
                  <a:moveTo>
                    <a:pt x="11" y="0"/>
                  </a:moveTo>
                  <a:lnTo>
                    <a:pt x="491" y="432"/>
                  </a:lnTo>
                  <a:lnTo>
                    <a:pt x="484" y="567"/>
                  </a:lnTo>
                  <a:lnTo>
                    <a:pt x="0" y="119"/>
                  </a:lnTo>
                  <a:lnTo>
                    <a:pt x="11" y="0"/>
                  </a:lnTo>
                  <a:close/>
                </a:path>
              </a:pathLst>
            </a:custGeom>
            <a:solidFill>
              <a:srgbClr val="0000FF"/>
            </a:solidFill>
            <a:ln w="38100"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19" name="Freeform 8">
              <a:extLst>
                <a:ext uri="{FF2B5EF4-FFF2-40B4-BE49-F238E27FC236}">
                  <a16:creationId xmlns:a16="http://schemas.microsoft.com/office/drawing/2014/main" id="{B98203C2-A351-6C5C-4803-1AA7554AB9BD}"/>
                </a:ext>
              </a:extLst>
            </p:cNvPr>
            <p:cNvSpPr>
              <a:spLocks/>
            </p:cNvSpPr>
            <p:nvPr/>
          </p:nvSpPr>
          <p:spPr bwMode="auto">
            <a:xfrm>
              <a:off x="3728" y="2160"/>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Lst>
              <a:ahLst/>
              <a:cxnLst>
                <a:cxn ang="0">
                  <a:pos x="T0" y="T1"/>
                </a:cxn>
                <a:cxn ang="0">
                  <a:pos x="T2" y="T3"/>
                </a:cxn>
                <a:cxn ang="0">
                  <a:pos x="T4" y="T5"/>
                </a:cxn>
                <a:cxn ang="0">
                  <a:pos x="T6" y="T7"/>
                </a:cxn>
                <a:cxn ang="0">
                  <a:pos x="T8" y="T9"/>
                </a:cxn>
              </a:cxnLst>
              <a:rect l="0" t="0" r="r" b="b"/>
              <a:pathLst>
                <a:path w="304" h="327">
                  <a:moveTo>
                    <a:pt x="304" y="0"/>
                  </a:moveTo>
                  <a:lnTo>
                    <a:pt x="304" y="96"/>
                  </a:lnTo>
                  <a:lnTo>
                    <a:pt x="0" y="327"/>
                  </a:lnTo>
                  <a:lnTo>
                    <a:pt x="18" y="181"/>
                  </a:lnTo>
                  <a:lnTo>
                    <a:pt x="304" y="0"/>
                  </a:lnTo>
                  <a:close/>
                </a:path>
              </a:pathLst>
            </a:custGeom>
            <a:solidFill>
              <a:srgbClr val="0000FF"/>
            </a:solidFill>
            <a:ln w="38100"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20" name="Freeform 9">
              <a:extLst>
                <a:ext uri="{FF2B5EF4-FFF2-40B4-BE49-F238E27FC236}">
                  <a16:creationId xmlns:a16="http://schemas.microsoft.com/office/drawing/2014/main" id="{4082BF0A-E169-BACA-2680-98AFEC0B94F9}"/>
                </a:ext>
              </a:extLst>
            </p:cNvPr>
            <p:cNvSpPr>
              <a:spLocks/>
            </p:cNvSpPr>
            <p:nvPr/>
          </p:nvSpPr>
          <p:spPr bwMode="auto">
            <a:xfrm>
              <a:off x="3504" y="2304"/>
              <a:ext cx="240" cy="336"/>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21" name="Freeform 10">
              <a:extLst>
                <a:ext uri="{FF2B5EF4-FFF2-40B4-BE49-F238E27FC236}">
                  <a16:creationId xmlns:a16="http://schemas.microsoft.com/office/drawing/2014/main" id="{F70C1281-A4B6-95C0-B894-CDE9AB4801ED}"/>
                </a:ext>
              </a:extLst>
            </p:cNvPr>
            <p:cNvSpPr>
              <a:spLocks/>
            </p:cNvSpPr>
            <p:nvPr/>
          </p:nvSpPr>
          <p:spPr bwMode="auto">
            <a:xfrm>
              <a:off x="3312" y="2160"/>
              <a:ext cx="240" cy="288"/>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22" name="Freeform 11">
              <a:extLst>
                <a:ext uri="{FF2B5EF4-FFF2-40B4-BE49-F238E27FC236}">
                  <a16:creationId xmlns:a16="http://schemas.microsoft.com/office/drawing/2014/main" id="{80DF0570-A978-EAB7-BB9E-D247F2A28A2A}"/>
                </a:ext>
              </a:extLst>
            </p:cNvPr>
            <p:cNvSpPr>
              <a:spLocks/>
            </p:cNvSpPr>
            <p:nvPr/>
          </p:nvSpPr>
          <p:spPr bwMode="auto">
            <a:xfrm>
              <a:off x="3168" y="2016"/>
              <a:ext cx="192" cy="288"/>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grpSp>
      <p:sp>
        <p:nvSpPr>
          <p:cNvPr id="23" name="TextBox 22">
            <a:extLst>
              <a:ext uri="{FF2B5EF4-FFF2-40B4-BE49-F238E27FC236}">
                <a16:creationId xmlns:a16="http://schemas.microsoft.com/office/drawing/2014/main" id="{422895BB-7106-2096-D7C2-E43AF7C8C368}"/>
              </a:ext>
            </a:extLst>
          </p:cNvPr>
          <p:cNvSpPr txBox="1"/>
          <p:nvPr/>
        </p:nvSpPr>
        <p:spPr bwMode="auto">
          <a:xfrm>
            <a:off x="1648397" y="2232538"/>
            <a:ext cx="963725" cy="523220"/>
          </a:xfrm>
          <a:prstGeom prst="rect">
            <a:avLst/>
          </a:prstGeom>
          <a:solidFill>
            <a:schemeClr val="bg1"/>
          </a:solidFill>
          <a:ln w="76200">
            <a:no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2800" dirty="0">
                <a:solidFill>
                  <a:srgbClr val="FFFF00"/>
                </a:solidFill>
                <a:latin typeface="Arial" panose="020B0604020202020204" pitchFamily="34" charset="0"/>
                <a:cs typeface="Arial" panose="020B0604020202020204" pitchFamily="34" charset="0"/>
              </a:rPr>
              <a:t>Alice</a:t>
            </a:r>
          </a:p>
        </p:txBody>
      </p:sp>
      <p:sp>
        <p:nvSpPr>
          <p:cNvPr id="24" name="Rounded Rectangular Callout 60">
            <a:extLst>
              <a:ext uri="{FF2B5EF4-FFF2-40B4-BE49-F238E27FC236}">
                <a16:creationId xmlns:a16="http://schemas.microsoft.com/office/drawing/2014/main" id="{7E1D5F39-F5D2-90FF-7C09-8B83AA1AB01A}"/>
              </a:ext>
            </a:extLst>
          </p:cNvPr>
          <p:cNvSpPr/>
          <p:nvPr/>
        </p:nvSpPr>
        <p:spPr bwMode="auto">
          <a:xfrm flipH="1">
            <a:off x="3950486" y="362786"/>
            <a:ext cx="2403955" cy="510778"/>
          </a:xfrm>
          <a:prstGeom prst="wedgeRoundRectCallout">
            <a:avLst>
              <a:gd name="adj1" fmla="val 87208"/>
              <a:gd name="adj2" fmla="val 143146"/>
              <a:gd name="adj3" fmla="val 16667"/>
            </a:avLst>
          </a:prstGeom>
          <a:noFill/>
          <a:ln w="38100">
            <a:solidFill>
              <a:schemeClr val="tx1"/>
            </a:solidFill>
            <a:round/>
            <a:headEnd/>
            <a:tailEnd/>
          </a:ln>
          <a:effectLst/>
        </p:spPr>
        <p:txBody>
          <a:bodyPr wrap="none" rtlCol="0" anchor="ctr">
            <a:spAutoFit/>
          </a:bodyPr>
          <a:lstStyle/>
          <a:p>
            <a:pPr algn="ctr"/>
            <a:r>
              <a:rPr lang="en-US" dirty="0">
                <a:solidFill>
                  <a:srgbClr val="FFFF00"/>
                </a:solidFill>
                <a:latin typeface="Arial" pitchFamily="34" charset="0"/>
                <a:cs typeface="Arial" pitchFamily="34" charset="0"/>
              </a:rPr>
              <a:t>Delete after use</a:t>
            </a:r>
          </a:p>
        </p:txBody>
      </p:sp>
      <p:sp>
        <p:nvSpPr>
          <p:cNvPr id="27" name="Rounded Rectangular Callout 60">
            <a:extLst>
              <a:ext uri="{FF2B5EF4-FFF2-40B4-BE49-F238E27FC236}">
                <a16:creationId xmlns:a16="http://schemas.microsoft.com/office/drawing/2014/main" id="{391AB4E9-6376-FC39-D2D9-FCB95437AE3D}"/>
              </a:ext>
            </a:extLst>
          </p:cNvPr>
          <p:cNvSpPr/>
          <p:nvPr/>
        </p:nvSpPr>
        <p:spPr bwMode="auto">
          <a:xfrm flipH="1">
            <a:off x="3958883" y="1481937"/>
            <a:ext cx="4418845" cy="510778"/>
          </a:xfrm>
          <a:prstGeom prst="wedgeRoundRectCallout">
            <a:avLst>
              <a:gd name="adj1" fmla="val 71358"/>
              <a:gd name="adj2" fmla="val -10267"/>
              <a:gd name="adj3" fmla="val 16667"/>
            </a:avLst>
          </a:prstGeom>
          <a:noFill/>
          <a:ln w="38100">
            <a:solidFill>
              <a:schemeClr val="tx1"/>
            </a:solidFill>
            <a:round/>
            <a:headEnd/>
            <a:tailEnd/>
          </a:ln>
          <a:effectLst/>
        </p:spPr>
        <p:txBody>
          <a:bodyPr wrap="none" rtlCol="0" anchor="ctr">
            <a:spAutoFit/>
          </a:bodyPr>
          <a:lstStyle/>
          <a:p>
            <a:pPr algn="ctr"/>
            <a:r>
              <a:rPr lang="en-US" dirty="0">
                <a:solidFill>
                  <a:srgbClr val="FFFF00"/>
                </a:solidFill>
                <a:latin typeface="Arial" pitchFamily="34" charset="0"/>
                <a:cs typeface="Arial" pitchFamily="34" charset="0"/>
              </a:rPr>
              <a:t>Protects against </a:t>
            </a:r>
            <a:r>
              <a:rPr lang="en-US" i="1" dirty="0">
                <a:solidFill>
                  <a:schemeClr val="tx1"/>
                </a:solidFill>
                <a:latin typeface="Arial" pitchFamily="34" charset="0"/>
                <a:cs typeface="Arial" pitchFamily="34" charset="0"/>
              </a:rPr>
              <a:t>replay attacks</a:t>
            </a:r>
            <a:endParaRPr lang="en-US" dirty="0">
              <a:solidFill>
                <a:schemeClr val="tx1"/>
              </a:solidFill>
              <a:latin typeface="Arial" pitchFamily="34" charset="0"/>
              <a:cs typeface="Arial" pitchFamily="34" charset="0"/>
            </a:endParaRPr>
          </a:p>
        </p:txBody>
      </p:sp>
      <p:sp>
        <p:nvSpPr>
          <p:cNvPr id="11" name="TextBox 10">
            <a:extLst>
              <a:ext uri="{FF2B5EF4-FFF2-40B4-BE49-F238E27FC236}">
                <a16:creationId xmlns:a16="http://schemas.microsoft.com/office/drawing/2014/main" id="{76E52690-28A1-A305-59AE-6DF26524B8D5}"/>
              </a:ext>
            </a:extLst>
          </p:cNvPr>
          <p:cNvSpPr txBox="1"/>
          <p:nvPr/>
        </p:nvSpPr>
        <p:spPr bwMode="auto">
          <a:xfrm>
            <a:off x="1073655" y="6131515"/>
            <a:ext cx="1515287" cy="400110"/>
          </a:xfrm>
          <a:prstGeom prst="rect">
            <a:avLst/>
          </a:prstGeom>
          <a:solidFill>
            <a:schemeClr val="bg1"/>
          </a:solidFill>
          <a:ln w="76200">
            <a:no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2000" dirty="0">
                <a:solidFill>
                  <a:srgbClr val="FFFF00"/>
                </a:solidFill>
                <a:latin typeface="Arial" panose="020B0604020202020204" pitchFamily="34" charset="0"/>
                <a:cs typeface="Arial" panose="020B0604020202020204" pitchFamily="34" charset="0"/>
              </a:rPr>
              <a:t>Transaction</a:t>
            </a:r>
          </a:p>
        </p:txBody>
      </p:sp>
      <p:sp>
        <p:nvSpPr>
          <p:cNvPr id="30" name="TextBox 29">
            <a:extLst>
              <a:ext uri="{FF2B5EF4-FFF2-40B4-BE49-F238E27FC236}">
                <a16:creationId xmlns:a16="http://schemas.microsoft.com/office/drawing/2014/main" id="{3C62418B-5F04-C7BE-1807-88581F6EAC8F}"/>
              </a:ext>
            </a:extLst>
          </p:cNvPr>
          <p:cNvSpPr txBox="1"/>
          <p:nvPr/>
        </p:nvSpPr>
        <p:spPr bwMode="auto">
          <a:xfrm>
            <a:off x="3637966" y="6163296"/>
            <a:ext cx="1568058" cy="400110"/>
          </a:xfrm>
          <a:prstGeom prst="rect">
            <a:avLst/>
          </a:prstGeom>
          <a:solidFill>
            <a:schemeClr val="bg1"/>
          </a:solidFill>
          <a:ln w="76200">
            <a:no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2000" dirty="0">
                <a:solidFill>
                  <a:srgbClr val="FFFF00"/>
                </a:solidFill>
                <a:latin typeface="Arial" panose="020B0604020202020204" pitchFamily="34" charset="0"/>
                <a:cs typeface="Arial" panose="020B0604020202020204" pitchFamily="34" charset="0"/>
              </a:rPr>
              <a:t>participation</a:t>
            </a:r>
          </a:p>
        </p:txBody>
      </p:sp>
      <p:sp>
        <p:nvSpPr>
          <p:cNvPr id="31" name="TextBox 30">
            <a:extLst>
              <a:ext uri="{FF2B5EF4-FFF2-40B4-BE49-F238E27FC236}">
                <a16:creationId xmlns:a16="http://schemas.microsoft.com/office/drawing/2014/main" id="{86B09AAA-C4CE-975C-EFAE-6A7D9F591F8A}"/>
              </a:ext>
            </a:extLst>
          </p:cNvPr>
          <p:cNvSpPr txBox="1"/>
          <p:nvPr/>
        </p:nvSpPr>
        <p:spPr bwMode="auto">
          <a:xfrm>
            <a:off x="6168296" y="6157371"/>
            <a:ext cx="1396536" cy="400110"/>
          </a:xfrm>
          <a:prstGeom prst="rect">
            <a:avLst/>
          </a:prstGeom>
          <a:solidFill>
            <a:schemeClr val="bg1"/>
          </a:solidFill>
          <a:ln w="76200">
            <a:no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2000" dirty="0">
                <a:solidFill>
                  <a:srgbClr val="FFFF00"/>
                </a:solidFill>
                <a:latin typeface="Arial" panose="020B0604020202020204" pitchFamily="34" charset="0"/>
                <a:cs typeface="Arial" panose="020B0604020202020204" pitchFamily="34" charset="0"/>
              </a:rPr>
              <a:t>ephemeral</a:t>
            </a:r>
          </a:p>
        </p:txBody>
      </p:sp>
      <p:grpSp>
        <p:nvGrpSpPr>
          <p:cNvPr id="9" name="Group 8">
            <a:extLst>
              <a:ext uri="{FF2B5EF4-FFF2-40B4-BE49-F238E27FC236}">
                <a16:creationId xmlns:a16="http://schemas.microsoft.com/office/drawing/2014/main" id="{B5A11CA6-3D30-8254-F155-DEAE7C2D7446}"/>
              </a:ext>
            </a:extLst>
          </p:cNvPr>
          <p:cNvGrpSpPr/>
          <p:nvPr/>
        </p:nvGrpSpPr>
        <p:grpSpPr>
          <a:xfrm>
            <a:off x="1172131" y="5043365"/>
            <a:ext cx="2228665" cy="1070150"/>
            <a:chOff x="4254339" y="1293840"/>
            <a:chExt cx="2228665" cy="1070150"/>
          </a:xfrm>
        </p:grpSpPr>
        <p:grpSp>
          <p:nvGrpSpPr>
            <p:cNvPr id="6" name="Group 5">
              <a:extLst>
                <a:ext uri="{FF2B5EF4-FFF2-40B4-BE49-F238E27FC236}">
                  <a16:creationId xmlns:a16="http://schemas.microsoft.com/office/drawing/2014/main" id="{034D1AFA-D09C-7D95-C499-46301BE2BEB7}"/>
                </a:ext>
              </a:extLst>
            </p:cNvPr>
            <p:cNvGrpSpPr/>
            <p:nvPr/>
          </p:nvGrpSpPr>
          <p:grpSpPr>
            <a:xfrm>
              <a:off x="4254339" y="1293840"/>
              <a:ext cx="2203017" cy="543076"/>
              <a:chOff x="4254339" y="1293840"/>
              <a:chExt cx="2203017" cy="543076"/>
            </a:xfrm>
          </p:grpSpPr>
          <p:pic>
            <p:nvPicPr>
              <p:cNvPr id="4" name="Picture 10" descr="Green Luminous Clip Art">
                <a:extLst>
                  <a:ext uri="{FF2B5EF4-FFF2-40B4-BE49-F238E27FC236}">
                    <a16:creationId xmlns:a16="http://schemas.microsoft.com/office/drawing/2014/main" id="{AE19F7A1-CB10-87D9-7543-C47AFBBF3D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54339" y="1293840"/>
                <a:ext cx="1004823" cy="54307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4484CFD7-0F8B-92A9-211F-DD93AE1CABBD}"/>
                  </a:ext>
                </a:extLst>
              </p:cNvPr>
              <p:cNvSpPr txBox="1"/>
              <p:nvPr/>
            </p:nvSpPr>
            <p:spPr bwMode="auto">
              <a:xfrm>
                <a:off x="5601031" y="1365323"/>
                <a:ext cx="856325" cy="400110"/>
              </a:xfrm>
              <a:prstGeom prst="rect">
                <a:avLst/>
              </a:prstGeom>
              <a:solidFill>
                <a:schemeClr val="bg1"/>
              </a:solidFill>
              <a:ln w="76200">
                <a:no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2000" dirty="0">
                    <a:solidFill>
                      <a:srgbClr val="FFFF00"/>
                    </a:solidFill>
                    <a:latin typeface="Arial" panose="020B0604020202020204" pitchFamily="34" charset="0"/>
                    <a:cs typeface="Arial" panose="020B0604020202020204" pitchFamily="34" charset="0"/>
                  </a:rPr>
                  <a:t>public</a:t>
                </a:r>
              </a:p>
            </p:txBody>
          </p:sp>
        </p:grpSp>
        <p:grpSp>
          <p:nvGrpSpPr>
            <p:cNvPr id="7" name="Group 6">
              <a:extLst>
                <a:ext uri="{FF2B5EF4-FFF2-40B4-BE49-F238E27FC236}">
                  <a16:creationId xmlns:a16="http://schemas.microsoft.com/office/drawing/2014/main" id="{32214098-3B11-C0A6-0260-5D3C53DCF877}"/>
                </a:ext>
              </a:extLst>
            </p:cNvPr>
            <p:cNvGrpSpPr/>
            <p:nvPr/>
          </p:nvGrpSpPr>
          <p:grpSpPr>
            <a:xfrm>
              <a:off x="4254339" y="1820914"/>
              <a:ext cx="2228665" cy="543076"/>
              <a:chOff x="4254339" y="1820914"/>
              <a:chExt cx="2228665" cy="543076"/>
            </a:xfrm>
          </p:grpSpPr>
          <p:pic>
            <p:nvPicPr>
              <p:cNvPr id="5" name="Picture 12" descr="http://www.clker.com/cliparts/W/G/I/T/J/7/dark-key-md.png">
                <a:extLst>
                  <a:ext uri="{FF2B5EF4-FFF2-40B4-BE49-F238E27FC236}">
                    <a16:creationId xmlns:a16="http://schemas.microsoft.com/office/drawing/2014/main" id="{558AAB95-7DB1-C4A5-B772-5D9622080C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54339" y="1820914"/>
                <a:ext cx="1008184" cy="543076"/>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id="{429186FF-7A58-3C8C-FEFD-AB4027CE3348}"/>
                  </a:ext>
                </a:extLst>
              </p:cNvPr>
              <p:cNvSpPr txBox="1"/>
              <p:nvPr/>
            </p:nvSpPr>
            <p:spPr bwMode="auto">
              <a:xfrm>
                <a:off x="5601031" y="1892397"/>
                <a:ext cx="881973" cy="400110"/>
              </a:xfrm>
              <a:prstGeom prst="rect">
                <a:avLst/>
              </a:prstGeom>
              <a:solidFill>
                <a:schemeClr val="bg1"/>
              </a:solidFill>
              <a:ln w="76200">
                <a:no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2000" dirty="0">
                    <a:solidFill>
                      <a:srgbClr val="FFFF00"/>
                    </a:solidFill>
                    <a:latin typeface="Arial" panose="020B0604020202020204" pitchFamily="34" charset="0"/>
                    <a:cs typeface="Arial" panose="020B0604020202020204" pitchFamily="34" charset="0"/>
                  </a:rPr>
                  <a:t>secret</a:t>
                </a:r>
              </a:p>
            </p:txBody>
          </p:sp>
        </p:grpSp>
      </p:grpSp>
      <p:grpSp>
        <p:nvGrpSpPr>
          <p:cNvPr id="36" name="Group 35">
            <a:extLst>
              <a:ext uri="{FF2B5EF4-FFF2-40B4-BE49-F238E27FC236}">
                <a16:creationId xmlns:a16="http://schemas.microsoft.com/office/drawing/2014/main" id="{B4D3BC54-AE33-44B4-21D8-456227B0CECA}"/>
              </a:ext>
            </a:extLst>
          </p:cNvPr>
          <p:cNvGrpSpPr/>
          <p:nvPr/>
        </p:nvGrpSpPr>
        <p:grpSpPr>
          <a:xfrm>
            <a:off x="5785640" y="3741866"/>
            <a:ext cx="1963596" cy="2371649"/>
            <a:chOff x="5858792" y="3759547"/>
            <a:chExt cx="1963596" cy="2371649"/>
          </a:xfrm>
        </p:grpSpPr>
        <p:pic>
          <p:nvPicPr>
            <p:cNvPr id="29" name="Picture 28" descr="Logo&#10;&#10;Description automatically generated with medium confidence">
              <a:extLst>
                <a:ext uri="{FF2B5EF4-FFF2-40B4-BE49-F238E27FC236}">
                  <a16:creationId xmlns:a16="http://schemas.microsoft.com/office/drawing/2014/main" id="{EBBA5AA7-BE13-D624-92D9-C43B984D821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71152" y="3759547"/>
              <a:ext cx="751236" cy="1356709"/>
            </a:xfrm>
            <a:prstGeom prst="rect">
              <a:avLst/>
            </a:prstGeom>
          </p:spPr>
        </p:pic>
        <p:pic>
          <p:nvPicPr>
            <p:cNvPr id="32" name="Picture 31" descr="Logo&#10;&#10;Description automatically generated with medium confidence">
              <a:extLst>
                <a:ext uri="{FF2B5EF4-FFF2-40B4-BE49-F238E27FC236}">
                  <a16:creationId xmlns:a16="http://schemas.microsoft.com/office/drawing/2014/main" id="{04F5672A-42C0-176C-1E6A-09C79F36F6E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68062" y="4013282"/>
              <a:ext cx="751236" cy="1356709"/>
            </a:xfrm>
            <a:prstGeom prst="rect">
              <a:avLst/>
            </a:prstGeom>
          </p:spPr>
        </p:pic>
        <p:pic>
          <p:nvPicPr>
            <p:cNvPr id="33" name="Picture 32" descr="Logo&#10;&#10;Description automatically generated with medium confidence">
              <a:extLst>
                <a:ext uri="{FF2B5EF4-FFF2-40B4-BE49-F238E27FC236}">
                  <a16:creationId xmlns:a16="http://schemas.microsoft.com/office/drawing/2014/main" id="{785BBC43-E398-6C0B-BA32-0724E7CDB0E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64972" y="4267017"/>
              <a:ext cx="751236" cy="1356709"/>
            </a:xfrm>
            <a:prstGeom prst="rect">
              <a:avLst/>
            </a:prstGeom>
          </p:spPr>
        </p:pic>
        <p:pic>
          <p:nvPicPr>
            <p:cNvPr id="34" name="Picture 33" descr="Logo&#10;&#10;Description automatically generated with medium confidence">
              <a:extLst>
                <a:ext uri="{FF2B5EF4-FFF2-40B4-BE49-F238E27FC236}">
                  <a16:creationId xmlns:a16="http://schemas.microsoft.com/office/drawing/2014/main" id="{15C854A6-0210-01A1-563D-8FEB283E96F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61882" y="4520752"/>
              <a:ext cx="751236" cy="1356709"/>
            </a:xfrm>
            <a:prstGeom prst="rect">
              <a:avLst/>
            </a:prstGeom>
          </p:spPr>
        </p:pic>
        <p:pic>
          <p:nvPicPr>
            <p:cNvPr id="35" name="Picture 34" descr="Logo&#10;&#10;Description automatically generated with medium confidence">
              <a:extLst>
                <a:ext uri="{FF2B5EF4-FFF2-40B4-BE49-F238E27FC236}">
                  <a16:creationId xmlns:a16="http://schemas.microsoft.com/office/drawing/2014/main" id="{C34EBCE4-FBFE-E6DD-6FD0-62E645C5C28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858792" y="4774487"/>
              <a:ext cx="751236" cy="1356709"/>
            </a:xfrm>
            <a:prstGeom prst="rect">
              <a:avLst/>
            </a:prstGeom>
          </p:spPr>
        </p:pic>
      </p:grpSp>
      <p:grpSp>
        <p:nvGrpSpPr>
          <p:cNvPr id="39" name="Group 38">
            <a:extLst>
              <a:ext uri="{FF2B5EF4-FFF2-40B4-BE49-F238E27FC236}">
                <a16:creationId xmlns:a16="http://schemas.microsoft.com/office/drawing/2014/main" id="{F1CFB5DD-6AF2-8800-3448-7A97F9D5C27B}"/>
              </a:ext>
            </a:extLst>
          </p:cNvPr>
          <p:cNvGrpSpPr/>
          <p:nvPr/>
        </p:nvGrpSpPr>
        <p:grpSpPr>
          <a:xfrm>
            <a:off x="3925195" y="4959428"/>
            <a:ext cx="1336046" cy="1154087"/>
            <a:chOff x="3634695" y="4085596"/>
            <a:chExt cx="1336046" cy="1154087"/>
          </a:xfrm>
        </p:grpSpPr>
        <p:pic>
          <p:nvPicPr>
            <p:cNvPr id="37" name="Picture 36" descr="A picture containing shape&#10;&#10;Description automatically generated">
              <a:extLst>
                <a:ext uri="{FF2B5EF4-FFF2-40B4-BE49-F238E27FC236}">
                  <a16:creationId xmlns:a16="http://schemas.microsoft.com/office/drawing/2014/main" id="{DA96F393-B412-5401-AC12-2E5BCC84678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662127" y="4085596"/>
              <a:ext cx="1308614" cy="543075"/>
            </a:xfrm>
            <a:prstGeom prst="rect">
              <a:avLst/>
            </a:prstGeom>
          </p:spPr>
        </p:pic>
        <p:pic>
          <p:nvPicPr>
            <p:cNvPr id="38" name="Picture 37" descr="A picture containing arrow&#10;&#10;Description automatically generated">
              <a:extLst>
                <a:ext uri="{FF2B5EF4-FFF2-40B4-BE49-F238E27FC236}">
                  <a16:creationId xmlns:a16="http://schemas.microsoft.com/office/drawing/2014/main" id="{71AFE5D8-5530-FC99-C2E5-451CB4596D2F}"/>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634695" y="4648562"/>
              <a:ext cx="1221956" cy="591121"/>
            </a:xfrm>
            <a:prstGeom prst="rect">
              <a:avLst/>
            </a:prstGeom>
          </p:spPr>
        </p:pic>
      </p:grpSp>
    </p:spTree>
    <p:extLst>
      <p:ext uri="{BB962C8B-B14F-4D97-AF65-F5344CB8AC3E}">
        <p14:creationId xmlns:p14="http://schemas.microsoft.com/office/powerpoint/2010/main" val="415747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36"/>
                                        </p:tgtEl>
                                      </p:cBhvr>
                                    </p:animEffect>
                                    <p:set>
                                      <p:cBhvr>
                                        <p:cTn id="7" dur="1" fill="hold">
                                          <p:stCondLst>
                                            <p:cond delay="499"/>
                                          </p:stCondLst>
                                        </p:cTn>
                                        <p:tgtEl>
                                          <p:spTgt spid="36"/>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31"/>
                                        </p:tgtEl>
                                      </p:cBhvr>
                                    </p:animEffect>
                                    <p:set>
                                      <p:cBhvr>
                                        <p:cTn id="10" dur="1" fill="hold">
                                          <p:stCondLst>
                                            <p:cond delay="499"/>
                                          </p:stCondLst>
                                        </p:cTn>
                                        <p:tgtEl>
                                          <p:spTgt spid="31"/>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500"/>
                                        <p:tgtEl>
                                          <p:spTgt spid="39"/>
                                        </p:tgtEl>
                                      </p:cBhvr>
                                    </p:animEffect>
                                    <p:set>
                                      <p:cBhvr>
                                        <p:cTn id="13" dur="1" fill="hold">
                                          <p:stCondLst>
                                            <p:cond delay="499"/>
                                          </p:stCondLst>
                                        </p:cTn>
                                        <p:tgtEl>
                                          <p:spTgt spid="39"/>
                                        </p:tgtEl>
                                        <p:attrNameLst>
                                          <p:attrName>style.visibility</p:attrName>
                                        </p:attrNameLst>
                                      </p:cBhvr>
                                      <p:to>
                                        <p:strVal val="hidden"/>
                                      </p:to>
                                    </p:set>
                                  </p:childTnLst>
                                </p:cTn>
                              </p:par>
                              <p:par>
                                <p:cTn id="14" presetID="10" presetClass="exit" presetSubtype="0" fill="hold" grpId="0" nodeType="withEffect">
                                  <p:stCondLst>
                                    <p:cond delay="0"/>
                                  </p:stCondLst>
                                  <p:childTnLst>
                                    <p:animEffect transition="out" filter="fade">
                                      <p:cBhvr>
                                        <p:cTn id="15" dur="500"/>
                                        <p:tgtEl>
                                          <p:spTgt spid="30"/>
                                        </p:tgtEl>
                                      </p:cBhvr>
                                    </p:animEffect>
                                    <p:set>
                                      <p:cBhvr>
                                        <p:cTn id="16" dur="1" fill="hold">
                                          <p:stCondLst>
                                            <p:cond delay="499"/>
                                          </p:stCondLst>
                                        </p:cTn>
                                        <p:tgtEl>
                                          <p:spTgt spid="30"/>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30" grpId="0" animBg="1"/>
      <p:bldP spid="31"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Rounded Rectangular Callout 68"/>
          <p:cNvSpPr/>
          <p:nvPr/>
        </p:nvSpPr>
        <p:spPr bwMode="auto">
          <a:xfrm>
            <a:off x="6301385" y="1786541"/>
            <a:ext cx="1944592" cy="510778"/>
          </a:xfrm>
          <a:prstGeom prst="wedgeRoundRectCallout">
            <a:avLst>
              <a:gd name="adj1" fmla="val -77702"/>
              <a:gd name="adj2" fmla="val -5675"/>
              <a:gd name="adj3" fmla="val 16667"/>
            </a:avLst>
          </a:prstGeom>
          <a:solidFill>
            <a:schemeClr val="bg1"/>
          </a:solidFill>
          <a:ln w="38100">
            <a:solidFill>
              <a:srgbClr val="0000FF"/>
            </a:solidFill>
            <a:round/>
            <a:headEnd/>
            <a:tailEnd/>
          </a:ln>
          <a:effectLst/>
        </p:spPr>
        <p:txBody>
          <a:bodyPr wrap="square" rtlCol="0" anchor="ctr">
            <a:spAutoFit/>
          </a:bodyPr>
          <a:lstStyle/>
          <a:p>
            <a:pPr algn="ctr"/>
            <a:r>
              <a:rPr lang="en-US" dirty="0">
                <a:solidFill>
                  <a:srgbClr val="FFFF00"/>
                </a:solidFill>
                <a:latin typeface="Arial" panose="020B0604020202020204" pitchFamily="34" charset="0"/>
                <a:cs typeface="Arial" pitchFamily="34" charset="0"/>
              </a:rPr>
              <a:t>I propose …</a:t>
            </a:r>
          </a:p>
        </p:txBody>
      </p:sp>
      <p:sp>
        <p:nvSpPr>
          <p:cNvPr id="2" name="Title 1"/>
          <p:cNvSpPr>
            <a:spLocks noGrp="1"/>
          </p:cNvSpPr>
          <p:nvPr>
            <p:ph type="title"/>
          </p:nvPr>
        </p:nvSpPr>
        <p:spPr/>
        <p:txBody>
          <a:bodyPr/>
          <a:lstStyle/>
          <a:p>
            <a:r>
              <a:rPr lang="en-US" dirty="0">
                <a:solidFill>
                  <a:srgbClr val="FFFF00"/>
                </a:solidFill>
              </a:rPr>
              <a:t>Block Proposal Phase</a:t>
            </a:r>
          </a:p>
        </p:txBody>
      </p:sp>
      <p:sp>
        <p:nvSpPr>
          <p:cNvPr id="4" name="Slide Number Placeholder 3"/>
          <p:cNvSpPr>
            <a:spLocks noGrp="1"/>
          </p:cNvSpPr>
          <p:nvPr>
            <p:ph type="sldNum" sz="quarter" idx="4294967295"/>
          </p:nvPr>
        </p:nvSpPr>
        <p:spPr>
          <a:xfrm>
            <a:off x="6553200" y="6248400"/>
            <a:ext cx="1905000" cy="457200"/>
          </a:xfrm>
          <a:prstGeom prst="rect">
            <a:avLst/>
          </a:prstGeom>
        </p:spPr>
        <p:txBody>
          <a:bodyPr/>
          <a:lstStyle/>
          <a:p>
            <a:fld id="{E43608CE-920D-4F6F-98C9-0491388AB413}" type="slidenum">
              <a:rPr lang="en-US" smtClean="0"/>
              <a:pPr/>
              <a:t>55</a:t>
            </a:fld>
            <a:endParaRPr lang="en-US" dirty="0"/>
          </a:p>
        </p:txBody>
      </p:sp>
      <p:grpSp>
        <p:nvGrpSpPr>
          <p:cNvPr id="46" name="Group 2"/>
          <p:cNvGrpSpPr>
            <a:grpSpLocks/>
          </p:cNvGrpSpPr>
          <p:nvPr/>
        </p:nvGrpSpPr>
        <p:grpSpPr bwMode="auto">
          <a:xfrm>
            <a:off x="4451947" y="1681828"/>
            <a:ext cx="1107141" cy="990600"/>
            <a:chOff x="3168" y="1824"/>
            <a:chExt cx="912" cy="816"/>
          </a:xfrm>
          <a:effectLst>
            <a:glow rad="101600">
              <a:schemeClr val="accent3">
                <a:satMod val="175000"/>
                <a:alpha val="40000"/>
              </a:schemeClr>
            </a:glow>
          </a:effectLst>
        </p:grpSpPr>
        <p:sp>
          <p:nvSpPr>
            <p:cNvPr id="47" name="Freeform 3"/>
            <p:cNvSpPr>
              <a:spLocks/>
            </p:cNvSpPr>
            <p:nvPr/>
          </p:nvSpPr>
          <p:spPr bwMode="auto">
            <a:xfrm>
              <a:off x="3936" y="2064"/>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48" name="Freeform 4"/>
            <p:cNvSpPr>
              <a:spLocks/>
            </p:cNvSpPr>
            <p:nvPr/>
          </p:nvSpPr>
          <p:spPr bwMode="auto">
            <a:xfrm>
              <a:off x="3728" y="1920"/>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49" name="Freeform 5"/>
            <p:cNvSpPr>
              <a:spLocks/>
            </p:cNvSpPr>
            <p:nvPr/>
          </p:nvSpPr>
          <p:spPr bwMode="auto">
            <a:xfrm>
              <a:off x="3504" y="1824"/>
              <a:ext cx="144" cy="288"/>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50" name="Freeform 6"/>
            <p:cNvSpPr>
              <a:spLocks/>
            </p:cNvSpPr>
            <p:nvPr/>
          </p:nvSpPr>
          <p:spPr bwMode="auto">
            <a:xfrm>
              <a:off x="3243" y="1824"/>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Lst>
              <a:ahLst/>
              <a:cxnLst>
                <a:cxn ang="0">
                  <a:pos x="T0" y="T1"/>
                </a:cxn>
                <a:cxn ang="0">
                  <a:pos x="T2" y="T3"/>
                </a:cxn>
                <a:cxn ang="0">
                  <a:pos x="T4" y="T5"/>
                </a:cxn>
                <a:cxn ang="0">
                  <a:pos x="T6" y="T7"/>
                </a:cxn>
                <a:cxn ang="0">
                  <a:pos x="T8" y="T9"/>
                </a:cxn>
              </a:cxnLst>
              <a:rect l="0" t="0" r="r" b="b"/>
              <a:pathLst>
                <a:path w="789" h="535">
                  <a:moveTo>
                    <a:pt x="261" y="0"/>
                  </a:moveTo>
                  <a:lnTo>
                    <a:pt x="789" y="336"/>
                  </a:lnTo>
                  <a:lnTo>
                    <a:pt x="494" y="535"/>
                  </a:lnTo>
                  <a:lnTo>
                    <a:pt x="0" y="96"/>
                  </a:lnTo>
                  <a:lnTo>
                    <a:pt x="261" y="0"/>
                  </a:lnTo>
                  <a:close/>
                </a:path>
              </a:pathLst>
            </a:custGeom>
            <a:solidFill>
              <a:srgbClr val="0000FF"/>
            </a:solidFill>
            <a:ln w="38100"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51" name="Freeform 7"/>
            <p:cNvSpPr>
              <a:spLocks/>
            </p:cNvSpPr>
            <p:nvPr/>
          </p:nvSpPr>
          <p:spPr bwMode="auto">
            <a:xfrm>
              <a:off x="3253" y="1920"/>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Lst>
              <a:ahLst/>
              <a:cxnLst>
                <a:cxn ang="0">
                  <a:pos x="T0" y="T1"/>
                </a:cxn>
                <a:cxn ang="0">
                  <a:pos x="T2" y="T3"/>
                </a:cxn>
                <a:cxn ang="0">
                  <a:pos x="T4" y="T5"/>
                </a:cxn>
                <a:cxn ang="0">
                  <a:pos x="T6" y="T7"/>
                </a:cxn>
                <a:cxn ang="0">
                  <a:pos x="T8" y="T9"/>
                </a:cxn>
              </a:cxnLst>
              <a:rect l="0" t="0" r="r" b="b"/>
              <a:pathLst>
                <a:path w="491" h="567">
                  <a:moveTo>
                    <a:pt x="11" y="0"/>
                  </a:moveTo>
                  <a:lnTo>
                    <a:pt x="491" y="432"/>
                  </a:lnTo>
                  <a:lnTo>
                    <a:pt x="484" y="567"/>
                  </a:lnTo>
                  <a:lnTo>
                    <a:pt x="0" y="119"/>
                  </a:lnTo>
                  <a:lnTo>
                    <a:pt x="11" y="0"/>
                  </a:lnTo>
                  <a:close/>
                </a:path>
              </a:pathLst>
            </a:custGeom>
            <a:solidFill>
              <a:srgbClr val="0000FF"/>
            </a:solidFill>
            <a:ln w="38100"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52" name="Freeform 8"/>
            <p:cNvSpPr>
              <a:spLocks/>
            </p:cNvSpPr>
            <p:nvPr/>
          </p:nvSpPr>
          <p:spPr bwMode="auto">
            <a:xfrm>
              <a:off x="3728" y="2160"/>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Lst>
              <a:ahLst/>
              <a:cxnLst>
                <a:cxn ang="0">
                  <a:pos x="T0" y="T1"/>
                </a:cxn>
                <a:cxn ang="0">
                  <a:pos x="T2" y="T3"/>
                </a:cxn>
                <a:cxn ang="0">
                  <a:pos x="T4" y="T5"/>
                </a:cxn>
                <a:cxn ang="0">
                  <a:pos x="T6" y="T7"/>
                </a:cxn>
                <a:cxn ang="0">
                  <a:pos x="T8" y="T9"/>
                </a:cxn>
              </a:cxnLst>
              <a:rect l="0" t="0" r="r" b="b"/>
              <a:pathLst>
                <a:path w="304" h="327">
                  <a:moveTo>
                    <a:pt x="304" y="0"/>
                  </a:moveTo>
                  <a:lnTo>
                    <a:pt x="304" y="96"/>
                  </a:lnTo>
                  <a:lnTo>
                    <a:pt x="0" y="327"/>
                  </a:lnTo>
                  <a:lnTo>
                    <a:pt x="18" y="181"/>
                  </a:lnTo>
                  <a:lnTo>
                    <a:pt x="304" y="0"/>
                  </a:lnTo>
                  <a:close/>
                </a:path>
              </a:pathLst>
            </a:custGeom>
            <a:solidFill>
              <a:srgbClr val="0000FF"/>
            </a:solidFill>
            <a:ln w="38100"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53" name="Freeform 9"/>
            <p:cNvSpPr>
              <a:spLocks/>
            </p:cNvSpPr>
            <p:nvPr/>
          </p:nvSpPr>
          <p:spPr bwMode="auto">
            <a:xfrm>
              <a:off x="3504" y="2304"/>
              <a:ext cx="240" cy="336"/>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54" name="Freeform 10"/>
            <p:cNvSpPr>
              <a:spLocks/>
            </p:cNvSpPr>
            <p:nvPr/>
          </p:nvSpPr>
          <p:spPr bwMode="auto">
            <a:xfrm>
              <a:off x="3312" y="2160"/>
              <a:ext cx="240" cy="288"/>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55" name="Freeform 11"/>
            <p:cNvSpPr>
              <a:spLocks/>
            </p:cNvSpPr>
            <p:nvPr/>
          </p:nvSpPr>
          <p:spPr bwMode="auto">
            <a:xfrm>
              <a:off x="3168" y="2016"/>
              <a:ext cx="192" cy="288"/>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grpSp>
      <p:grpSp>
        <p:nvGrpSpPr>
          <p:cNvPr id="86" name="Group 85"/>
          <p:cNvGrpSpPr/>
          <p:nvPr/>
        </p:nvGrpSpPr>
        <p:grpSpPr>
          <a:xfrm>
            <a:off x="1645029" y="4762649"/>
            <a:ext cx="5853942" cy="990600"/>
            <a:chOff x="869252" y="4762649"/>
            <a:chExt cx="5853942" cy="990600"/>
          </a:xfrm>
          <a:effectLst>
            <a:glow rad="101600">
              <a:schemeClr val="accent3">
                <a:satMod val="175000"/>
                <a:alpha val="40000"/>
              </a:schemeClr>
            </a:glow>
          </a:effectLst>
        </p:grpSpPr>
        <p:grpSp>
          <p:nvGrpSpPr>
            <p:cNvPr id="88" name="Group 2"/>
            <p:cNvGrpSpPr>
              <a:grpSpLocks/>
            </p:cNvGrpSpPr>
            <p:nvPr/>
          </p:nvGrpSpPr>
          <p:grpSpPr bwMode="auto">
            <a:xfrm flipH="1">
              <a:off x="869252" y="4762649"/>
              <a:ext cx="1107141" cy="990600"/>
              <a:chOff x="3168" y="1824"/>
              <a:chExt cx="912" cy="816"/>
            </a:xfrm>
          </p:grpSpPr>
          <p:sp>
            <p:nvSpPr>
              <p:cNvPr id="119" name="Freeform 3"/>
              <p:cNvSpPr>
                <a:spLocks/>
              </p:cNvSpPr>
              <p:nvPr/>
            </p:nvSpPr>
            <p:spPr bwMode="auto">
              <a:xfrm>
                <a:off x="3936" y="2064"/>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120" name="Freeform 4"/>
              <p:cNvSpPr>
                <a:spLocks/>
              </p:cNvSpPr>
              <p:nvPr/>
            </p:nvSpPr>
            <p:spPr bwMode="auto">
              <a:xfrm>
                <a:off x="3728" y="1920"/>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121" name="Freeform 5"/>
              <p:cNvSpPr>
                <a:spLocks/>
              </p:cNvSpPr>
              <p:nvPr/>
            </p:nvSpPr>
            <p:spPr bwMode="auto">
              <a:xfrm>
                <a:off x="3504" y="1824"/>
                <a:ext cx="144" cy="288"/>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122" name="Freeform 6"/>
              <p:cNvSpPr>
                <a:spLocks/>
              </p:cNvSpPr>
              <p:nvPr/>
            </p:nvSpPr>
            <p:spPr bwMode="auto">
              <a:xfrm>
                <a:off x="3243" y="1824"/>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Lst>
                <a:ahLst/>
                <a:cxnLst>
                  <a:cxn ang="0">
                    <a:pos x="T0" y="T1"/>
                  </a:cxn>
                  <a:cxn ang="0">
                    <a:pos x="T2" y="T3"/>
                  </a:cxn>
                  <a:cxn ang="0">
                    <a:pos x="T4" y="T5"/>
                  </a:cxn>
                  <a:cxn ang="0">
                    <a:pos x="T6" y="T7"/>
                  </a:cxn>
                  <a:cxn ang="0">
                    <a:pos x="T8" y="T9"/>
                  </a:cxn>
                </a:cxnLst>
                <a:rect l="0" t="0" r="r" b="b"/>
                <a:pathLst>
                  <a:path w="789" h="535">
                    <a:moveTo>
                      <a:pt x="261" y="0"/>
                    </a:moveTo>
                    <a:lnTo>
                      <a:pt x="789" y="336"/>
                    </a:lnTo>
                    <a:lnTo>
                      <a:pt x="494" y="535"/>
                    </a:lnTo>
                    <a:lnTo>
                      <a:pt x="0" y="96"/>
                    </a:lnTo>
                    <a:lnTo>
                      <a:pt x="261" y="0"/>
                    </a:lnTo>
                    <a:close/>
                  </a:path>
                </a:pathLst>
              </a:custGeom>
              <a:solidFill>
                <a:srgbClr val="00B050"/>
              </a:solidFill>
              <a:ln w="38100"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123" name="Freeform 7"/>
              <p:cNvSpPr>
                <a:spLocks/>
              </p:cNvSpPr>
              <p:nvPr/>
            </p:nvSpPr>
            <p:spPr bwMode="auto">
              <a:xfrm>
                <a:off x="3253" y="1920"/>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Lst>
                <a:ahLst/>
                <a:cxnLst>
                  <a:cxn ang="0">
                    <a:pos x="T0" y="T1"/>
                  </a:cxn>
                  <a:cxn ang="0">
                    <a:pos x="T2" y="T3"/>
                  </a:cxn>
                  <a:cxn ang="0">
                    <a:pos x="T4" y="T5"/>
                  </a:cxn>
                  <a:cxn ang="0">
                    <a:pos x="T6" y="T7"/>
                  </a:cxn>
                  <a:cxn ang="0">
                    <a:pos x="T8" y="T9"/>
                  </a:cxn>
                </a:cxnLst>
                <a:rect l="0" t="0" r="r" b="b"/>
                <a:pathLst>
                  <a:path w="491" h="567">
                    <a:moveTo>
                      <a:pt x="11" y="0"/>
                    </a:moveTo>
                    <a:lnTo>
                      <a:pt x="491" y="432"/>
                    </a:lnTo>
                    <a:lnTo>
                      <a:pt x="484" y="567"/>
                    </a:lnTo>
                    <a:lnTo>
                      <a:pt x="0" y="119"/>
                    </a:lnTo>
                    <a:lnTo>
                      <a:pt x="11" y="0"/>
                    </a:lnTo>
                    <a:close/>
                  </a:path>
                </a:pathLst>
              </a:custGeom>
              <a:solidFill>
                <a:srgbClr val="00B050"/>
              </a:solidFill>
              <a:ln w="38100"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124" name="Freeform 8"/>
              <p:cNvSpPr>
                <a:spLocks/>
              </p:cNvSpPr>
              <p:nvPr/>
            </p:nvSpPr>
            <p:spPr bwMode="auto">
              <a:xfrm>
                <a:off x="3728" y="2160"/>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Lst>
                <a:ahLst/>
                <a:cxnLst>
                  <a:cxn ang="0">
                    <a:pos x="T0" y="T1"/>
                  </a:cxn>
                  <a:cxn ang="0">
                    <a:pos x="T2" y="T3"/>
                  </a:cxn>
                  <a:cxn ang="0">
                    <a:pos x="T4" y="T5"/>
                  </a:cxn>
                  <a:cxn ang="0">
                    <a:pos x="T6" y="T7"/>
                  </a:cxn>
                  <a:cxn ang="0">
                    <a:pos x="T8" y="T9"/>
                  </a:cxn>
                </a:cxnLst>
                <a:rect l="0" t="0" r="r" b="b"/>
                <a:pathLst>
                  <a:path w="304" h="327">
                    <a:moveTo>
                      <a:pt x="304" y="0"/>
                    </a:moveTo>
                    <a:lnTo>
                      <a:pt x="304" y="96"/>
                    </a:lnTo>
                    <a:lnTo>
                      <a:pt x="0" y="327"/>
                    </a:lnTo>
                    <a:lnTo>
                      <a:pt x="18" y="181"/>
                    </a:lnTo>
                    <a:lnTo>
                      <a:pt x="304" y="0"/>
                    </a:lnTo>
                    <a:close/>
                  </a:path>
                </a:pathLst>
              </a:custGeom>
              <a:solidFill>
                <a:srgbClr val="00B050"/>
              </a:solidFill>
              <a:ln w="38100"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125" name="Freeform 9"/>
              <p:cNvSpPr>
                <a:spLocks/>
              </p:cNvSpPr>
              <p:nvPr/>
            </p:nvSpPr>
            <p:spPr bwMode="auto">
              <a:xfrm>
                <a:off x="3504" y="2304"/>
                <a:ext cx="240" cy="336"/>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126" name="Freeform 10"/>
              <p:cNvSpPr>
                <a:spLocks/>
              </p:cNvSpPr>
              <p:nvPr/>
            </p:nvSpPr>
            <p:spPr bwMode="auto">
              <a:xfrm>
                <a:off x="3312" y="2160"/>
                <a:ext cx="240" cy="288"/>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127" name="Freeform 11"/>
              <p:cNvSpPr>
                <a:spLocks/>
              </p:cNvSpPr>
              <p:nvPr/>
            </p:nvSpPr>
            <p:spPr bwMode="auto">
              <a:xfrm>
                <a:off x="3168" y="2016"/>
                <a:ext cx="192" cy="288"/>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grpSp>
        <p:grpSp>
          <p:nvGrpSpPr>
            <p:cNvPr id="89" name="Group 2"/>
            <p:cNvGrpSpPr>
              <a:grpSpLocks/>
            </p:cNvGrpSpPr>
            <p:nvPr/>
          </p:nvGrpSpPr>
          <p:grpSpPr bwMode="auto">
            <a:xfrm flipH="1">
              <a:off x="2451519" y="4762649"/>
              <a:ext cx="1107141" cy="990600"/>
              <a:chOff x="3168" y="1824"/>
              <a:chExt cx="912" cy="816"/>
            </a:xfrm>
          </p:grpSpPr>
          <p:sp>
            <p:nvSpPr>
              <p:cNvPr id="110" name="Freeform 3"/>
              <p:cNvSpPr>
                <a:spLocks/>
              </p:cNvSpPr>
              <p:nvPr/>
            </p:nvSpPr>
            <p:spPr bwMode="auto">
              <a:xfrm>
                <a:off x="3936" y="2064"/>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111" name="Freeform 4"/>
              <p:cNvSpPr>
                <a:spLocks/>
              </p:cNvSpPr>
              <p:nvPr/>
            </p:nvSpPr>
            <p:spPr bwMode="auto">
              <a:xfrm>
                <a:off x="3728" y="1920"/>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112" name="Freeform 5"/>
              <p:cNvSpPr>
                <a:spLocks/>
              </p:cNvSpPr>
              <p:nvPr/>
            </p:nvSpPr>
            <p:spPr bwMode="auto">
              <a:xfrm>
                <a:off x="3504" y="1824"/>
                <a:ext cx="144" cy="288"/>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113" name="Freeform 6"/>
              <p:cNvSpPr>
                <a:spLocks/>
              </p:cNvSpPr>
              <p:nvPr/>
            </p:nvSpPr>
            <p:spPr bwMode="auto">
              <a:xfrm>
                <a:off x="3243" y="1824"/>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Lst>
                <a:ahLst/>
                <a:cxnLst>
                  <a:cxn ang="0">
                    <a:pos x="T0" y="T1"/>
                  </a:cxn>
                  <a:cxn ang="0">
                    <a:pos x="T2" y="T3"/>
                  </a:cxn>
                  <a:cxn ang="0">
                    <a:pos x="T4" y="T5"/>
                  </a:cxn>
                  <a:cxn ang="0">
                    <a:pos x="T6" y="T7"/>
                  </a:cxn>
                  <a:cxn ang="0">
                    <a:pos x="T8" y="T9"/>
                  </a:cxn>
                </a:cxnLst>
                <a:rect l="0" t="0" r="r" b="b"/>
                <a:pathLst>
                  <a:path w="789" h="535">
                    <a:moveTo>
                      <a:pt x="261" y="0"/>
                    </a:moveTo>
                    <a:lnTo>
                      <a:pt x="789" y="336"/>
                    </a:lnTo>
                    <a:lnTo>
                      <a:pt x="494" y="535"/>
                    </a:lnTo>
                    <a:lnTo>
                      <a:pt x="0" y="96"/>
                    </a:lnTo>
                    <a:lnTo>
                      <a:pt x="261" y="0"/>
                    </a:lnTo>
                    <a:close/>
                  </a:path>
                </a:pathLst>
              </a:custGeom>
              <a:solidFill>
                <a:srgbClr val="00B050"/>
              </a:solidFill>
              <a:ln w="38100"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114" name="Freeform 7"/>
              <p:cNvSpPr>
                <a:spLocks/>
              </p:cNvSpPr>
              <p:nvPr/>
            </p:nvSpPr>
            <p:spPr bwMode="auto">
              <a:xfrm>
                <a:off x="3253" y="1920"/>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Lst>
                <a:ahLst/>
                <a:cxnLst>
                  <a:cxn ang="0">
                    <a:pos x="T0" y="T1"/>
                  </a:cxn>
                  <a:cxn ang="0">
                    <a:pos x="T2" y="T3"/>
                  </a:cxn>
                  <a:cxn ang="0">
                    <a:pos x="T4" y="T5"/>
                  </a:cxn>
                  <a:cxn ang="0">
                    <a:pos x="T6" y="T7"/>
                  </a:cxn>
                  <a:cxn ang="0">
                    <a:pos x="T8" y="T9"/>
                  </a:cxn>
                </a:cxnLst>
                <a:rect l="0" t="0" r="r" b="b"/>
                <a:pathLst>
                  <a:path w="491" h="567">
                    <a:moveTo>
                      <a:pt x="11" y="0"/>
                    </a:moveTo>
                    <a:lnTo>
                      <a:pt x="491" y="432"/>
                    </a:lnTo>
                    <a:lnTo>
                      <a:pt x="484" y="567"/>
                    </a:lnTo>
                    <a:lnTo>
                      <a:pt x="0" y="119"/>
                    </a:lnTo>
                    <a:lnTo>
                      <a:pt x="11" y="0"/>
                    </a:lnTo>
                    <a:close/>
                  </a:path>
                </a:pathLst>
              </a:custGeom>
              <a:solidFill>
                <a:srgbClr val="00B050"/>
              </a:solidFill>
              <a:ln w="38100"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115" name="Freeform 8"/>
              <p:cNvSpPr>
                <a:spLocks/>
              </p:cNvSpPr>
              <p:nvPr/>
            </p:nvSpPr>
            <p:spPr bwMode="auto">
              <a:xfrm>
                <a:off x="3728" y="2160"/>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Lst>
                <a:ahLst/>
                <a:cxnLst>
                  <a:cxn ang="0">
                    <a:pos x="T0" y="T1"/>
                  </a:cxn>
                  <a:cxn ang="0">
                    <a:pos x="T2" y="T3"/>
                  </a:cxn>
                  <a:cxn ang="0">
                    <a:pos x="T4" y="T5"/>
                  </a:cxn>
                  <a:cxn ang="0">
                    <a:pos x="T6" y="T7"/>
                  </a:cxn>
                  <a:cxn ang="0">
                    <a:pos x="T8" y="T9"/>
                  </a:cxn>
                </a:cxnLst>
                <a:rect l="0" t="0" r="r" b="b"/>
                <a:pathLst>
                  <a:path w="304" h="327">
                    <a:moveTo>
                      <a:pt x="304" y="0"/>
                    </a:moveTo>
                    <a:lnTo>
                      <a:pt x="304" y="96"/>
                    </a:lnTo>
                    <a:lnTo>
                      <a:pt x="0" y="327"/>
                    </a:lnTo>
                    <a:lnTo>
                      <a:pt x="18" y="181"/>
                    </a:lnTo>
                    <a:lnTo>
                      <a:pt x="304" y="0"/>
                    </a:lnTo>
                    <a:close/>
                  </a:path>
                </a:pathLst>
              </a:custGeom>
              <a:solidFill>
                <a:srgbClr val="00B050"/>
              </a:solidFill>
              <a:ln w="38100"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116" name="Freeform 9"/>
              <p:cNvSpPr>
                <a:spLocks/>
              </p:cNvSpPr>
              <p:nvPr/>
            </p:nvSpPr>
            <p:spPr bwMode="auto">
              <a:xfrm>
                <a:off x="3504" y="2304"/>
                <a:ext cx="240" cy="336"/>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117" name="Freeform 10"/>
              <p:cNvSpPr>
                <a:spLocks/>
              </p:cNvSpPr>
              <p:nvPr/>
            </p:nvSpPr>
            <p:spPr bwMode="auto">
              <a:xfrm>
                <a:off x="3312" y="2160"/>
                <a:ext cx="240" cy="288"/>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118" name="Freeform 11"/>
              <p:cNvSpPr>
                <a:spLocks/>
              </p:cNvSpPr>
              <p:nvPr/>
            </p:nvSpPr>
            <p:spPr bwMode="auto">
              <a:xfrm>
                <a:off x="3168" y="2016"/>
                <a:ext cx="192" cy="288"/>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grpSp>
        <p:grpSp>
          <p:nvGrpSpPr>
            <p:cNvPr id="90" name="Group 2"/>
            <p:cNvGrpSpPr>
              <a:grpSpLocks/>
            </p:cNvGrpSpPr>
            <p:nvPr/>
          </p:nvGrpSpPr>
          <p:grpSpPr bwMode="auto">
            <a:xfrm flipH="1">
              <a:off x="4033786" y="4762649"/>
              <a:ext cx="1107141" cy="990600"/>
              <a:chOff x="3168" y="1824"/>
              <a:chExt cx="912" cy="816"/>
            </a:xfrm>
          </p:grpSpPr>
          <p:sp>
            <p:nvSpPr>
              <p:cNvPr id="101" name="Freeform 3"/>
              <p:cNvSpPr>
                <a:spLocks/>
              </p:cNvSpPr>
              <p:nvPr/>
            </p:nvSpPr>
            <p:spPr bwMode="auto">
              <a:xfrm>
                <a:off x="3936" y="2064"/>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102" name="Freeform 4"/>
              <p:cNvSpPr>
                <a:spLocks/>
              </p:cNvSpPr>
              <p:nvPr/>
            </p:nvSpPr>
            <p:spPr bwMode="auto">
              <a:xfrm>
                <a:off x="3728" y="1920"/>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103" name="Freeform 5"/>
              <p:cNvSpPr>
                <a:spLocks/>
              </p:cNvSpPr>
              <p:nvPr/>
            </p:nvSpPr>
            <p:spPr bwMode="auto">
              <a:xfrm>
                <a:off x="3504" y="1824"/>
                <a:ext cx="144" cy="288"/>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104" name="Freeform 6"/>
              <p:cNvSpPr>
                <a:spLocks/>
              </p:cNvSpPr>
              <p:nvPr/>
            </p:nvSpPr>
            <p:spPr bwMode="auto">
              <a:xfrm>
                <a:off x="3243" y="1824"/>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Lst>
                <a:ahLst/>
                <a:cxnLst>
                  <a:cxn ang="0">
                    <a:pos x="T0" y="T1"/>
                  </a:cxn>
                  <a:cxn ang="0">
                    <a:pos x="T2" y="T3"/>
                  </a:cxn>
                  <a:cxn ang="0">
                    <a:pos x="T4" y="T5"/>
                  </a:cxn>
                  <a:cxn ang="0">
                    <a:pos x="T6" y="T7"/>
                  </a:cxn>
                  <a:cxn ang="0">
                    <a:pos x="T8" y="T9"/>
                  </a:cxn>
                </a:cxnLst>
                <a:rect l="0" t="0" r="r" b="b"/>
                <a:pathLst>
                  <a:path w="789" h="535">
                    <a:moveTo>
                      <a:pt x="261" y="0"/>
                    </a:moveTo>
                    <a:lnTo>
                      <a:pt x="789" y="336"/>
                    </a:lnTo>
                    <a:lnTo>
                      <a:pt x="494" y="535"/>
                    </a:lnTo>
                    <a:lnTo>
                      <a:pt x="0" y="96"/>
                    </a:lnTo>
                    <a:lnTo>
                      <a:pt x="261" y="0"/>
                    </a:lnTo>
                    <a:close/>
                  </a:path>
                </a:pathLst>
              </a:custGeom>
              <a:solidFill>
                <a:srgbClr val="00B050"/>
              </a:solidFill>
              <a:ln w="38100"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105" name="Freeform 7"/>
              <p:cNvSpPr>
                <a:spLocks/>
              </p:cNvSpPr>
              <p:nvPr/>
            </p:nvSpPr>
            <p:spPr bwMode="auto">
              <a:xfrm>
                <a:off x="3253" y="1920"/>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Lst>
                <a:ahLst/>
                <a:cxnLst>
                  <a:cxn ang="0">
                    <a:pos x="T0" y="T1"/>
                  </a:cxn>
                  <a:cxn ang="0">
                    <a:pos x="T2" y="T3"/>
                  </a:cxn>
                  <a:cxn ang="0">
                    <a:pos x="T4" y="T5"/>
                  </a:cxn>
                  <a:cxn ang="0">
                    <a:pos x="T6" y="T7"/>
                  </a:cxn>
                  <a:cxn ang="0">
                    <a:pos x="T8" y="T9"/>
                  </a:cxn>
                </a:cxnLst>
                <a:rect l="0" t="0" r="r" b="b"/>
                <a:pathLst>
                  <a:path w="491" h="567">
                    <a:moveTo>
                      <a:pt x="11" y="0"/>
                    </a:moveTo>
                    <a:lnTo>
                      <a:pt x="491" y="432"/>
                    </a:lnTo>
                    <a:lnTo>
                      <a:pt x="484" y="567"/>
                    </a:lnTo>
                    <a:lnTo>
                      <a:pt x="0" y="119"/>
                    </a:lnTo>
                    <a:lnTo>
                      <a:pt x="11" y="0"/>
                    </a:lnTo>
                    <a:close/>
                  </a:path>
                </a:pathLst>
              </a:custGeom>
              <a:solidFill>
                <a:srgbClr val="00B050"/>
              </a:solidFill>
              <a:ln w="38100"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106" name="Freeform 8"/>
              <p:cNvSpPr>
                <a:spLocks/>
              </p:cNvSpPr>
              <p:nvPr/>
            </p:nvSpPr>
            <p:spPr bwMode="auto">
              <a:xfrm>
                <a:off x="3728" y="2160"/>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Lst>
                <a:ahLst/>
                <a:cxnLst>
                  <a:cxn ang="0">
                    <a:pos x="T0" y="T1"/>
                  </a:cxn>
                  <a:cxn ang="0">
                    <a:pos x="T2" y="T3"/>
                  </a:cxn>
                  <a:cxn ang="0">
                    <a:pos x="T4" y="T5"/>
                  </a:cxn>
                  <a:cxn ang="0">
                    <a:pos x="T6" y="T7"/>
                  </a:cxn>
                  <a:cxn ang="0">
                    <a:pos x="T8" y="T9"/>
                  </a:cxn>
                </a:cxnLst>
                <a:rect l="0" t="0" r="r" b="b"/>
                <a:pathLst>
                  <a:path w="304" h="327">
                    <a:moveTo>
                      <a:pt x="304" y="0"/>
                    </a:moveTo>
                    <a:lnTo>
                      <a:pt x="304" y="96"/>
                    </a:lnTo>
                    <a:lnTo>
                      <a:pt x="0" y="327"/>
                    </a:lnTo>
                    <a:lnTo>
                      <a:pt x="18" y="181"/>
                    </a:lnTo>
                    <a:lnTo>
                      <a:pt x="304" y="0"/>
                    </a:lnTo>
                    <a:close/>
                  </a:path>
                </a:pathLst>
              </a:custGeom>
              <a:solidFill>
                <a:srgbClr val="00B050"/>
              </a:solidFill>
              <a:ln w="38100"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107" name="Freeform 9"/>
              <p:cNvSpPr>
                <a:spLocks/>
              </p:cNvSpPr>
              <p:nvPr/>
            </p:nvSpPr>
            <p:spPr bwMode="auto">
              <a:xfrm>
                <a:off x="3504" y="2304"/>
                <a:ext cx="240" cy="336"/>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108" name="Freeform 10"/>
              <p:cNvSpPr>
                <a:spLocks/>
              </p:cNvSpPr>
              <p:nvPr/>
            </p:nvSpPr>
            <p:spPr bwMode="auto">
              <a:xfrm>
                <a:off x="3312" y="2160"/>
                <a:ext cx="240" cy="288"/>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109" name="Freeform 11"/>
              <p:cNvSpPr>
                <a:spLocks/>
              </p:cNvSpPr>
              <p:nvPr/>
            </p:nvSpPr>
            <p:spPr bwMode="auto">
              <a:xfrm>
                <a:off x="3168" y="2016"/>
                <a:ext cx="192" cy="288"/>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grpSp>
        <p:grpSp>
          <p:nvGrpSpPr>
            <p:cNvPr id="91" name="Group 2"/>
            <p:cNvGrpSpPr>
              <a:grpSpLocks/>
            </p:cNvGrpSpPr>
            <p:nvPr/>
          </p:nvGrpSpPr>
          <p:grpSpPr bwMode="auto">
            <a:xfrm flipH="1">
              <a:off x="5616053" y="4762649"/>
              <a:ext cx="1107141" cy="990600"/>
              <a:chOff x="3168" y="1824"/>
              <a:chExt cx="912" cy="816"/>
            </a:xfrm>
          </p:grpSpPr>
          <p:sp>
            <p:nvSpPr>
              <p:cNvPr id="92" name="Freeform 3"/>
              <p:cNvSpPr>
                <a:spLocks/>
              </p:cNvSpPr>
              <p:nvPr/>
            </p:nvSpPr>
            <p:spPr bwMode="auto">
              <a:xfrm>
                <a:off x="3936" y="2064"/>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93" name="Freeform 4"/>
              <p:cNvSpPr>
                <a:spLocks/>
              </p:cNvSpPr>
              <p:nvPr/>
            </p:nvSpPr>
            <p:spPr bwMode="auto">
              <a:xfrm>
                <a:off x="3728" y="1920"/>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94" name="Freeform 5"/>
              <p:cNvSpPr>
                <a:spLocks/>
              </p:cNvSpPr>
              <p:nvPr/>
            </p:nvSpPr>
            <p:spPr bwMode="auto">
              <a:xfrm>
                <a:off x="3504" y="1824"/>
                <a:ext cx="144" cy="288"/>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95" name="Freeform 6"/>
              <p:cNvSpPr>
                <a:spLocks/>
              </p:cNvSpPr>
              <p:nvPr/>
            </p:nvSpPr>
            <p:spPr bwMode="auto">
              <a:xfrm>
                <a:off x="3243" y="1824"/>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Lst>
                <a:ahLst/>
                <a:cxnLst>
                  <a:cxn ang="0">
                    <a:pos x="T0" y="T1"/>
                  </a:cxn>
                  <a:cxn ang="0">
                    <a:pos x="T2" y="T3"/>
                  </a:cxn>
                  <a:cxn ang="0">
                    <a:pos x="T4" y="T5"/>
                  </a:cxn>
                  <a:cxn ang="0">
                    <a:pos x="T6" y="T7"/>
                  </a:cxn>
                  <a:cxn ang="0">
                    <a:pos x="T8" y="T9"/>
                  </a:cxn>
                </a:cxnLst>
                <a:rect l="0" t="0" r="r" b="b"/>
                <a:pathLst>
                  <a:path w="789" h="535">
                    <a:moveTo>
                      <a:pt x="261" y="0"/>
                    </a:moveTo>
                    <a:lnTo>
                      <a:pt x="789" y="336"/>
                    </a:lnTo>
                    <a:lnTo>
                      <a:pt x="494" y="535"/>
                    </a:lnTo>
                    <a:lnTo>
                      <a:pt x="0" y="96"/>
                    </a:lnTo>
                    <a:lnTo>
                      <a:pt x="261" y="0"/>
                    </a:lnTo>
                    <a:close/>
                  </a:path>
                </a:pathLst>
              </a:custGeom>
              <a:solidFill>
                <a:srgbClr val="FF0000"/>
              </a:solidFill>
              <a:ln w="38100"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96" name="Freeform 7"/>
              <p:cNvSpPr>
                <a:spLocks/>
              </p:cNvSpPr>
              <p:nvPr/>
            </p:nvSpPr>
            <p:spPr bwMode="auto">
              <a:xfrm>
                <a:off x="3253" y="1920"/>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Lst>
                <a:ahLst/>
                <a:cxnLst>
                  <a:cxn ang="0">
                    <a:pos x="T0" y="T1"/>
                  </a:cxn>
                  <a:cxn ang="0">
                    <a:pos x="T2" y="T3"/>
                  </a:cxn>
                  <a:cxn ang="0">
                    <a:pos x="T4" y="T5"/>
                  </a:cxn>
                  <a:cxn ang="0">
                    <a:pos x="T6" y="T7"/>
                  </a:cxn>
                  <a:cxn ang="0">
                    <a:pos x="T8" y="T9"/>
                  </a:cxn>
                </a:cxnLst>
                <a:rect l="0" t="0" r="r" b="b"/>
                <a:pathLst>
                  <a:path w="491" h="567">
                    <a:moveTo>
                      <a:pt x="11" y="0"/>
                    </a:moveTo>
                    <a:lnTo>
                      <a:pt x="491" y="432"/>
                    </a:lnTo>
                    <a:lnTo>
                      <a:pt x="484" y="567"/>
                    </a:lnTo>
                    <a:lnTo>
                      <a:pt x="0" y="119"/>
                    </a:lnTo>
                    <a:lnTo>
                      <a:pt x="11" y="0"/>
                    </a:lnTo>
                    <a:close/>
                  </a:path>
                </a:pathLst>
              </a:custGeom>
              <a:solidFill>
                <a:srgbClr val="FF0000"/>
              </a:solidFill>
              <a:ln w="38100"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97" name="Freeform 8"/>
              <p:cNvSpPr>
                <a:spLocks/>
              </p:cNvSpPr>
              <p:nvPr/>
            </p:nvSpPr>
            <p:spPr bwMode="auto">
              <a:xfrm>
                <a:off x="3728" y="2160"/>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Lst>
                <a:ahLst/>
                <a:cxnLst>
                  <a:cxn ang="0">
                    <a:pos x="T0" y="T1"/>
                  </a:cxn>
                  <a:cxn ang="0">
                    <a:pos x="T2" y="T3"/>
                  </a:cxn>
                  <a:cxn ang="0">
                    <a:pos x="T4" y="T5"/>
                  </a:cxn>
                  <a:cxn ang="0">
                    <a:pos x="T6" y="T7"/>
                  </a:cxn>
                  <a:cxn ang="0">
                    <a:pos x="T8" y="T9"/>
                  </a:cxn>
                </a:cxnLst>
                <a:rect l="0" t="0" r="r" b="b"/>
                <a:pathLst>
                  <a:path w="304" h="327">
                    <a:moveTo>
                      <a:pt x="304" y="0"/>
                    </a:moveTo>
                    <a:lnTo>
                      <a:pt x="304" y="96"/>
                    </a:lnTo>
                    <a:lnTo>
                      <a:pt x="0" y="327"/>
                    </a:lnTo>
                    <a:lnTo>
                      <a:pt x="18" y="181"/>
                    </a:lnTo>
                    <a:lnTo>
                      <a:pt x="304" y="0"/>
                    </a:lnTo>
                    <a:close/>
                  </a:path>
                </a:pathLst>
              </a:custGeom>
              <a:solidFill>
                <a:srgbClr val="FF0000"/>
              </a:solidFill>
              <a:ln w="38100"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98" name="Freeform 9"/>
              <p:cNvSpPr>
                <a:spLocks/>
              </p:cNvSpPr>
              <p:nvPr/>
            </p:nvSpPr>
            <p:spPr bwMode="auto">
              <a:xfrm>
                <a:off x="3504" y="2304"/>
                <a:ext cx="240" cy="336"/>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99" name="Freeform 10"/>
              <p:cNvSpPr>
                <a:spLocks/>
              </p:cNvSpPr>
              <p:nvPr/>
            </p:nvSpPr>
            <p:spPr bwMode="auto">
              <a:xfrm>
                <a:off x="3312" y="2160"/>
                <a:ext cx="240" cy="288"/>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100" name="Freeform 11"/>
              <p:cNvSpPr>
                <a:spLocks/>
              </p:cNvSpPr>
              <p:nvPr/>
            </p:nvSpPr>
            <p:spPr bwMode="auto">
              <a:xfrm>
                <a:off x="3168" y="2016"/>
                <a:ext cx="192" cy="288"/>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grpSp>
      </p:grpSp>
      <p:sp>
        <p:nvSpPr>
          <p:cNvPr id="87" name="Freeform 86"/>
          <p:cNvSpPr/>
          <p:nvPr/>
        </p:nvSpPr>
        <p:spPr bwMode="auto">
          <a:xfrm flipH="1">
            <a:off x="7017527" y="4460053"/>
            <a:ext cx="907794" cy="457237"/>
          </a:xfrm>
          <a:custGeom>
            <a:avLst/>
            <a:gdLst>
              <a:gd name="connsiteX0" fmla="*/ 699976 w 907794"/>
              <a:gd name="connsiteY0" fmla="*/ 387928 h 457237"/>
              <a:gd name="connsiteX1" fmla="*/ 312049 w 907794"/>
              <a:gd name="connsiteY1" fmla="*/ 27709 h 457237"/>
              <a:gd name="connsiteX2" fmla="*/ 21104 w 907794"/>
              <a:gd name="connsiteY2" fmla="*/ 457200 h 457237"/>
              <a:gd name="connsiteX3" fmla="*/ 907794 w 907794"/>
              <a:gd name="connsiteY3" fmla="*/ 0 h 457237"/>
              <a:gd name="connsiteX4" fmla="*/ 907794 w 907794"/>
              <a:gd name="connsiteY4" fmla="*/ 0 h 4572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7794" h="457237">
                <a:moveTo>
                  <a:pt x="699976" y="387928"/>
                </a:moveTo>
                <a:cubicBezTo>
                  <a:pt x="562585" y="202046"/>
                  <a:pt x="425194" y="16164"/>
                  <a:pt x="312049" y="27709"/>
                </a:cubicBezTo>
                <a:cubicBezTo>
                  <a:pt x="198904" y="39254"/>
                  <a:pt x="-78187" y="461818"/>
                  <a:pt x="21104" y="457200"/>
                </a:cubicBezTo>
                <a:cubicBezTo>
                  <a:pt x="120395" y="452582"/>
                  <a:pt x="907794" y="0"/>
                  <a:pt x="907794" y="0"/>
                </a:cubicBezTo>
                <a:lnTo>
                  <a:pt x="907794" y="0"/>
                </a:lnTo>
              </a:path>
            </a:pathLst>
          </a:custGeom>
          <a:noFill/>
          <a:ln w="76200">
            <a:solidFill>
              <a:srgbClr val="FF0000"/>
            </a:solidFill>
            <a:round/>
            <a:headEnd type="none" w="med" len="med"/>
            <a:tailEnd type="triangl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4400" b="0" i="0" u="none" strike="noStrike" cap="none" normalizeH="0" baseline="0" dirty="0">
              <a:ln>
                <a:noFill/>
              </a:ln>
              <a:solidFill>
                <a:srgbClr val="0000FF"/>
              </a:solidFill>
              <a:effectLst/>
              <a:latin typeface="Comic Sans MS" pitchFamily="66" charset="0"/>
            </a:endParaRPr>
          </a:p>
        </p:txBody>
      </p:sp>
      <p:sp>
        <p:nvSpPr>
          <p:cNvPr id="128" name="Oval 127"/>
          <p:cNvSpPr/>
          <p:nvPr/>
        </p:nvSpPr>
        <p:spPr bwMode="auto">
          <a:xfrm>
            <a:off x="1615422" y="4626211"/>
            <a:ext cx="1194277" cy="1194277"/>
          </a:xfrm>
          <a:prstGeom prst="ellipse">
            <a:avLst/>
          </a:prstGeom>
          <a:noFill/>
          <a:ln w="381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FF0066"/>
              </a:solidFill>
              <a:effectLst/>
              <a:latin typeface="Lucida Console" pitchFamily="49" charset="0"/>
            </a:endParaRPr>
          </a:p>
        </p:txBody>
      </p:sp>
      <p:sp>
        <p:nvSpPr>
          <p:cNvPr id="129" name="Oval 128"/>
          <p:cNvSpPr/>
          <p:nvPr/>
        </p:nvSpPr>
        <p:spPr bwMode="auto">
          <a:xfrm>
            <a:off x="3201154" y="4626210"/>
            <a:ext cx="1194277" cy="1194277"/>
          </a:xfrm>
          <a:prstGeom prst="ellipse">
            <a:avLst/>
          </a:prstGeom>
          <a:noFill/>
          <a:ln w="381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FF0066"/>
              </a:solidFill>
              <a:effectLst/>
              <a:latin typeface="Lucida Console" pitchFamily="49" charset="0"/>
            </a:endParaRPr>
          </a:p>
        </p:txBody>
      </p:sp>
      <p:sp>
        <p:nvSpPr>
          <p:cNvPr id="130" name="Oval 129"/>
          <p:cNvSpPr/>
          <p:nvPr/>
        </p:nvSpPr>
        <p:spPr bwMode="auto">
          <a:xfrm>
            <a:off x="4786886" y="4626209"/>
            <a:ext cx="1194277" cy="1194277"/>
          </a:xfrm>
          <a:prstGeom prst="ellipse">
            <a:avLst/>
          </a:prstGeom>
          <a:noFill/>
          <a:ln w="381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FF0066"/>
              </a:solidFill>
              <a:effectLst/>
              <a:latin typeface="Lucida Console" pitchFamily="49" charset="0"/>
            </a:endParaRPr>
          </a:p>
        </p:txBody>
      </p:sp>
      <p:sp>
        <p:nvSpPr>
          <p:cNvPr id="131" name="Oval 130"/>
          <p:cNvSpPr/>
          <p:nvPr/>
        </p:nvSpPr>
        <p:spPr bwMode="auto">
          <a:xfrm>
            <a:off x="6372618" y="4626208"/>
            <a:ext cx="1194277" cy="1194277"/>
          </a:xfrm>
          <a:prstGeom prst="ellipse">
            <a:avLst/>
          </a:prstGeom>
          <a:noFill/>
          <a:ln w="381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FF0066"/>
              </a:solidFill>
              <a:effectLst/>
              <a:latin typeface="Lucida Console" pitchFamily="49" charset="0"/>
            </a:endParaRPr>
          </a:p>
        </p:txBody>
      </p:sp>
      <p:sp>
        <p:nvSpPr>
          <p:cNvPr id="133" name="Oval 132"/>
          <p:cNvSpPr/>
          <p:nvPr/>
        </p:nvSpPr>
        <p:spPr bwMode="auto">
          <a:xfrm>
            <a:off x="3974861" y="1568066"/>
            <a:ext cx="1194277" cy="1194277"/>
          </a:xfrm>
          <a:prstGeom prst="ellipse">
            <a:avLst/>
          </a:prstGeom>
          <a:noFill/>
          <a:ln w="381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FF0066"/>
              </a:solidFill>
              <a:effectLst/>
              <a:latin typeface="Lucida Console" pitchFamily="49" charset="0"/>
            </a:endParaRPr>
          </a:p>
        </p:txBody>
      </p:sp>
      <p:grpSp>
        <p:nvGrpSpPr>
          <p:cNvPr id="5" name="Group 2">
            <a:extLst>
              <a:ext uri="{FF2B5EF4-FFF2-40B4-BE49-F238E27FC236}">
                <a16:creationId xmlns:a16="http://schemas.microsoft.com/office/drawing/2014/main" id="{12175211-940E-8CE8-B9AC-4A3D4955E78B}"/>
              </a:ext>
            </a:extLst>
          </p:cNvPr>
          <p:cNvGrpSpPr>
            <a:grpSpLocks/>
          </p:cNvGrpSpPr>
          <p:nvPr/>
        </p:nvGrpSpPr>
        <p:grpSpPr bwMode="auto">
          <a:xfrm>
            <a:off x="3054167" y="1752600"/>
            <a:ext cx="1107141" cy="990600"/>
            <a:chOff x="3168" y="1824"/>
            <a:chExt cx="912" cy="816"/>
          </a:xfrm>
          <a:effectLst>
            <a:glow rad="101600">
              <a:schemeClr val="accent3">
                <a:satMod val="175000"/>
                <a:alpha val="40000"/>
              </a:schemeClr>
            </a:glow>
          </a:effectLst>
        </p:grpSpPr>
        <p:sp>
          <p:nvSpPr>
            <p:cNvPr id="6" name="Freeform 3">
              <a:extLst>
                <a:ext uri="{FF2B5EF4-FFF2-40B4-BE49-F238E27FC236}">
                  <a16:creationId xmlns:a16="http://schemas.microsoft.com/office/drawing/2014/main" id="{31F7C2BD-0719-1884-6749-9C6FAEF5F376}"/>
                </a:ext>
              </a:extLst>
            </p:cNvPr>
            <p:cNvSpPr>
              <a:spLocks/>
            </p:cNvSpPr>
            <p:nvPr/>
          </p:nvSpPr>
          <p:spPr bwMode="auto">
            <a:xfrm>
              <a:off x="3936" y="2064"/>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7" name="Freeform 4">
              <a:extLst>
                <a:ext uri="{FF2B5EF4-FFF2-40B4-BE49-F238E27FC236}">
                  <a16:creationId xmlns:a16="http://schemas.microsoft.com/office/drawing/2014/main" id="{D78B8285-3046-7CFB-1746-ADF729FC25F2}"/>
                </a:ext>
              </a:extLst>
            </p:cNvPr>
            <p:cNvSpPr>
              <a:spLocks/>
            </p:cNvSpPr>
            <p:nvPr/>
          </p:nvSpPr>
          <p:spPr bwMode="auto">
            <a:xfrm>
              <a:off x="3728" y="1920"/>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8" name="Freeform 5">
              <a:extLst>
                <a:ext uri="{FF2B5EF4-FFF2-40B4-BE49-F238E27FC236}">
                  <a16:creationId xmlns:a16="http://schemas.microsoft.com/office/drawing/2014/main" id="{D5B72E62-5608-1FF7-EEE5-C9F8FED874A2}"/>
                </a:ext>
              </a:extLst>
            </p:cNvPr>
            <p:cNvSpPr>
              <a:spLocks/>
            </p:cNvSpPr>
            <p:nvPr/>
          </p:nvSpPr>
          <p:spPr bwMode="auto">
            <a:xfrm>
              <a:off x="3504" y="1824"/>
              <a:ext cx="144" cy="288"/>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9" name="Freeform 6">
              <a:extLst>
                <a:ext uri="{FF2B5EF4-FFF2-40B4-BE49-F238E27FC236}">
                  <a16:creationId xmlns:a16="http://schemas.microsoft.com/office/drawing/2014/main" id="{B95321E6-ECA4-CA5F-9EAD-A51102B2C9E1}"/>
                </a:ext>
              </a:extLst>
            </p:cNvPr>
            <p:cNvSpPr>
              <a:spLocks/>
            </p:cNvSpPr>
            <p:nvPr/>
          </p:nvSpPr>
          <p:spPr bwMode="auto">
            <a:xfrm>
              <a:off x="3243" y="1824"/>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Lst>
              <a:ahLst/>
              <a:cxnLst>
                <a:cxn ang="0">
                  <a:pos x="T0" y="T1"/>
                </a:cxn>
                <a:cxn ang="0">
                  <a:pos x="T2" y="T3"/>
                </a:cxn>
                <a:cxn ang="0">
                  <a:pos x="T4" y="T5"/>
                </a:cxn>
                <a:cxn ang="0">
                  <a:pos x="T6" y="T7"/>
                </a:cxn>
                <a:cxn ang="0">
                  <a:pos x="T8" y="T9"/>
                </a:cxn>
              </a:cxnLst>
              <a:rect l="0" t="0" r="r" b="b"/>
              <a:pathLst>
                <a:path w="789" h="535">
                  <a:moveTo>
                    <a:pt x="261" y="0"/>
                  </a:moveTo>
                  <a:lnTo>
                    <a:pt x="789" y="336"/>
                  </a:lnTo>
                  <a:lnTo>
                    <a:pt x="494" y="535"/>
                  </a:lnTo>
                  <a:lnTo>
                    <a:pt x="0" y="96"/>
                  </a:lnTo>
                  <a:lnTo>
                    <a:pt x="261" y="0"/>
                  </a:lnTo>
                  <a:close/>
                </a:path>
              </a:pathLst>
            </a:custGeom>
            <a:solidFill>
              <a:srgbClr val="0000FF"/>
            </a:solidFill>
            <a:ln w="38100"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10" name="Freeform 7">
              <a:extLst>
                <a:ext uri="{FF2B5EF4-FFF2-40B4-BE49-F238E27FC236}">
                  <a16:creationId xmlns:a16="http://schemas.microsoft.com/office/drawing/2014/main" id="{379F3114-1369-6405-E4AB-597255D456EE}"/>
                </a:ext>
              </a:extLst>
            </p:cNvPr>
            <p:cNvSpPr>
              <a:spLocks/>
            </p:cNvSpPr>
            <p:nvPr/>
          </p:nvSpPr>
          <p:spPr bwMode="auto">
            <a:xfrm>
              <a:off x="3253" y="1920"/>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Lst>
              <a:ahLst/>
              <a:cxnLst>
                <a:cxn ang="0">
                  <a:pos x="T0" y="T1"/>
                </a:cxn>
                <a:cxn ang="0">
                  <a:pos x="T2" y="T3"/>
                </a:cxn>
                <a:cxn ang="0">
                  <a:pos x="T4" y="T5"/>
                </a:cxn>
                <a:cxn ang="0">
                  <a:pos x="T6" y="T7"/>
                </a:cxn>
                <a:cxn ang="0">
                  <a:pos x="T8" y="T9"/>
                </a:cxn>
              </a:cxnLst>
              <a:rect l="0" t="0" r="r" b="b"/>
              <a:pathLst>
                <a:path w="491" h="567">
                  <a:moveTo>
                    <a:pt x="11" y="0"/>
                  </a:moveTo>
                  <a:lnTo>
                    <a:pt x="491" y="432"/>
                  </a:lnTo>
                  <a:lnTo>
                    <a:pt x="484" y="567"/>
                  </a:lnTo>
                  <a:lnTo>
                    <a:pt x="0" y="119"/>
                  </a:lnTo>
                  <a:lnTo>
                    <a:pt x="11" y="0"/>
                  </a:lnTo>
                  <a:close/>
                </a:path>
              </a:pathLst>
            </a:custGeom>
            <a:solidFill>
              <a:srgbClr val="0000FF"/>
            </a:solidFill>
            <a:ln w="38100"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11" name="Freeform 8">
              <a:extLst>
                <a:ext uri="{FF2B5EF4-FFF2-40B4-BE49-F238E27FC236}">
                  <a16:creationId xmlns:a16="http://schemas.microsoft.com/office/drawing/2014/main" id="{5013A77F-B97E-7000-F9AF-5A4048F504EE}"/>
                </a:ext>
              </a:extLst>
            </p:cNvPr>
            <p:cNvSpPr>
              <a:spLocks/>
            </p:cNvSpPr>
            <p:nvPr/>
          </p:nvSpPr>
          <p:spPr bwMode="auto">
            <a:xfrm>
              <a:off x="3728" y="2160"/>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Lst>
              <a:ahLst/>
              <a:cxnLst>
                <a:cxn ang="0">
                  <a:pos x="T0" y="T1"/>
                </a:cxn>
                <a:cxn ang="0">
                  <a:pos x="T2" y="T3"/>
                </a:cxn>
                <a:cxn ang="0">
                  <a:pos x="T4" y="T5"/>
                </a:cxn>
                <a:cxn ang="0">
                  <a:pos x="T6" y="T7"/>
                </a:cxn>
                <a:cxn ang="0">
                  <a:pos x="T8" y="T9"/>
                </a:cxn>
              </a:cxnLst>
              <a:rect l="0" t="0" r="r" b="b"/>
              <a:pathLst>
                <a:path w="304" h="327">
                  <a:moveTo>
                    <a:pt x="304" y="0"/>
                  </a:moveTo>
                  <a:lnTo>
                    <a:pt x="304" y="96"/>
                  </a:lnTo>
                  <a:lnTo>
                    <a:pt x="0" y="327"/>
                  </a:lnTo>
                  <a:lnTo>
                    <a:pt x="18" y="181"/>
                  </a:lnTo>
                  <a:lnTo>
                    <a:pt x="304" y="0"/>
                  </a:lnTo>
                  <a:close/>
                </a:path>
              </a:pathLst>
            </a:custGeom>
            <a:solidFill>
              <a:srgbClr val="0000FF"/>
            </a:solidFill>
            <a:ln w="38100"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12" name="Freeform 9">
              <a:extLst>
                <a:ext uri="{FF2B5EF4-FFF2-40B4-BE49-F238E27FC236}">
                  <a16:creationId xmlns:a16="http://schemas.microsoft.com/office/drawing/2014/main" id="{828A8488-9EDC-9100-88FC-014874B422E4}"/>
                </a:ext>
              </a:extLst>
            </p:cNvPr>
            <p:cNvSpPr>
              <a:spLocks/>
            </p:cNvSpPr>
            <p:nvPr/>
          </p:nvSpPr>
          <p:spPr bwMode="auto">
            <a:xfrm>
              <a:off x="3504" y="2304"/>
              <a:ext cx="240" cy="336"/>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13" name="Freeform 10">
              <a:extLst>
                <a:ext uri="{FF2B5EF4-FFF2-40B4-BE49-F238E27FC236}">
                  <a16:creationId xmlns:a16="http://schemas.microsoft.com/office/drawing/2014/main" id="{1360241D-B092-E2F5-C457-8F522ADD7AC8}"/>
                </a:ext>
              </a:extLst>
            </p:cNvPr>
            <p:cNvSpPr>
              <a:spLocks/>
            </p:cNvSpPr>
            <p:nvPr/>
          </p:nvSpPr>
          <p:spPr bwMode="auto">
            <a:xfrm>
              <a:off x="3312" y="2160"/>
              <a:ext cx="240" cy="288"/>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14" name="Freeform 11">
              <a:extLst>
                <a:ext uri="{FF2B5EF4-FFF2-40B4-BE49-F238E27FC236}">
                  <a16:creationId xmlns:a16="http://schemas.microsoft.com/office/drawing/2014/main" id="{D2D77CF7-379C-91D2-9C95-D50CD6BB6FEA}"/>
                </a:ext>
              </a:extLst>
            </p:cNvPr>
            <p:cNvSpPr>
              <a:spLocks/>
            </p:cNvSpPr>
            <p:nvPr/>
          </p:nvSpPr>
          <p:spPr bwMode="auto">
            <a:xfrm>
              <a:off x="3168" y="2016"/>
              <a:ext cx="192" cy="288"/>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grpSp>
      <p:sp>
        <p:nvSpPr>
          <p:cNvPr id="3" name="Freeform: Shape 2">
            <a:extLst>
              <a:ext uri="{FF2B5EF4-FFF2-40B4-BE49-F238E27FC236}">
                <a16:creationId xmlns:a16="http://schemas.microsoft.com/office/drawing/2014/main" id="{B0513977-343F-4E00-EF6C-305284449A33}"/>
              </a:ext>
            </a:extLst>
          </p:cNvPr>
          <p:cNvSpPr/>
          <p:nvPr/>
        </p:nvSpPr>
        <p:spPr bwMode="auto">
          <a:xfrm>
            <a:off x="3583064" y="1876456"/>
            <a:ext cx="538385" cy="363196"/>
          </a:xfrm>
          <a:custGeom>
            <a:avLst/>
            <a:gdLst>
              <a:gd name="connsiteX0" fmla="*/ 0 w 538385"/>
              <a:gd name="connsiteY0" fmla="*/ 47002 h 363196"/>
              <a:gd name="connsiteX1" fmla="*/ 4272 w 538385"/>
              <a:gd name="connsiteY1" fmla="*/ 363196 h 363196"/>
              <a:gd name="connsiteX2" fmla="*/ 435835 w 538385"/>
              <a:gd name="connsiteY2" fmla="*/ 346105 h 363196"/>
              <a:gd name="connsiteX3" fmla="*/ 538385 w 538385"/>
              <a:gd name="connsiteY3" fmla="*/ 38456 h 363196"/>
              <a:gd name="connsiteX4" fmla="*/ 367469 w 538385"/>
              <a:gd name="connsiteY4" fmla="*/ 132460 h 363196"/>
              <a:gd name="connsiteX5" fmla="*/ 217917 w 538385"/>
              <a:gd name="connsiteY5" fmla="*/ 0 h 363196"/>
              <a:gd name="connsiteX6" fmla="*/ 123914 w 538385"/>
              <a:gd name="connsiteY6" fmla="*/ 141006 h 363196"/>
              <a:gd name="connsiteX7" fmla="*/ 0 w 538385"/>
              <a:gd name="connsiteY7" fmla="*/ 47002 h 363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8385" h="363196">
                <a:moveTo>
                  <a:pt x="0" y="47002"/>
                </a:moveTo>
                <a:lnTo>
                  <a:pt x="4272" y="363196"/>
                </a:lnTo>
                <a:lnTo>
                  <a:pt x="435835" y="346105"/>
                </a:lnTo>
                <a:lnTo>
                  <a:pt x="538385" y="38456"/>
                </a:lnTo>
                <a:lnTo>
                  <a:pt x="367469" y="132460"/>
                </a:lnTo>
                <a:lnTo>
                  <a:pt x="217917" y="0"/>
                </a:lnTo>
                <a:lnTo>
                  <a:pt x="123914" y="141006"/>
                </a:lnTo>
                <a:lnTo>
                  <a:pt x="0" y="47002"/>
                </a:lnTo>
                <a:close/>
              </a:path>
            </a:pathLst>
          </a:custGeom>
          <a:solidFill>
            <a:srgbClr val="FFFF00"/>
          </a:solidFill>
          <a:ln w="38100" cap="flat" cmpd="sng" algn="ctr">
            <a:solidFill>
              <a:schemeClr val="bg2"/>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FF0066"/>
              </a:solidFill>
              <a:effectLst/>
              <a:latin typeface="Lucida Console" pitchFamily="49" charset="0"/>
            </a:endParaRPr>
          </a:p>
        </p:txBody>
      </p:sp>
      <p:sp>
        <p:nvSpPr>
          <p:cNvPr id="15" name="Freeform: Shape 14">
            <a:extLst>
              <a:ext uri="{FF2B5EF4-FFF2-40B4-BE49-F238E27FC236}">
                <a16:creationId xmlns:a16="http://schemas.microsoft.com/office/drawing/2014/main" id="{E8BFE359-B68B-CA6E-035C-4FA5F616EEF6}"/>
              </a:ext>
            </a:extLst>
          </p:cNvPr>
          <p:cNvSpPr/>
          <p:nvPr/>
        </p:nvSpPr>
        <p:spPr bwMode="auto">
          <a:xfrm>
            <a:off x="4995806" y="1849650"/>
            <a:ext cx="538385" cy="363196"/>
          </a:xfrm>
          <a:custGeom>
            <a:avLst/>
            <a:gdLst>
              <a:gd name="connsiteX0" fmla="*/ 0 w 538385"/>
              <a:gd name="connsiteY0" fmla="*/ 47002 h 363196"/>
              <a:gd name="connsiteX1" fmla="*/ 4272 w 538385"/>
              <a:gd name="connsiteY1" fmla="*/ 363196 h 363196"/>
              <a:gd name="connsiteX2" fmla="*/ 435835 w 538385"/>
              <a:gd name="connsiteY2" fmla="*/ 346105 h 363196"/>
              <a:gd name="connsiteX3" fmla="*/ 538385 w 538385"/>
              <a:gd name="connsiteY3" fmla="*/ 38456 h 363196"/>
              <a:gd name="connsiteX4" fmla="*/ 367469 w 538385"/>
              <a:gd name="connsiteY4" fmla="*/ 132460 h 363196"/>
              <a:gd name="connsiteX5" fmla="*/ 217917 w 538385"/>
              <a:gd name="connsiteY5" fmla="*/ 0 h 363196"/>
              <a:gd name="connsiteX6" fmla="*/ 123914 w 538385"/>
              <a:gd name="connsiteY6" fmla="*/ 141006 h 363196"/>
              <a:gd name="connsiteX7" fmla="*/ 0 w 538385"/>
              <a:gd name="connsiteY7" fmla="*/ 47002 h 363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8385" h="363196">
                <a:moveTo>
                  <a:pt x="0" y="47002"/>
                </a:moveTo>
                <a:lnTo>
                  <a:pt x="4272" y="363196"/>
                </a:lnTo>
                <a:lnTo>
                  <a:pt x="435835" y="346105"/>
                </a:lnTo>
                <a:lnTo>
                  <a:pt x="538385" y="38456"/>
                </a:lnTo>
                <a:lnTo>
                  <a:pt x="367469" y="132460"/>
                </a:lnTo>
                <a:lnTo>
                  <a:pt x="217917" y="0"/>
                </a:lnTo>
                <a:lnTo>
                  <a:pt x="123914" y="141006"/>
                </a:lnTo>
                <a:lnTo>
                  <a:pt x="0" y="47002"/>
                </a:lnTo>
                <a:close/>
              </a:path>
            </a:pathLst>
          </a:custGeom>
          <a:solidFill>
            <a:srgbClr val="FFFF00"/>
          </a:solidFill>
          <a:ln w="38100" cap="flat" cmpd="sng" algn="ctr">
            <a:solidFill>
              <a:schemeClr val="bg2"/>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FF0066"/>
              </a:solidFill>
              <a:effectLst/>
              <a:latin typeface="Lucida Console" pitchFamily="49" charset="0"/>
            </a:endParaRPr>
          </a:p>
        </p:txBody>
      </p:sp>
      <p:cxnSp>
        <p:nvCxnSpPr>
          <p:cNvPr id="16" name="Straight Arrow Connector 15">
            <a:extLst>
              <a:ext uri="{FF2B5EF4-FFF2-40B4-BE49-F238E27FC236}">
                <a16:creationId xmlns:a16="http://schemas.microsoft.com/office/drawing/2014/main" id="{AF365AEC-510E-F4A9-7A57-B294C47E8652}"/>
              </a:ext>
            </a:extLst>
          </p:cNvPr>
          <p:cNvCxnSpPr>
            <a:cxnSpLocks/>
          </p:cNvCxnSpPr>
          <p:nvPr/>
        </p:nvCxnSpPr>
        <p:spPr bwMode="auto">
          <a:xfrm flipH="1">
            <a:off x="3950693" y="2674003"/>
            <a:ext cx="59728" cy="2104607"/>
          </a:xfrm>
          <a:prstGeom prst="straightConnector1">
            <a:avLst/>
          </a:prstGeom>
          <a:noFill/>
          <a:ln w="57150" cap="flat" cmpd="sng" algn="ctr">
            <a:solidFill>
              <a:srgbClr val="FFFF00"/>
            </a:solidFill>
            <a:prstDash val="solid"/>
            <a:round/>
            <a:headEnd type="none" w="med" len="med"/>
            <a:tailEnd type="triangle" w="med" len="med"/>
          </a:ln>
          <a:effectLst/>
        </p:spPr>
      </p:cxnSp>
      <p:cxnSp>
        <p:nvCxnSpPr>
          <p:cNvPr id="25" name="Straight Arrow Connector 24">
            <a:extLst>
              <a:ext uri="{FF2B5EF4-FFF2-40B4-BE49-F238E27FC236}">
                <a16:creationId xmlns:a16="http://schemas.microsoft.com/office/drawing/2014/main" id="{08E5AB97-6283-1FFE-09CD-A3BACEC20368}"/>
              </a:ext>
            </a:extLst>
          </p:cNvPr>
          <p:cNvCxnSpPr>
            <a:cxnSpLocks/>
            <a:endCxn id="130" idx="0"/>
          </p:cNvCxnSpPr>
          <p:nvPr/>
        </p:nvCxnSpPr>
        <p:spPr bwMode="auto">
          <a:xfrm>
            <a:off x="4010421" y="2707271"/>
            <a:ext cx="1373604" cy="1918938"/>
          </a:xfrm>
          <a:prstGeom prst="straightConnector1">
            <a:avLst/>
          </a:prstGeom>
          <a:noFill/>
          <a:ln w="57150" cap="flat" cmpd="sng" algn="ctr">
            <a:solidFill>
              <a:srgbClr val="FFFF00"/>
            </a:solidFill>
            <a:prstDash val="solid"/>
            <a:round/>
            <a:headEnd type="none" w="med" len="med"/>
            <a:tailEnd type="triangle" w="med" len="med"/>
          </a:ln>
          <a:effectLst/>
        </p:spPr>
      </p:cxnSp>
      <p:cxnSp>
        <p:nvCxnSpPr>
          <p:cNvPr id="28" name="Straight Arrow Connector 27">
            <a:extLst>
              <a:ext uri="{FF2B5EF4-FFF2-40B4-BE49-F238E27FC236}">
                <a16:creationId xmlns:a16="http://schemas.microsoft.com/office/drawing/2014/main" id="{C76E788A-1A15-B5CA-35C6-725334AD8581}"/>
              </a:ext>
            </a:extLst>
          </p:cNvPr>
          <p:cNvCxnSpPr>
            <a:cxnSpLocks/>
          </p:cNvCxnSpPr>
          <p:nvPr/>
        </p:nvCxnSpPr>
        <p:spPr bwMode="auto">
          <a:xfrm>
            <a:off x="4031394" y="2711520"/>
            <a:ext cx="2633915" cy="1953580"/>
          </a:xfrm>
          <a:prstGeom prst="straightConnector1">
            <a:avLst/>
          </a:prstGeom>
          <a:noFill/>
          <a:ln w="57150" cap="flat" cmpd="sng" algn="ctr">
            <a:solidFill>
              <a:srgbClr val="FFFF00"/>
            </a:solidFill>
            <a:prstDash val="solid"/>
            <a:round/>
            <a:headEnd type="none" w="med" len="med"/>
            <a:tailEnd type="triangle" w="med" len="med"/>
          </a:ln>
          <a:effectLst/>
        </p:spPr>
      </p:cxnSp>
      <p:cxnSp>
        <p:nvCxnSpPr>
          <p:cNvPr id="31" name="Straight Arrow Connector 30">
            <a:extLst>
              <a:ext uri="{FF2B5EF4-FFF2-40B4-BE49-F238E27FC236}">
                <a16:creationId xmlns:a16="http://schemas.microsoft.com/office/drawing/2014/main" id="{945B8A18-5AD1-4D7E-96A1-9FBA1BFC153F}"/>
              </a:ext>
            </a:extLst>
          </p:cNvPr>
          <p:cNvCxnSpPr>
            <a:cxnSpLocks/>
          </p:cNvCxnSpPr>
          <p:nvPr/>
        </p:nvCxnSpPr>
        <p:spPr bwMode="auto">
          <a:xfrm>
            <a:off x="5339598" y="2550252"/>
            <a:ext cx="1455774" cy="2114848"/>
          </a:xfrm>
          <a:prstGeom prst="straightConnector1">
            <a:avLst/>
          </a:prstGeom>
          <a:noFill/>
          <a:ln w="57150" cap="flat" cmpd="sng" algn="ctr">
            <a:solidFill>
              <a:srgbClr val="FFFF00"/>
            </a:solidFill>
            <a:prstDash val="solid"/>
            <a:round/>
            <a:headEnd type="none" w="med" len="med"/>
            <a:tailEnd type="triangle" w="med" len="med"/>
          </a:ln>
          <a:effectLst/>
        </p:spPr>
      </p:cxnSp>
      <p:cxnSp>
        <p:nvCxnSpPr>
          <p:cNvPr id="32" name="Straight Arrow Connector 31">
            <a:extLst>
              <a:ext uri="{FF2B5EF4-FFF2-40B4-BE49-F238E27FC236}">
                <a16:creationId xmlns:a16="http://schemas.microsoft.com/office/drawing/2014/main" id="{0F62E86C-A178-BB88-4EAD-8BDBFBCC5C8B}"/>
              </a:ext>
            </a:extLst>
          </p:cNvPr>
          <p:cNvCxnSpPr>
            <a:cxnSpLocks/>
          </p:cNvCxnSpPr>
          <p:nvPr/>
        </p:nvCxnSpPr>
        <p:spPr bwMode="auto">
          <a:xfrm flipH="1">
            <a:off x="2661123" y="2700665"/>
            <a:ext cx="1340692" cy="1999871"/>
          </a:xfrm>
          <a:prstGeom prst="straightConnector1">
            <a:avLst/>
          </a:prstGeom>
          <a:noFill/>
          <a:ln w="57150" cap="flat" cmpd="sng" algn="ctr">
            <a:solidFill>
              <a:srgbClr val="FFFF00"/>
            </a:solidFill>
            <a:prstDash val="solid"/>
            <a:round/>
            <a:headEnd type="none" w="med" len="med"/>
            <a:tailEnd type="triangle" w="med" len="med"/>
          </a:ln>
          <a:effectLst/>
        </p:spPr>
      </p:cxnSp>
      <p:cxnSp>
        <p:nvCxnSpPr>
          <p:cNvPr id="37" name="Straight Arrow Connector 36">
            <a:extLst>
              <a:ext uri="{FF2B5EF4-FFF2-40B4-BE49-F238E27FC236}">
                <a16:creationId xmlns:a16="http://schemas.microsoft.com/office/drawing/2014/main" id="{4A9732E1-01D9-646F-7543-6C5B86395602}"/>
              </a:ext>
            </a:extLst>
          </p:cNvPr>
          <p:cNvCxnSpPr>
            <a:cxnSpLocks/>
          </p:cNvCxnSpPr>
          <p:nvPr/>
        </p:nvCxnSpPr>
        <p:spPr bwMode="auto">
          <a:xfrm>
            <a:off x="5343950" y="2601656"/>
            <a:ext cx="171536" cy="2093756"/>
          </a:xfrm>
          <a:prstGeom prst="straightConnector1">
            <a:avLst/>
          </a:prstGeom>
          <a:noFill/>
          <a:ln w="57150" cap="flat" cmpd="sng" algn="ctr">
            <a:solidFill>
              <a:srgbClr val="FFFF00"/>
            </a:solidFill>
            <a:prstDash val="solid"/>
            <a:round/>
            <a:headEnd type="none" w="med" len="med"/>
            <a:tailEnd type="triangle" w="med" len="med"/>
          </a:ln>
          <a:effectLst/>
        </p:spPr>
      </p:cxnSp>
      <p:cxnSp>
        <p:nvCxnSpPr>
          <p:cNvPr id="39" name="Straight Arrow Connector 38">
            <a:extLst>
              <a:ext uri="{FF2B5EF4-FFF2-40B4-BE49-F238E27FC236}">
                <a16:creationId xmlns:a16="http://schemas.microsoft.com/office/drawing/2014/main" id="{5C86B14E-3323-8199-C92B-327B48B179FF}"/>
              </a:ext>
            </a:extLst>
          </p:cNvPr>
          <p:cNvCxnSpPr>
            <a:cxnSpLocks/>
          </p:cNvCxnSpPr>
          <p:nvPr/>
        </p:nvCxnSpPr>
        <p:spPr bwMode="auto">
          <a:xfrm flipH="1">
            <a:off x="4059274" y="2587270"/>
            <a:ext cx="1284676" cy="2171129"/>
          </a:xfrm>
          <a:prstGeom prst="straightConnector1">
            <a:avLst/>
          </a:prstGeom>
          <a:noFill/>
          <a:ln w="57150" cap="flat" cmpd="sng" algn="ctr">
            <a:solidFill>
              <a:srgbClr val="FFFF00"/>
            </a:solidFill>
            <a:prstDash val="solid"/>
            <a:round/>
            <a:headEnd type="none" w="med" len="med"/>
            <a:tailEnd type="triangle" w="med" len="med"/>
          </a:ln>
          <a:effectLst/>
        </p:spPr>
      </p:cxnSp>
      <p:cxnSp>
        <p:nvCxnSpPr>
          <p:cNvPr id="41" name="Straight Arrow Connector 40">
            <a:extLst>
              <a:ext uri="{FF2B5EF4-FFF2-40B4-BE49-F238E27FC236}">
                <a16:creationId xmlns:a16="http://schemas.microsoft.com/office/drawing/2014/main" id="{6C7E8449-F375-36E7-8274-F2CD81F88026}"/>
              </a:ext>
            </a:extLst>
          </p:cNvPr>
          <p:cNvCxnSpPr>
            <a:cxnSpLocks/>
          </p:cNvCxnSpPr>
          <p:nvPr/>
        </p:nvCxnSpPr>
        <p:spPr bwMode="auto">
          <a:xfrm flipH="1">
            <a:off x="2622198" y="2543386"/>
            <a:ext cx="2740935" cy="2367413"/>
          </a:xfrm>
          <a:prstGeom prst="straightConnector1">
            <a:avLst/>
          </a:prstGeom>
          <a:noFill/>
          <a:ln w="57150" cap="flat" cmpd="sng" algn="ctr">
            <a:solidFill>
              <a:srgbClr val="FFFF00"/>
            </a:solidFill>
            <a:prstDash val="solid"/>
            <a:round/>
            <a:headEnd type="none" w="med" len="med"/>
            <a:tailEnd type="triangle" w="med" len="med"/>
          </a:ln>
          <a:effectLst/>
        </p:spPr>
      </p:cxnSp>
      <p:sp>
        <p:nvSpPr>
          <p:cNvPr id="57" name="Rounded Rectangular Callout 68">
            <a:extLst>
              <a:ext uri="{FF2B5EF4-FFF2-40B4-BE49-F238E27FC236}">
                <a16:creationId xmlns:a16="http://schemas.microsoft.com/office/drawing/2014/main" id="{D8F92632-2253-CA29-34E2-C919A5F541E0}"/>
              </a:ext>
            </a:extLst>
          </p:cNvPr>
          <p:cNvSpPr/>
          <p:nvPr/>
        </p:nvSpPr>
        <p:spPr bwMode="auto">
          <a:xfrm>
            <a:off x="714168" y="2002316"/>
            <a:ext cx="1944592" cy="510778"/>
          </a:xfrm>
          <a:prstGeom prst="wedgeRoundRectCallout">
            <a:avLst>
              <a:gd name="adj1" fmla="val 66882"/>
              <a:gd name="adj2" fmla="val -29098"/>
              <a:gd name="adj3" fmla="val 16667"/>
            </a:avLst>
          </a:prstGeom>
          <a:solidFill>
            <a:schemeClr val="bg1"/>
          </a:solidFill>
          <a:ln w="38100">
            <a:solidFill>
              <a:srgbClr val="0000FF"/>
            </a:solidFill>
            <a:round/>
            <a:headEnd/>
            <a:tailEnd/>
          </a:ln>
          <a:effectLst/>
        </p:spPr>
        <p:txBody>
          <a:bodyPr wrap="square" rtlCol="0" anchor="ctr">
            <a:spAutoFit/>
          </a:bodyPr>
          <a:lstStyle/>
          <a:p>
            <a:pPr algn="ctr"/>
            <a:r>
              <a:rPr lang="en-US" dirty="0">
                <a:solidFill>
                  <a:srgbClr val="FFFF00"/>
                </a:solidFill>
                <a:latin typeface="Arial" panose="020B0604020202020204" pitchFamily="34" charset="0"/>
                <a:cs typeface="Arial" pitchFamily="34" charset="0"/>
              </a:rPr>
              <a:t>I propose …</a:t>
            </a:r>
          </a:p>
        </p:txBody>
      </p:sp>
      <p:sp>
        <p:nvSpPr>
          <p:cNvPr id="59" name="TextBox 58">
            <a:extLst>
              <a:ext uri="{FF2B5EF4-FFF2-40B4-BE49-F238E27FC236}">
                <a16:creationId xmlns:a16="http://schemas.microsoft.com/office/drawing/2014/main" id="{26D37F04-9AA0-8C23-56E9-2165C8727D59}"/>
              </a:ext>
            </a:extLst>
          </p:cNvPr>
          <p:cNvSpPr txBox="1"/>
          <p:nvPr/>
        </p:nvSpPr>
        <p:spPr bwMode="auto">
          <a:xfrm>
            <a:off x="2769316" y="5914551"/>
            <a:ext cx="3956469" cy="523220"/>
          </a:xfrm>
          <a:prstGeom prst="rect">
            <a:avLst/>
          </a:prstGeom>
          <a:solidFill>
            <a:schemeClr val="bg1"/>
          </a:solidFill>
          <a:ln w="76200">
            <a:noFill/>
            <a:miter lim="800000"/>
            <a:headEnd/>
            <a:tailEnd/>
          </a:ln>
          <a:effectLst>
            <a:outerShdw blurRad="50800" dist="38100" dir="2700000" algn="tl" rotWithShape="0">
              <a:prstClr val="black">
                <a:alpha val="40000"/>
              </a:prstClr>
            </a:outerShdw>
          </a:effectLst>
        </p:spPr>
        <p:txBody>
          <a:bodyPr wrap="non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dirty="0">
                <a:solidFill>
                  <a:srgbClr val="FFFF00"/>
                </a:solidFill>
                <a:latin typeface="Arial" panose="020B0604020202020204" pitchFamily="34" charset="0"/>
                <a:cs typeface="Arial" panose="020B0604020202020204" pitchFamily="34" charset="0"/>
              </a:rPr>
              <a:t>This phase’s committee</a:t>
            </a:r>
          </a:p>
        </p:txBody>
      </p:sp>
    </p:spTree>
    <p:extLst>
      <p:ext uri="{BB962C8B-B14F-4D97-AF65-F5344CB8AC3E}">
        <p14:creationId xmlns:p14="http://schemas.microsoft.com/office/powerpoint/2010/main" val="150360585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Title 99"/>
          <p:cNvSpPr>
            <a:spLocks noGrp="1"/>
          </p:cNvSpPr>
          <p:nvPr>
            <p:ph type="title"/>
          </p:nvPr>
        </p:nvSpPr>
        <p:spPr/>
        <p:txBody>
          <a:bodyPr/>
          <a:lstStyle/>
          <a:p>
            <a:r>
              <a:rPr lang="en-US" dirty="0">
                <a:solidFill>
                  <a:srgbClr val="FFFF00"/>
                </a:solidFill>
              </a:rPr>
              <a:t>Soft Vote Phase</a:t>
            </a:r>
          </a:p>
        </p:txBody>
      </p:sp>
      <p:sp>
        <p:nvSpPr>
          <p:cNvPr id="3" name="Slide Number Placeholder 2"/>
          <p:cNvSpPr>
            <a:spLocks noGrp="1"/>
          </p:cNvSpPr>
          <p:nvPr>
            <p:ph type="sldNum" sz="quarter" idx="11"/>
          </p:nvPr>
        </p:nvSpPr>
        <p:spPr/>
        <p:txBody>
          <a:bodyPr/>
          <a:lstStyle/>
          <a:p>
            <a:pPr>
              <a:defRPr/>
            </a:pPr>
            <a:fld id="{D65C4E5D-DA99-460E-9E68-E8A28959880C}" type="slidenum">
              <a:rPr lang="x-none" smtClean="0"/>
              <a:pPr>
                <a:defRPr/>
              </a:pPr>
              <a:t>56</a:t>
            </a:fld>
            <a:endParaRPr lang="en-US" dirty="0"/>
          </a:p>
        </p:txBody>
      </p:sp>
      <p:grpSp>
        <p:nvGrpSpPr>
          <p:cNvPr id="4" name="Group 3"/>
          <p:cNvGrpSpPr/>
          <p:nvPr/>
        </p:nvGrpSpPr>
        <p:grpSpPr>
          <a:xfrm>
            <a:off x="1562577" y="2054209"/>
            <a:ext cx="5853942" cy="1297527"/>
            <a:chOff x="1645029" y="4455722"/>
            <a:chExt cx="5853942" cy="1297527"/>
          </a:xfrm>
          <a:effectLst>
            <a:glow rad="101600">
              <a:schemeClr val="accent3">
                <a:satMod val="175000"/>
                <a:alpha val="40000"/>
              </a:schemeClr>
            </a:glow>
          </a:effectLst>
        </p:grpSpPr>
        <p:grpSp>
          <p:nvGrpSpPr>
            <p:cNvPr id="5" name="Group 4"/>
            <p:cNvGrpSpPr/>
            <p:nvPr/>
          </p:nvGrpSpPr>
          <p:grpSpPr>
            <a:xfrm>
              <a:off x="1645029" y="4762649"/>
              <a:ext cx="5853942" cy="990600"/>
              <a:chOff x="869252" y="4762649"/>
              <a:chExt cx="5853942" cy="990600"/>
            </a:xfrm>
          </p:grpSpPr>
          <p:grpSp>
            <p:nvGrpSpPr>
              <p:cNvPr id="7" name="Group 2"/>
              <p:cNvGrpSpPr>
                <a:grpSpLocks/>
              </p:cNvGrpSpPr>
              <p:nvPr/>
            </p:nvGrpSpPr>
            <p:grpSpPr bwMode="auto">
              <a:xfrm flipH="1">
                <a:off x="869252" y="4762649"/>
                <a:ext cx="1107141" cy="990600"/>
                <a:chOff x="3168" y="1824"/>
                <a:chExt cx="912" cy="816"/>
              </a:xfrm>
            </p:grpSpPr>
            <p:sp>
              <p:nvSpPr>
                <p:cNvPr id="38" name="Freeform 3"/>
                <p:cNvSpPr>
                  <a:spLocks/>
                </p:cNvSpPr>
                <p:nvPr/>
              </p:nvSpPr>
              <p:spPr bwMode="auto">
                <a:xfrm>
                  <a:off x="3936" y="2064"/>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39" name="Freeform 4"/>
                <p:cNvSpPr>
                  <a:spLocks/>
                </p:cNvSpPr>
                <p:nvPr/>
              </p:nvSpPr>
              <p:spPr bwMode="auto">
                <a:xfrm>
                  <a:off x="3728" y="1920"/>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40" name="Freeform 5"/>
                <p:cNvSpPr>
                  <a:spLocks/>
                </p:cNvSpPr>
                <p:nvPr/>
              </p:nvSpPr>
              <p:spPr bwMode="auto">
                <a:xfrm>
                  <a:off x="3504" y="1824"/>
                  <a:ext cx="144" cy="288"/>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41" name="Freeform 6"/>
                <p:cNvSpPr>
                  <a:spLocks/>
                </p:cNvSpPr>
                <p:nvPr/>
              </p:nvSpPr>
              <p:spPr bwMode="auto">
                <a:xfrm>
                  <a:off x="3243" y="1824"/>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Lst>
                  <a:ahLst/>
                  <a:cxnLst>
                    <a:cxn ang="0">
                      <a:pos x="T0" y="T1"/>
                    </a:cxn>
                    <a:cxn ang="0">
                      <a:pos x="T2" y="T3"/>
                    </a:cxn>
                    <a:cxn ang="0">
                      <a:pos x="T4" y="T5"/>
                    </a:cxn>
                    <a:cxn ang="0">
                      <a:pos x="T6" y="T7"/>
                    </a:cxn>
                    <a:cxn ang="0">
                      <a:pos x="T8" y="T9"/>
                    </a:cxn>
                  </a:cxnLst>
                  <a:rect l="0" t="0" r="r" b="b"/>
                  <a:pathLst>
                    <a:path w="789" h="535">
                      <a:moveTo>
                        <a:pt x="261" y="0"/>
                      </a:moveTo>
                      <a:lnTo>
                        <a:pt x="789" y="336"/>
                      </a:lnTo>
                      <a:lnTo>
                        <a:pt x="494" y="535"/>
                      </a:lnTo>
                      <a:lnTo>
                        <a:pt x="0" y="96"/>
                      </a:lnTo>
                      <a:lnTo>
                        <a:pt x="261" y="0"/>
                      </a:lnTo>
                      <a:close/>
                    </a:path>
                  </a:pathLst>
                </a:custGeom>
                <a:solidFill>
                  <a:srgbClr val="6666FF"/>
                </a:solidFill>
                <a:ln w="38100"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42" name="Freeform 7"/>
                <p:cNvSpPr>
                  <a:spLocks/>
                </p:cNvSpPr>
                <p:nvPr/>
              </p:nvSpPr>
              <p:spPr bwMode="auto">
                <a:xfrm>
                  <a:off x="3253" y="1920"/>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Lst>
                  <a:ahLst/>
                  <a:cxnLst>
                    <a:cxn ang="0">
                      <a:pos x="T0" y="T1"/>
                    </a:cxn>
                    <a:cxn ang="0">
                      <a:pos x="T2" y="T3"/>
                    </a:cxn>
                    <a:cxn ang="0">
                      <a:pos x="T4" y="T5"/>
                    </a:cxn>
                    <a:cxn ang="0">
                      <a:pos x="T6" y="T7"/>
                    </a:cxn>
                    <a:cxn ang="0">
                      <a:pos x="T8" y="T9"/>
                    </a:cxn>
                  </a:cxnLst>
                  <a:rect l="0" t="0" r="r" b="b"/>
                  <a:pathLst>
                    <a:path w="491" h="567">
                      <a:moveTo>
                        <a:pt x="11" y="0"/>
                      </a:moveTo>
                      <a:lnTo>
                        <a:pt x="491" y="432"/>
                      </a:lnTo>
                      <a:lnTo>
                        <a:pt x="484" y="567"/>
                      </a:lnTo>
                      <a:lnTo>
                        <a:pt x="0" y="119"/>
                      </a:lnTo>
                      <a:lnTo>
                        <a:pt x="11" y="0"/>
                      </a:lnTo>
                      <a:close/>
                    </a:path>
                  </a:pathLst>
                </a:custGeom>
                <a:solidFill>
                  <a:srgbClr val="6666FF"/>
                </a:solidFill>
                <a:ln w="38100"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43" name="Freeform 8"/>
                <p:cNvSpPr>
                  <a:spLocks/>
                </p:cNvSpPr>
                <p:nvPr/>
              </p:nvSpPr>
              <p:spPr bwMode="auto">
                <a:xfrm>
                  <a:off x="3728" y="2160"/>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Lst>
                  <a:ahLst/>
                  <a:cxnLst>
                    <a:cxn ang="0">
                      <a:pos x="T0" y="T1"/>
                    </a:cxn>
                    <a:cxn ang="0">
                      <a:pos x="T2" y="T3"/>
                    </a:cxn>
                    <a:cxn ang="0">
                      <a:pos x="T4" y="T5"/>
                    </a:cxn>
                    <a:cxn ang="0">
                      <a:pos x="T6" y="T7"/>
                    </a:cxn>
                    <a:cxn ang="0">
                      <a:pos x="T8" y="T9"/>
                    </a:cxn>
                  </a:cxnLst>
                  <a:rect l="0" t="0" r="r" b="b"/>
                  <a:pathLst>
                    <a:path w="304" h="327">
                      <a:moveTo>
                        <a:pt x="304" y="0"/>
                      </a:moveTo>
                      <a:lnTo>
                        <a:pt x="304" y="96"/>
                      </a:lnTo>
                      <a:lnTo>
                        <a:pt x="0" y="327"/>
                      </a:lnTo>
                      <a:lnTo>
                        <a:pt x="18" y="181"/>
                      </a:lnTo>
                      <a:lnTo>
                        <a:pt x="304" y="0"/>
                      </a:lnTo>
                      <a:close/>
                    </a:path>
                  </a:pathLst>
                </a:custGeom>
                <a:solidFill>
                  <a:srgbClr val="6666FF"/>
                </a:solidFill>
                <a:ln w="38100"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44" name="Freeform 9"/>
                <p:cNvSpPr>
                  <a:spLocks/>
                </p:cNvSpPr>
                <p:nvPr/>
              </p:nvSpPr>
              <p:spPr bwMode="auto">
                <a:xfrm>
                  <a:off x="3504" y="2304"/>
                  <a:ext cx="240" cy="336"/>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45" name="Freeform 10"/>
                <p:cNvSpPr>
                  <a:spLocks/>
                </p:cNvSpPr>
                <p:nvPr/>
              </p:nvSpPr>
              <p:spPr bwMode="auto">
                <a:xfrm>
                  <a:off x="3312" y="2160"/>
                  <a:ext cx="240" cy="288"/>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46" name="Freeform 11"/>
                <p:cNvSpPr>
                  <a:spLocks/>
                </p:cNvSpPr>
                <p:nvPr/>
              </p:nvSpPr>
              <p:spPr bwMode="auto">
                <a:xfrm>
                  <a:off x="3168" y="2016"/>
                  <a:ext cx="192" cy="288"/>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grpSp>
          <p:grpSp>
            <p:nvGrpSpPr>
              <p:cNvPr id="8" name="Group 2"/>
              <p:cNvGrpSpPr>
                <a:grpSpLocks/>
              </p:cNvGrpSpPr>
              <p:nvPr/>
            </p:nvGrpSpPr>
            <p:grpSpPr bwMode="auto">
              <a:xfrm flipH="1">
                <a:off x="2451519" y="4762649"/>
                <a:ext cx="1107141" cy="990600"/>
                <a:chOff x="3168" y="1824"/>
                <a:chExt cx="912" cy="816"/>
              </a:xfrm>
            </p:grpSpPr>
            <p:sp>
              <p:nvSpPr>
                <p:cNvPr id="29" name="Freeform 3"/>
                <p:cNvSpPr>
                  <a:spLocks/>
                </p:cNvSpPr>
                <p:nvPr/>
              </p:nvSpPr>
              <p:spPr bwMode="auto">
                <a:xfrm>
                  <a:off x="3936" y="2064"/>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30" name="Freeform 4"/>
                <p:cNvSpPr>
                  <a:spLocks/>
                </p:cNvSpPr>
                <p:nvPr/>
              </p:nvSpPr>
              <p:spPr bwMode="auto">
                <a:xfrm>
                  <a:off x="3728" y="1920"/>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31" name="Freeform 5"/>
                <p:cNvSpPr>
                  <a:spLocks/>
                </p:cNvSpPr>
                <p:nvPr/>
              </p:nvSpPr>
              <p:spPr bwMode="auto">
                <a:xfrm>
                  <a:off x="3504" y="1824"/>
                  <a:ext cx="144" cy="288"/>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32" name="Freeform 6"/>
                <p:cNvSpPr>
                  <a:spLocks/>
                </p:cNvSpPr>
                <p:nvPr/>
              </p:nvSpPr>
              <p:spPr bwMode="auto">
                <a:xfrm>
                  <a:off x="3243" y="1824"/>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Lst>
                  <a:ahLst/>
                  <a:cxnLst>
                    <a:cxn ang="0">
                      <a:pos x="T0" y="T1"/>
                    </a:cxn>
                    <a:cxn ang="0">
                      <a:pos x="T2" y="T3"/>
                    </a:cxn>
                    <a:cxn ang="0">
                      <a:pos x="T4" y="T5"/>
                    </a:cxn>
                    <a:cxn ang="0">
                      <a:pos x="T6" y="T7"/>
                    </a:cxn>
                    <a:cxn ang="0">
                      <a:pos x="T8" y="T9"/>
                    </a:cxn>
                  </a:cxnLst>
                  <a:rect l="0" t="0" r="r" b="b"/>
                  <a:pathLst>
                    <a:path w="789" h="535">
                      <a:moveTo>
                        <a:pt x="261" y="0"/>
                      </a:moveTo>
                      <a:lnTo>
                        <a:pt x="789" y="336"/>
                      </a:lnTo>
                      <a:lnTo>
                        <a:pt x="494" y="535"/>
                      </a:lnTo>
                      <a:lnTo>
                        <a:pt x="0" y="96"/>
                      </a:lnTo>
                      <a:lnTo>
                        <a:pt x="261" y="0"/>
                      </a:lnTo>
                      <a:close/>
                    </a:path>
                  </a:pathLst>
                </a:custGeom>
                <a:solidFill>
                  <a:srgbClr val="FF0000"/>
                </a:solidFill>
                <a:ln w="38100"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33" name="Freeform 7"/>
                <p:cNvSpPr>
                  <a:spLocks/>
                </p:cNvSpPr>
                <p:nvPr/>
              </p:nvSpPr>
              <p:spPr bwMode="auto">
                <a:xfrm>
                  <a:off x="3253" y="1920"/>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Lst>
                  <a:ahLst/>
                  <a:cxnLst>
                    <a:cxn ang="0">
                      <a:pos x="T0" y="T1"/>
                    </a:cxn>
                    <a:cxn ang="0">
                      <a:pos x="T2" y="T3"/>
                    </a:cxn>
                    <a:cxn ang="0">
                      <a:pos x="T4" y="T5"/>
                    </a:cxn>
                    <a:cxn ang="0">
                      <a:pos x="T6" y="T7"/>
                    </a:cxn>
                    <a:cxn ang="0">
                      <a:pos x="T8" y="T9"/>
                    </a:cxn>
                  </a:cxnLst>
                  <a:rect l="0" t="0" r="r" b="b"/>
                  <a:pathLst>
                    <a:path w="491" h="567">
                      <a:moveTo>
                        <a:pt x="11" y="0"/>
                      </a:moveTo>
                      <a:lnTo>
                        <a:pt x="491" y="432"/>
                      </a:lnTo>
                      <a:lnTo>
                        <a:pt x="484" y="567"/>
                      </a:lnTo>
                      <a:lnTo>
                        <a:pt x="0" y="119"/>
                      </a:lnTo>
                      <a:lnTo>
                        <a:pt x="11" y="0"/>
                      </a:lnTo>
                      <a:close/>
                    </a:path>
                  </a:pathLst>
                </a:custGeom>
                <a:solidFill>
                  <a:srgbClr val="FF0000"/>
                </a:solidFill>
                <a:ln w="38100"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34" name="Freeform 8"/>
                <p:cNvSpPr>
                  <a:spLocks/>
                </p:cNvSpPr>
                <p:nvPr/>
              </p:nvSpPr>
              <p:spPr bwMode="auto">
                <a:xfrm>
                  <a:off x="3728" y="2160"/>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Lst>
                  <a:ahLst/>
                  <a:cxnLst>
                    <a:cxn ang="0">
                      <a:pos x="T0" y="T1"/>
                    </a:cxn>
                    <a:cxn ang="0">
                      <a:pos x="T2" y="T3"/>
                    </a:cxn>
                    <a:cxn ang="0">
                      <a:pos x="T4" y="T5"/>
                    </a:cxn>
                    <a:cxn ang="0">
                      <a:pos x="T6" y="T7"/>
                    </a:cxn>
                    <a:cxn ang="0">
                      <a:pos x="T8" y="T9"/>
                    </a:cxn>
                  </a:cxnLst>
                  <a:rect l="0" t="0" r="r" b="b"/>
                  <a:pathLst>
                    <a:path w="304" h="327">
                      <a:moveTo>
                        <a:pt x="304" y="0"/>
                      </a:moveTo>
                      <a:lnTo>
                        <a:pt x="304" y="96"/>
                      </a:lnTo>
                      <a:lnTo>
                        <a:pt x="0" y="327"/>
                      </a:lnTo>
                      <a:lnTo>
                        <a:pt x="18" y="181"/>
                      </a:lnTo>
                      <a:lnTo>
                        <a:pt x="304" y="0"/>
                      </a:lnTo>
                      <a:close/>
                    </a:path>
                  </a:pathLst>
                </a:custGeom>
                <a:solidFill>
                  <a:srgbClr val="FF0000"/>
                </a:solidFill>
                <a:ln w="38100"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35" name="Freeform 9"/>
                <p:cNvSpPr>
                  <a:spLocks/>
                </p:cNvSpPr>
                <p:nvPr/>
              </p:nvSpPr>
              <p:spPr bwMode="auto">
                <a:xfrm>
                  <a:off x="3504" y="2304"/>
                  <a:ext cx="240" cy="336"/>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36" name="Freeform 10"/>
                <p:cNvSpPr>
                  <a:spLocks/>
                </p:cNvSpPr>
                <p:nvPr/>
              </p:nvSpPr>
              <p:spPr bwMode="auto">
                <a:xfrm>
                  <a:off x="3312" y="2160"/>
                  <a:ext cx="240" cy="288"/>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37" name="Freeform 11"/>
                <p:cNvSpPr>
                  <a:spLocks/>
                </p:cNvSpPr>
                <p:nvPr/>
              </p:nvSpPr>
              <p:spPr bwMode="auto">
                <a:xfrm>
                  <a:off x="3168" y="2016"/>
                  <a:ext cx="192" cy="288"/>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grpSp>
          <p:grpSp>
            <p:nvGrpSpPr>
              <p:cNvPr id="9" name="Group 2"/>
              <p:cNvGrpSpPr>
                <a:grpSpLocks/>
              </p:cNvGrpSpPr>
              <p:nvPr/>
            </p:nvGrpSpPr>
            <p:grpSpPr bwMode="auto">
              <a:xfrm flipH="1">
                <a:off x="4033786" y="4762649"/>
                <a:ext cx="1107141" cy="990600"/>
                <a:chOff x="3168" y="1824"/>
                <a:chExt cx="912" cy="816"/>
              </a:xfrm>
            </p:grpSpPr>
            <p:sp>
              <p:nvSpPr>
                <p:cNvPr id="20" name="Freeform 3"/>
                <p:cNvSpPr>
                  <a:spLocks/>
                </p:cNvSpPr>
                <p:nvPr/>
              </p:nvSpPr>
              <p:spPr bwMode="auto">
                <a:xfrm>
                  <a:off x="3936" y="2064"/>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21" name="Freeform 4"/>
                <p:cNvSpPr>
                  <a:spLocks/>
                </p:cNvSpPr>
                <p:nvPr/>
              </p:nvSpPr>
              <p:spPr bwMode="auto">
                <a:xfrm>
                  <a:off x="3728" y="1920"/>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22" name="Freeform 5"/>
                <p:cNvSpPr>
                  <a:spLocks/>
                </p:cNvSpPr>
                <p:nvPr/>
              </p:nvSpPr>
              <p:spPr bwMode="auto">
                <a:xfrm>
                  <a:off x="3504" y="1824"/>
                  <a:ext cx="144" cy="288"/>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23" name="Freeform 6"/>
                <p:cNvSpPr>
                  <a:spLocks/>
                </p:cNvSpPr>
                <p:nvPr/>
              </p:nvSpPr>
              <p:spPr bwMode="auto">
                <a:xfrm>
                  <a:off x="3243" y="1824"/>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Lst>
                  <a:ahLst/>
                  <a:cxnLst>
                    <a:cxn ang="0">
                      <a:pos x="T0" y="T1"/>
                    </a:cxn>
                    <a:cxn ang="0">
                      <a:pos x="T2" y="T3"/>
                    </a:cxn>
                    <a:cxn ang="0">
                      <a:pos x="T4" y="T5"/>
                    </a:cxn>
                    <a:cxn ang="0">
                      <a:pos x="T6" y="T7"/>
                    </a:cxn>
                    <a:cxn ang="0">
                      <a:pos x="T8" y="T9"/>
                    </a:cxn>
                  </a:cxnLst>
                  <a:rect l="0" t="0" r="r" b="b"/>
                  <a:pathLst>
                    <a:path w="789" h="535">
                      <a:moveTo>
                        <a:pt x="261" y="0"/>
                      </a:moveTo>
                      <a:lnTo>
                        <a:pt x="789" y="336"/>
                      </a:lnTo>
                      <a:lnTo>
                        <a:pt x="494" y="535"/>
                      </a:lnTo>
                      <a:lnTo>
                        <a:pt x="0" y="96"/>
                      </a:lnTo>
                      <a:lnTo>
                        <a:pt x="261" y="0"/>
                      </a:lnTo>
                      <a:close/>
                    </a:path>
                  </a:pathLst>
                </a:custGeom>
                <a:solidFill>
                  <a:srgbClr val="6666FF"/>
                </a:solidFill>
                <a:ln w="38100"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24" name="Freeform 7"/>
                <p:cNvSpPr>
                  <a:spLocks/>
                </p:cNvSpPr>
                <p:nvPr/>
              </p:nvSpPr>
              <p:spPr bwMode="auto">
                <a:xfrm>
                  <a:off x="3253" y="1920"/>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Lst>
                  <a:ahLst/>
                  <a:cxnLst>
                    <a:cxn ang="0">
                      <a:pos x="T0" y="T1"/>
                    </a:cxn>
                    <a:cxn ang="0">
                      <a:pos x="T2" y="T3"/>
                    </a:cxn>
                    <a:cxn ang="0">
                      <a:pos x="T4" y="T5"/>
                    </a:cxn>
                    <a:cxn ang="0">
                      <a:pos x="T6" y="T7"/>
                    </a:cxn>
                    <a:cxn ang="0">
                      <a:pos x="T8" y="T9"/>
                    </a:cxn>
                  </a:cxnLst>
                  <a:rect l="0" t="0" r="r" b="b"/>
                  <a:pathLst>
                    <a:path w="491" h="567">
                      <a:moveTo>
                        <a:pt x="11" y="0"/>
                      </a:moveTo>
                      <a:lnTo>
                        <a:pt x="491" y="432"/>
                      </a:lnTo>
                      <a:lnTo>
                        <a:pt x="484" y="567"/>
                      </a:lnTo>
                      <a:lnTo>
                        <a:pt x="0" y="119"/>
                      </a:lnTo>
                      <a:lnTo>
                        <a:pt x="11" y="0"/>
                      </a:lnTo>
                      <a:close/>
                    </a:path>
                  </a:pathLst>
                </a:custGeom>
                <a:solidFill>
                  <a:srgbClr val="6666FF"/>
                </a:solidFill>
                <a:ln w="38100"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25" name="Freeform 8"/>
                <p:cNvSpPr>
                  <a:spLocks/>
                </p:cNvSpPr>
                <p:nvPr/>
              </p:nvSpPr>
              <p:spPr bwMode="auto">
                <a:xfrm>
                  <a:off x="3728" y="2160"/>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Lst>
                  <a:ahLst/>
                  <a:cxnLst>
                    <a:cxn ang="0">
                      <a:pos x="T0" y="T1"/>
                    </a:cxn>
                    <a:cxn ang="0">
                      <a:pos x="T2" y="T3"/>
                    </a:cxn>
                    <a:cxn ang="0">
                      <a:pos x="T4" y="T5"/>
                    </a:cxn>
                    <a:cxn ang="0">
                      <a:pos x="T6" y="T7"/>
                    </a:cxn>
                    <a:cxn ang="0">
                      <a:pos x="T8" y="T9"/>
                    </a:cxn>
                  </a:cxnLst>
                  <a:rect l="0" t="0" r="r" b="b"/>
                  <a:pathLst>
                    <a:path w="304" h="327">
                      <a:moveTo>
                        <a:pt x="304" y="0"/>
                      </a:moveTo>
                      <a:lnTo>
                        <a:pt x="304" y="96"/>
                      </a:lnTo>
                      <a:lnTo>
                        <a:pt x="0" y="327"/>
                      </a:lnTo>
                      <a:lnTo>
                        <a:pt x="18" y="181"/>
                      </a:lnTo>
                      <a:lnTo>
                        <a:pt x="304" y="0"/>
                      </a:lnTo>
                      <a:close/>
                    </a:path>
                  </a:pathLst>
                </a:custGeom>
                <a:solidFill>
                  <a:srgbClr val="6666FF"/>
                </a:solidFill>
                <a:ln w="38100"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26" name="Freeform 9"/>
                <p:cNvSpPr>
                  <a:spLocks/>
                </p:cNvSpPr>
                <p:nvPr/>
              </p:nvSpPr>
              <p:spPr bwMode="auto">
                <a:xfrm>
                  <a:off x="3504" y="2304"/>
                  <a:ext cx="240" cy="336"/>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27" name="Freeform 10"/>
                <p:cNvSpPr>
                  <a:spLocks/>
                </p:cNvSpPr>
                <p:nvPr/>
              </p:nvSpPr>
              <p:spPr bwMode="auto">
                <a:xfrm>
                  <a:off x="3312" y="2160"/>
                  <a:ext cx="240" cy="288"/>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28" name="Freeform 11"/>
                <p:cNvSpPr>
                  <a:spLocks/>
                </p:cNvSpPr>
                <p:nvPr/>
              </p:nvSpPr>
              <p:spPr bwMode="auto">
                <a:xfrm>
                  <a:off x="3168" y="2016"/>
                  <a:ext cx="192" cy="288"/>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grpSp>
          <p:grpSp>
            <p:nvGrpSpPr>
              <p:cNvPr id="10" name="Group 2"/>
              <p:cNvGrpSpPr>
                <a:grpSpLocks/>
              </p:cNvGrpSpPr>
              <p:nvPr/>
            </p:nvGrpSpPr>
            <p:grpSpPr bwMode="auto">
              <a:xfrm flipH="1">
                <a:off x="5616053" y="4762649"/>
                <a:ext cx="1107141" cy="990600"/>
                <a:chOff x="3168" y="1824"/>
                <a:chExt cx="912" cy="816"/>
              </a:xfrm>
            </p:grpSpPr>
            <p:sp>
              <p:nvSpPr>
                <p:cNvPr id="11" name="Freeform 3"/>
                <p:cNvSpPr>
                  <a:spLocks/>
                </p:cNvSpPr>
                <p:nvPr/>
              </p:nvSpPr>
              <p:spPr bwMode="auto">
                <a:xfrm>
                  <a:off x="3936" y="2064"/>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12" name="Freeform 4"/>
                <p:cNvSpPr>
                  <a:spLocks/>
                </p:cNvSpPr>
                <p:nvPr/>
              </p:nvSpPr>
              <p:spPr bwMode="auto">
                <a:xfrm>
                  <a:off x="3728" y="1920"/>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13" name="Freeform 5"/>
                <p:cNvSpPr>
                  <a:spLocks/>
                </p:cNvSpPr>
                <p:nvPr/>
              </p:nvSpPr>
              <p:spPr bwMode="auto">
                <a:xfrm>
                  <a:off x="3504" y="1824"/>
                  <a:ext cx="144" cy="288"/>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14" name="Freeform 6"/>
                <p:cNvSpPr>
                  <a:spLocks/>
                </p:cNvSpPr>
                <p:nvPr/>
              </p:nvSpPr>
              <p:spPr bwMode="auto">
                <a:xfrm>
                  <a:off x="3243" y="1824"/>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Lst>
                  <a:ahLst/>
                  <a:cxnLst>
                    <a:cxn ang="0">
                      <a:pos x="T0" y="T1"/>
                    </a:cxn>
                    <a:cxn ang="0">
                      <a:pos x="T2" y="T3"/>
                    </a:cxn>
                    <a:cxn ang="0">
                      <a:pos x="T4" y="T5"/>
                    </a:cxn>
                    <a:cxn ang="0">
                      <a:pos x="T6" y="T7"/>
                    </a:cxn>
                    <a:cxn ang="0">
                      <a:pos x="T8" y="T9"/>
                    </a:cxn>
                  </a:cxnLst>
                  <a:rect l="0" t="0" r="r" b="b"/>
                  <a:pathLst>
                    <a:path w="789" h="535">
                      <a:moveTo>
                        <a:pt x="261" y="0"/>
                      </a:moveTo>
                      <a:lnTo>
                        <a:pt x="789" y="336"/>
                      </a:lnTo>
                      <a:lnTo>
                        <a:pt x="494" y="535"/>
                      </a:lnTo>
                      <a:lnTo>
                        <a:pt x="0" y="96"/>
                      </a:lnTo>
                      <a:lnTo>
                        <a:pt x="261" y="0"/>
                      </a:lnTo>
                      <a:close/>
                    </a:path>
                  </a:pathLst>
                </a:custGeom>
                <a:solidFill>
                  <a:srgbClr val="6666FF"/>
                </a:solidFill>
                <a:ln w="38100"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15" name="Freeform 7"/>
                <p:cNvSpPr>
                  <a:spLocks/>
                </p:cNvSpPr>
                <p:nvPr/>
              </p:nvSpPr>
              <p:spPr bwMode="auto">
                <a:xfrm>
                  <a:off x="3253" y="1920"/>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Lst>
                  <a:ahLst/>
                  <a:cxnLst>
                    <a:cxn ang="0">
                      <a:pos x="T0" y="T1"/>
                    </a:cxn>
                    <a:cxn ang="0">
                      <a:pos x="T2" y="T3"/>
                    </a:cxn>
                    <a:cxn ang="0">
                      <a:pos x="T4" y="T5"/>
                    </a:cxn>
                    <a:cxn ang="0">
                      <a:pos x="T6" y="T7"/>
                    </a:cxn>
                    <a:cxn ang="0">
                      <a:pos x="T8" y="T9"/>
                    </a:cxn>
                  </a:cxnLst>
                  <a:rect l="0" t="0" r="r" b="b"/>
                  <a:pathLst>
                    <a:path w="491" h="567">
                      <a:moveTo>
                        <a:pt x="11" y="0"/>
                      </a:moveTo>
                      <a:lnTo>
                        <a:pt x="491" y="432"/>
                      </a:lnTo>
                      <a:lnTo>
                        <a:pt x="484" y="567"/>
                      </a:lnTo>
                      <a:lnTo>
                        <a:pt x="0" y="119"/>
                      </a:lnTo>
                      <a:lnTo>
                        <a:pt x="11" y="0"/>
                      </a:lnTo>
                      <a:close/>
                    </a:path>
                  </a:pathLst>
                </a:custGeom>
                <a:solidFill>
                  <a:srgbClr val="6666FF"/>
                </a:solidFill>
                <a:ln w="38100"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16" name="Freeform 8"/>
                <p:cNvSpPr>
                  <a:spLocks/>
                </p:cNvSpPr>
                <p:nvPr/>
              </p:nvSpPr>
              <p:spPr bwMode="auto">
                <a:xfrm>
                  <a:off x="3728" y="2160"/>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Lst>
                  <a:ahLst/>
                  <a:cxnLst>
                    <a:cxn ang="0">
                      <a:pos x="T0" y="T1"/>
                    </a:cxn>
                    <a:cxn ang="0">
                      <a:pos x="T2" y="T3"/>
                    </a:cxn>
                    <a:cxn ang="0">
                      <a:pos x="T4" y="T5"/>
                    </a:cxn>
                    <a:cxn ang="0">
                      <a:pos x="T6" y="T7"/>
                    </a:cxn>
                    <a:cxn ang="0">
                      <a:pos x="T8" y="T9"/>
                    </a:cxn>
                  </a:cxnLst>
                  <a:rect l="0" t="0" r="r" b="b"/>
                  <a:pathLst>
                    <a:path w="304" h="327">
                      <a:moveTo>
                        <a:pt x="304" y="0"/>
                      </a:moveTo>
                      <a:lnTo>
                        <a:pt x="304" y="96"/>
                      </a:lnTo>
                      <a:lnTo>
                        <a:pt x="0" y="327"/>
                      </a:lnTo>
                      <a:lnTo>
                        <a:pt x="18" y="181"/>
                      </a:lnTo>
                      <a:lnTo>
                        <a:pt x="304" y="0"/>
                      </a:lnTo>
                      <a:close/>
                    </a:path>
                  </a:pathLst>
                </a:custGeom>
                <a:solidFill>
                  <a:srgbClr val="6666FF"/>
                </a:solidFill>
                <a:ln w="38100"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17" name="Freeform 9"/>
                <p:cNvSpPr>
                  <a:spLocks/>
                </p:cNvSpPr>
                <p:nvPr/>
              </p:nvSpPr>
              <p:spPr bwMode="auto">
                <a:xfrm>
                  <a:off x="3504" y="2304"/>
                  <a:ext cx="240" cy="336"/>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18" name="Freeform 10"/>
                <p:cNvSpPr>
                  <a:spLocks/>
                </p:cNvSpPr>
                <p:nvPr/>
              </p:nvSpPr>
              <p:spPr bwMode="auto">
                <a:xfrm>
                  <a:off x="3312" y="2160"/>
                  <a:ext cx="240" cy="288"/>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19" name="Freeform 11"/>
                <p:cNvSpPr>
                  <a:spLocks/>
                </p:cNvSpPr>
                <p:nvPr/>
              </p:nvSpPr>
              <p:spPr bwMode="auto">
                <a:xfrm>
                  <a:off x="3168" y="2016"/>
                  <a:ext cx="192" cy="288"/>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grpSp>
        </p:grpSp>
        <p:sp>
          <p:nvSpPr>
            <p:cNvPr id="6" name="Freeform 5"/>
            <p:cNvSpPr/>
            <p:nvPr/>
          </p:nvSpPr>
          <p:spPr bwMode="auto">
            <a:xfrm flipH="1">
              <a:off x="3814164" y="4455722"/>
              <a:ext cx="907794" cy="457237"/>
            </a:xfrm>
            <a:custGeom>
              <a:avLst/>
              <a:gdLst>
                <a:gd name="connsiteX0" fmla="*/ 699976 w 907794"/>
                <a:gd name="connsiteY0" fmla="*/ 387928 h 457237"/>
                <a:gd name="connsiteX1" fmla="*/ 312049 w 907794"/>
                <a:gd name="connsiteY1" fmla="*/ 27709 h 457237"/>
                <a:gd name="connsiteX2" fmla="*/ 21104 w 907794"/>
                <a:gd name="connsiteY2" fmla="*/ 457200 h 457237"/>
                <a:gd name="connsiteX3" fmla="*/ 907794 w 907794"/>
                <a:gd name="connsiteY3" fmla="*/ 0 h 457237"/>
                <a:gd name="connsiteX4" fmla="*/ 907794 w 907794"/>
                <a:gd name="connsiteY4" fmla="*/ 0 h 4572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7794" h="457237">
                  <a:moveTo>
                    <a:pt x="699976" y="387928"/>
                  </a:moveTo>
                  <a:cubicBezTo>
                    <a:pt x="562585" y="202046"/>
                    <a:pt x="425194" y="16164"/>
                    <a:pt x="312049" y="27709"/>
                  </a:cubicBezTo>
                  <a:cubicBezTo>
                    <a:pt x="198904" y="39254"/>
                    <a:pt x="-78187" y="461818"/>
                    <a:pt x="21104" y="457200"/>
                  </a:cubicBezTo>
                  <a:cubicBezTo>
                    <a:pt x="120395" y="452582"/>
                    <a:pt x="907794" y="0"/>
                    <a:pt x="907794" y="0"/>
                  </a:cubicBezTo>
                  <a:lnTo>
                    <a:pt x="907794" y="0"/>
                  </a:lnTo>
                </a:path>
              </a:pathLst>
            </a:custGeom>
            <a:noFill/>
            <a:ln w="76200">
              <a:solidFill>
                <a:schemeClr val="bg1"/>
              </a:solidFill>
              <a:round/>
              <a:headEnd type="none" w="med" len="med"/>
              <a:tailEnd type="triangl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4400" b="0" i="0" u="none" strike="noStrike" cap="none" normalizeH="0" baseline="0" dirty="0">
                <a:ln>
                  <a:noFill/>
                </a:ln>
                <a:solidFill>
                  <a:srgbClr val="0000FF"/>
                </a:solidFill>
                <a:effectLst/>
                <a:latin typeface="Comic Sans MS" pitchFamily="66" charset="0"/>
              </a:endParaRPr>
            </a:p>
          </p:txBody>
        </p:sp>
      </p:grpSp>
      <p:sp>
        <p:nvSpPr>
          <p:cNvPr id="47" name="Oval 46"/>
          <p:cNvSpPr/>
          <p:nvPr/>
        </p:nvSpPr>
        <p:spPr bwMode="auto">
          <a:xfrm>
            <a:off x="1417051" y="5197711"/>
            <a:ext cx="1194277" cy="1194277"/>
          </a:xfrm>
          <a:prstGeom prst="ellipse">
            <a:avLst/>
          </a:prstGeom>
          <a:noFill/>
          <a:ln w="381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FF0066"/>
              </a:solidFill>
              <a:effectLst/>
              <a:latin typeface="Lucida Console" pitchFamily="49" charset="0"/>
            </a:endParaRPr>
          </a:p>
        </p:txBody>
      </p:sp>
      <p:sp>
        <p:nvSpPr>
          <p:cNvPr id="48" name="Oval 47"/>
          <p:cNvSpPr/>
          <p:nvPr/>
        </p:nvSpPr>
        <p:spPr bwMode="auto">
          <a:xfrm>
            <a:off x="3002783" y="5197710"/>
            <a:ext cx="1194277" cy="1194277"/>
          </a:xfrm>
          <a:prstGeom prst="ellipse">
            <a:avLst/>
          </a:prstGeom>
          <a:noFill/>
          <a:ln w="381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FF0066"/>
              </a:solidFill>
              <a:effectLst/>
              <a:latin typeface="Lucida Console" pitchFamily="49" charset="0"/>
            </a:endParaRPr>
          </a:p>
        </p:txBody>
      </p:sp>
      <p:sp>
        <p:nvSpPr>
          <p:cNvPr id="49" name="Oval 48"/>
          <p:cNvSpPr/>
          <p:nvPr/>
        </p:nvSpPr>
        <p:spPr bwMode="auto">
          <a:xfrm>
            <a:off x="4588515" y="5197709"/>
            <a:ext cx="1194277" cy="1194277"/>
          </a:xfrm>
          <a:prstGeom prst="ellipse">
            <a:avLst/>
          </a:prstGeom>
          <a:noFill/>
          <a:ln w="381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FF0066"/>
              </a:solidFill>
              <a:effectLst/>
              <a:latin typeface="Lucida Console" pitchFamily="49" charset="0"/>
            </a:endParaRPr>
          </a:p>
        </p:txBody>
      </p:sp>
      <p:sp>
        <p:nvSpPr>
          <p:cNvPr id="50" name="Oval 49"/>
          <p:cNvSpPr/>
          <p:nvPr/>
        </p:nvSpPr>
        <p:spPr bwMode="auto">
          <a:xfrm>
            <a:off x="6174247" y="5197708"/>
            <a:ext cx="1194277" cy="1194277"/>
          </a:xfrm>
          <a:prstGeom prst="ellipse">
            <a:avLst/>
          </a:prstGeom>
          <a:noFill/>
          <a:ln w="381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FF0066"/>
              </a:solidFill>
              <a:effectLst/>
              <a:latin typeface="Lucida Console" pitchFamily="49" charset="0"/>
            </a:endParaRPr>
          </a:p>
        </p:txBody>
      </p:sp>
      <p:grpSp>
        <p:nvGrpSpPr>
          <p:cNvPr id="53" name="Group 52"/>
          <p:cNvGrpSpPr/>
          <p:nvPr/>
        </p:nvGrpSpPr>
        <p:grpSpPr>
          <a:xfrm>
            <a:off x="995298" y="5207568"/>
            <a:ext cx="6280292" cy="1293196"/>
            <a:chOff x="1645029" y="4460053"/>
            <a:chExt cx="6280292" cy="1293196"/>
          </a:xfrm>
          <a:effectLst>
            <a:glow rad="101600">
              <a:schemeClr val="accent3">
                <a:satMod val="175000"/>
                <a:alpha val="40000"/>
              </a:schemeClr>
            </a:glow>
          </a:effectLst>
        </p:grpSpPr>
        <p:grpSp>
          <p:nvGrpSpPr>
            <p:cNvPr id="58" name="Group 57"/>
            <p:cNvGrpSpPr/>
            <p:nvPr/>
          </p:nvGrpSpPr>
          <p:grpSpPr>
            <a:xfrm>
              <a:off x="1645029" y="4762649"/>
              <a:ext cx="5853942" cy="990600"/>
              <a:chOff x="869252" y="4762649"/>
              <a:chExt cx="5853942" cy="990600"/>
            </a:xfrm>
          </p:grpSpPr>
          <p:grpSp>
            <p:nvGrpSpPr>
              <p:cNvPr id="60" name="Group 2"/>
              <p:cNvGrpSpPr>
                <a:grpSpLocks/>
              </p:cNvGrpSpPr>
              <p:nvPr/>
            </p:nvGrpSpPr>
            <p:grpSpPr bwMode="auto">
              <a:xfrm flipH="1">
                <a:off x="869252" y="4762649"/>
                <a:ext cx="1107141" cy="990600"/>
                <a:chOff x="3168" y="1824"/>
                <a:chExt cx="912" cy="816"/>
              </a:xfrm>
            </p:grpSpPr>
            <p:sp>
              <p:nvSpPr>
                <p:cNvPr id="91" name="Freeform 3"/>
                <p:cNvSpPr>
                  <a:spLocks/>
                </p:cNvSpPr>
                <p:nvPr/>
              </p:nvSpPr>
              <p:spPr bwMode="auto">
                <a:xfrm>
                  <a:off x="3936" y="2064"/>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92" name="Freeform 4"/>
                <p:cNvSpPr>
                  <a:spLocks/>
                </p:cNvSpPr>
                <p:nvPr/>
              </p:nvSpPr>
              <p:spPr bwMode="auto">
                <a:xfrm>
                  <a:off x="3728" y="1920"/>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93" name="Freeform 5"/>
                <p:cNvSpPr>
                  <a:spLocks/>
                </p:cNvSpPr>
                <p:nvPr/>
              </p:nvSpPr>
              <p:spPr bwMode="auto">
                <a:xfrm>
                  <a:off x="3504" y="1824"/>
                  <a:ext cx="144" cy="288"/>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94" name="Freeform 6"/>
                <p:cNvSpPr>
                  <a:spLocks/>
                </p:cNvSpPr>
                <p:nvPr/>
              </p:nvSpPr>
              <p:spPr bwMode="auto">
                <a:xfrm>
                  <a:off x="3243" y="1824"/>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Lst>
                  <a:ahLst/>
                  <a:cxnLst>
                    <a:cxn ang="0">
                      <a:pos x="T0" y="T1"/>
                    </a:cxn>
                    <a:cxn ang="0">
                      <a:pos x="T2" y="T3"/>
                    </a:cxn>
                    <a:cxn ang="0">
                      <a:pos x="T4" y="T5"/>
                    </a:cxn>
                    <a:cxn ang="0">
                      <a:pos x="T6" y="T7"/>
                    </a:cxn>
                    <a:cxn ang="0">
                      <a:pos x="T8" y="T9"/>
                    </a:cxn>
                  </a:cxnLst>
                  <a:rect l="0" t="0" r="r" b="b"/>
                  <a:pathLst>
                    <a:path w="789" h="535">
                      <a:moveTo>
                        <a:pt x="261" y="0"/>
                      </a:moveTo>
                      <a:lnTo>
                        <a:pt x="789" y="336"/>
                      </a:lnTo>
                      <a:lnTo>
                        <a:pt x="494" y="535"/>
                      </a:lnTo>
                      <a:lnTo>
                        <a:pt x="0" y="96"/>
                      </a:lnTo>
                      <a:lnTo>
                        <a:pt x="261" y="0"/>
                      </a:lnTo>
                      <a:close/>
                    </a:path>
                  </a:pathLst>
                </a:custGeom>
                <a:solidFill>
                  <a:srgbClr val="00B050"/>
                </a:solidFill>
                <a:ln w="38100"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95" name="Freeform 7"/>
                <p:cNvSpPr>
                  <a:spLocks/>
                </p:cNvSpPr>
                <p:nvPr/>
              </p:nvSpPr>
              <p:spPr bwMode="auto">
                <a:xfrm>
                  <a:off x="3253" y="1920"/>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Lst>
                  <a:ahLst/>
                  <a:cxnLst>
                    <a:cxn ang="0">
                      <a:pos x="T0" y="T1"/>
                    </a:cxn>
                    <a:cxn ang="0">
                      <a:pos x="T2" y="T3"/>
                    </a:cxn>
                    <a:cxn ang="0">
                      <a:pos x="T4" y="T5"/>
                    </a:cxn>
                    <a:cxn ang="0">
                      <a:pos x="T6" y="T7"/>
                    </a:cxn>
                    <a:cxn ang="0">
                      <a:pos x="T8" y="T9"/>
                    </a:cxn>
                  </a:cxnLst>
                  <a:rect l="0" t="0" r="r" b="b"/>
                  <a:pathLst>
                    <a:path w="491" h="567">
                      <a:moveTo>
                        <a:pt x="11" y="0"/>
                      </a:moveTo>
                      <a:lnTo>
                        <a:pt x="491" y="432"/>
                      </a:lnTo>
                      <a:lnTo>
                        <a:pt x="484" y="567"/>
                      </a:lnTo>
                      <a:lnTo>
                        <a:pt x="0" y="119"/>
                      </a:lnTo>
                      <a:lnTo>
                        <a:pt x="11" y="0"/>
                      </a:lnTo>
                      <a:close/>
                    </a:path>
                  </a:pathLst>
                </a:custGeom>
                <a:solidFill>
                  <a:srgbClr val="00B050"/>
                </a:solidFill>
                <a:ln w="38100"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96" name="Freeform 8"/>
                <p:cNvSpPr>
                  <a:spLocks/>
                </p:cNvSpPr>
                <p:nvPr/>
              </p:nvSpPr>
              <p:spPr bwMode="auto">
                <a:xfrm>
                  <a:off x="3728" y="2160"/>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Lst>
                  <a:ahLst/>
                  <a:cxnLst>
                    <a:cxn ang="0">
                      <a:pos x="T0" y="T1"/>
                    </a:cxn>
                    <a:cxn ang="0">
                      <a:pos x="T2" y="T3"/>
                    </a:cxn>
                    <a:cxn ang="0">
                      <a:pos x="T4" y="T5"/>
                    </a:cxn>
                    <a:cxn ang="0">
                      <a:pos x="T6" y="T7"/>
                    </a:cxn>
                    <a:cxn ang="0">
                      <a:pos x="T8" y="T9"/>
                    </a:cxn>
                  </a:cxnLst>
                  <a:rect l="0" t="0" r="r" b="b"/>
                  <a:pathLst>
                    <a:path w="304" h="327">
                      <a:moveTo>
                        <a:pt x="304" y="0"/>
                      </a:moveTo>
                      <a:lnTo>
                        <a:pt x="304" y="96"/>
                      </a:lnTo>
                      <a:lnTo>
                        <a:pt x="0" y="327"/>
                      </a:lnTo>
                      <a:lnTo>
                        <a:pt x="18" y="181"/>
                      </a:lnTo>
                      <a:lnTo>
                        <a:pt x="304" y="0"/>
                      </a:lnTo>
                      <a:close/>
                    </a:path>
                  </a:pathLst>
                </a:custGeom>
                <a:solidFill>
                  <a:srgbClr val="00B050"/>
                </a:solidFill>
                <a:ln w="38100"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97" name="Freeform 9"/>
                <p:cNvSpPr>
                  <a:spLocks/>
                </p:cNvSpPr>
                <p:nvPr/>
              </p:nvSpPr>
              <p:spPr bwMode="auto">
                <a:xfrm>
                  <a:off x="3504" y="2304"/>
                  <a:ext cx="240" cy="336"/>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98" name="Freeform 10"/>
                <p:cNvSpPr>
                  <a:spLocks/>
                </p:cNvSpPr>
                <p:nvPr/>
              </p:nvSpPr>
              <p:spPr bwMode="auto">
                <a:xfrm>
                  <a:off x="3312" y="2160"/>
                  <a:ext cx="240" cy="288"/>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99" name="Freeform 11"/>
                <p:cNvSpPr>
                  <a:spLocks/>
                </p:cNvSpPr>
                <p:nvPr/>
              </p:nvSpPr>
              <p:spPr bwMode="auto">
                <a:xfrm>
                  <a:off x="3168" y="2016"/>
                  <a:ext cx="192" cy="288"/>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grpSp>
          <p:grpSp>
            <p:nvGrpSpPr>
              <p:cNvPr id="61" name="Group 2"/>
              <p:cNvGrpSpPr>
                <a:grpSpLocks/>
              </p:cNvGrpSpPr>
              <p:nvPr/>
            </p:nvGrpSpPr>
            <p:grpSpPr bwMode="auto">
              <a:xfrm flipH="1">
                <a:off x="2451519" y="4762649"/>
                <a:ext cx="1107141" cy="990600"/>
                <a:chOff x="3168" y="1824"/>
                <a:chExt cx="912" cy="816"/>
              </a:xfrm>
            </p:grpSpPr>
            <p:sp>
              <p:nvSpPr>
                <p:cNvPr id="82" name="Freeform 3"/>
                <p:cNvSpPr>
                  <a:spLocks/>
                </p:cNvSpPr>
                <p:nvPr/>
              </p:nvSpPr>
              <p:spPr bwMode="auto">
                <a:xfrm>
                  <a:off x="3936" y="2064"/>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83" name="Freeform 4"/>
                <p:cNvSpPr>
                  <a:spLocks/>
                </p:cNvSpPr>
                <p:nvPr/>
              </p:nvSpPr>
              <p:spPr bwMode="auto">
                <a:xfrm>
                  <a:off x="3728" y="1920"/>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84" name="Freeform 5"/>
                <p:cNvSpPr>
                  <a:spLocks/>
                </p:cNvSpPr>
                <p:nvPr/>
              </p:nvSpPr>
              <p:spPr bwMode="auto">
                <a:xfrm>
                  <a:off x="3504" y="1824"/>
                  <a:ext cx="144" cy="288"/>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85" name="Freeform 6"/>
                <p:cNvSpPr>
                  <a:spLocks/>
                </p:cNvSpPr>
                <p:nvPr/>
              </p:nvSpPr>
              <p:spPr bwMode="auto">
                <a:xfrm>
                  <a:off x="3243" y="1824"/>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Lst>
                  <a:ahLst/>
                  <a:cxnLst>
                    <a:cxn ang="0">
                      <a:pos x="T0" y="T1"/>
                    </a:cxn>
                    <a:cxn ang="0">
                      <a:pos x="T2" y="T3"/>
                    </a:cxn>
                    <a:cxn ang="0">
                      <a:pos x="T4" y="T5"/>
                    </a:cxn>
                    <a:cxn ang="0">
                      <a:pos x="T6" y="T7"/>
                    </a:cxn>
                    <a:cxn ang="0">
                      <a:pos x="T8" y="T9"/>
                    </a:cxn>
                  </a:cxnLst>
                  <a:rect l="0" t="0" r="r" b="b"/>
                  <a:pathLst>
                    <a:path w="789" h="535">
                      <a:moveTo>
                        <a:pt x="261" y="0"/>
                      </a:moveTo>
                      <a:lnTo>
                        <a:pt x="789" y="336"/>
                      </a:lnTo>
                      <a:lnTo>
                        <a:pt x="494" y="535"/>
                      </a:lnTo>
                      <a:lnTo>
                        <a:pt x="0" y="96"/>
                      </a:lnTo>
                      <a:lnTo>
                        <a:pt x="261" y="0"/>
                      </a:lnTo>
                      <a:close/>
                    </a:path>
                  </a:pathLst>
                </a:custGeom>
                <a:solidFill>
                  <a:srgbClr val="00B050"/>
                </a:solidFill>
                <a:ln w="38100"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86" name="Freeform 7"/>
                <p:cNvSpPr>
                  <a:spLocks/>
                </p:cNvSpPr>
                <p:nvPr/>
              </p:nvSpPr>
              <p:spPr bwMode="auto">
                <a:xfrm>
                  <a:off x="3253" y="1920"/>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Lst>
                  <a:ahLst/>
                  <a:cxnLst>
                    <a:cxn ang="0">
                      <a:pos x="T0" y="T1"/>
                    </a:cxn>
                    <a:cxn ang="0">
                      <a:pos x="T2" y="T3"/>
                    </a:cxn>
                    <a:cxn ang="0">
                      <a:pos x="T4" y="T5"/>
                    </a:cxn>
                    <a:cxn ang="0">
                      <a:pos x="T6" y="T7"/>
                    </a:cxn>
                    <a:cxn ang="0">
                      <a:pos x="T8" y="T9"/>
                    </a:cxn>
                  </a:cxnLst>
                  <a:rect l="0" t="0" r="r" b="b"/>
                  <a:pathLst>
                    <a:path w="491" h="567">
                      <a:moveTo>
                        <a:pt x="11" y="0"/>
                      </a:moveTo>
                      <a:lnTo>
                        <a:pt x="491" y="432"/>
                      </a:lnTo>
                      <a:lnTo>
                        <a:pt x="484" y="567"/>
                      </a:lnTo>
                      <a:lnTo>
                        <a:pt x="0" y="119"/>
                      </a:lnTo>
                      <a:lnTo>
                        <a:pt x="11" y="0"/>
                      </a:lnTo>
                      <a:close/>
                    </a:path>
                  </a:pathLst>
                </a:custGeom>
                <a:solidFill>
                  <a:srgbClr val="00B050"/>
                </a:solidFill>
                <a:ln w="38100"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87" name="Freeform 8"/>
                <p:cNvSpPr>
                  <a:spLocks/>
                </p:cNvSpPr>
                <p:nvPr/>
              </p:nvSpPr>
              <p:spPr bwMode="auto">
                <a:xfrm>
                  <a:off x="3728" y="2160"/>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Lst>
                  <a:ahLst/>
                  <a:cxnLst>
                    <a:cxn ang="0">
                      <a:pos x="T0" y="T1"/>
                    </a:cxn>
                    <a:cxn ang="0">
                      <a:pos x="T2" y="T3"/>
                    </a:cxn>
                    <a:cxn ang="0">
                      <a:pos x="T4" y="T5"/>
                    </a:cxn>
                    <a:cxn ang="0">
                      <a:pos x="T6" y="T7"/>
                    </a:cxn>
                    <a:cxn ang="0">
                      <a:pos x="T8" y="T9"/>
                    </a:cxn>
                  </a:cxnLst>
                  <a:rect l="0" t="0" r="r" b="b"/>
                  <a:pathLst>
                    <a:path w="304" h="327">
                      <a:moveTo>
                        <a:pt x="304" y="0"/>
                      </a:moveTo>
                      <a:lnTo>
                        <a:pt x="304" y="96"/>
                      </a:lnTo>
                      <a:lnTo>
                        <a:pt x="0" y="327"/>
                      </a:lnTo>
                      <a:lnTo>
                        <a:pt x="18" y="181"/>
                      </a:lnTo>
                      <a:lnTo>
                        <a:pt x="304" y="0"/>
                      </a:lnTo>
                      <a:close/>
                    </a:path>
                  </a:pathLst>
                </a:custGeom>
                <a:solidFill>
                  <a:srgbClr val="00B050"/>
                </a:solidFill>
                <a:ln w="38100"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88" name="Freeform 9"/>
                <p:cNvSpPr>
                  <a:spLocks/>
                </p:cNvSpPr>
                <p:nvPr/>
              </p:nvSpPr>
              <p:spPr bwMode="auto">
                <a:xfrm>
                  <a:off x="3504" y="2304"/>
                  <a:ext cx="240" cy="336"/>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89" name="Freeform 10"/>
                <p:cNvSpPr>
                  <a:spLocks/>
                </p:cNvSpPr>
                <p:nvPr/>
              </p:nvSpPr>
              <p:spPr bwMode="auto">
                <a:xfrm>
                  <a:off x="3312" y="2160"/>
                  <a:ext cx="240" cy="288"/>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90" name="Freeform 11"/>
                <p:cNvSpPr>
                  <a:spLocks/>
                </p:cNvSpPr>
                <p:nvPr/>
              </p:nvSpPr>
              <p:spPr bwMode="auto">
                <a:xfrm>
                  <a:off x="3168" y="2016"/>
                  <a:ext cx="192" cy="288"/>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grpSp>
          <p:grpSp>
            <p:nvGrpSpPr>
              <p:cNvPr id="62" name="Group 2"/>
              <p:cNvGrpSpPr>
                <a:grpSpLocks/>
              </p:cNvGrpSpPr>
              <p:nvPr/>
            </p:nvGrpSpPr>
            <p:grpSpPr bwMode="auto">
              <a:xfrm flipH="1">
                <a:off x="4033786" y="4762649"/>
                <a:ext cx="1107141" cy="990600"/>
                <a:chOff x="3168" y="1824"/>
                <a:chExt cx="912" cy="816"/>
              </a:xfrm>
            </p:grpSpPr>
            <p:sp>
              <p:nvSpPr>
                <p:cNvPr id="73" name="Freeform 3"/>
                <p:cNvSpPr>
                  <a:spLocks/>
                </p:cNvSpPr>
                <p:nvPr/>
              </p:nvSpPr>
              <p:spPr bwMode="auto">
                <a:xfrm>
                  <a:off x="3936" y="2064"/>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74" name="Freeform 4"/>
                <p:cNvSpPr>
                  <a:spLocks/>
                </p:cNvSpPr>
                <p:nvPr/>
              </p:nvSpPr>
              <p:spPr bwMode="auto">
                <a:xfrm>
                  <a:off x="3728" y="1920"/>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75" name="Freeform 5"/>
                <p:cNvSpPr>
                  <a:spLocks/>
                </p:cNvSpPr>
                <p:nvPr/>
              </p:nvSpPr>
              <p:spPr bwMode="auto">
                <a:xfrm>
                  <a:off x="3504" y="1824"/>
                  <a:ext cx="144" cy="288"/>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76" name="Freeform 6"/>
                <p:cNvSpPr>
                  <a:spLocks/>
                </p:cNvSpPr>
                <p:nvPr/>
              </p:nvSpPr>
              <p:spPr bwMode="auto">
                <a:xfrm>
                  <a:off x="3243" y="1824"/>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Lst>
                  <a:ahLst/>
                  <a:cxnLst>
                    <a:cxn ang="0">
                      <a:pos x="T0" y="T1"/>
                    </a:cxn>
                    <a:cxn ang="0">
                      <a:pos x="T2" y="T3"/>
                    </a:cxn>
                    <a:cxn ang="0">
                      <a:pos x="T4" y="T5"/>
                    </a:cxn>
                    <a:cxn ang="0">
                      <a:pos x="T6" y="T7"/>
                    </a:cxn>
                    <a:cxn ang="0">
                      <a:pos x="T8" y="T9"/>
                    </a:cxn>
                  </a:cxnLst>
                  <a:rect l="0" t="0" r="r" b="b"/>
                  <a:pathLst>
                    <a:path w="789" h="535">
                      <a:moveTo>
                        <a:pt x="261" y="0"/>
                      </a:moveTo>
                      <a:lnTo>
                        <a:pt x="789" y="336"/>
                      </a:lnTo>
                      <a:lnTo>
                        <a:pt x="494" y="535"/>
                      </a:lnTo>
                      <a:lnTo>
                        <a:pt x="0" y="96"/>
                      </a:lnTo>
                      <a:lnTo>
                        <a:pt x="261" y="0"/>
                      </a:lnTo>
                      <a:close/>
                    </a:path>
                  </a:pathLst>
                </a:custGeom>
                <a:solidFill>
                  <a:srgbClr val="00B050"/>
                </a:solidFill>
                <a:ln w="38100"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77" name="Freeform 7"/>
                <p:cNvSpPr>
                  <a:spLocks/>
                </p:cNvSpPr>
                <p:nvPr/>
              </p:nvSpPr>
              <p:spPr bwMode="auto">
                <a:xfrm>
                  <a:off x="3253" y="1920"/>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Lst>
                  <a:ahLst/>
                  <a:cxnLst>
                    <a:cxn ang="0">
                      <a:pos x="T0" y="T1"/>
                    </a:cxn>
                    <a:cxn ang="0">
                      <a:pos x="T2" y="T3"/>
                    </a:cxn>
                    <a:cxn ang="0">
                      <a:pos x="T4" y="T5"/>
                    </a:cxn>
                    <a:cxn ang="0">
                      <a:pos x="T6" y="T7"/>
                    </a:cxn>
                    <a:cxn ang="0">
                      <a:pos x="T8" y="T9"/>
                    </a:cxn>
                  </a:cxnLst>
                  <a:rect l="0" t="0" r="r" b="b"/>
                  <a:pathLst>
                    <a:path w="491" h="567">
                      <a:moveTo>
                        <a:pt x="11" y="0"/>
                      </a:moveTo>
                      <a:lnTo>
                        <a:pt x="491" y="432"/>
                      </a:lnTo>
                      <a:lnTo>
                        <a:pt x="484" y="567"/>
                      </a:lnTo>
                      <a:lnTo>
                        <a:pt x="0" y="119"/>
                      </a:lnTo>
                      <a:lnTo>
                        <a:pt x="11" y="0"/>
                      </a:lnTo>
                      <a:close/>
                    </a:path>
                  </a:pathLst>
                </a:custGeom>
                <a:solidFill>
                  <a:srgbClr val="00B050"/>
                </a:solidFill>
                <a:ln w="38100"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78" name="Freeform 8"/>
                <p:cNvSpPr>
                  <a:spLocks/>
                </p:cNvSpPr>
                <p:nvPr/>
              </p:nvSpPr>
              <p:spPr bwMode="auto">
                <a:xfrm>
                  <a:off x="3728" y="2160"/>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Lst>
                  <a:ahLst/>
                  <a:cxnLst>
                    <a:cxn ang="0">
                      <a:pos x="T0" y="T1"/>
                    </a:cxn>
                    <a:cxn ang="0">
                      <a:pos x="T2" y="T3"/>
                    </a:cxn>
                    <a:cxn ang="0">
                      <a:pos x="T4" y="T5"/>
                    </a:cxn>
                    <a:cxn ang="0">
                      <a:pos x="T6" y="T7"/>
                    </a:cxn>
                    <a:cxn ang="0">
                      <a:pos x="T8" y="T9"/>
                    </a:cxn>
                  </a:cxnLst>
                  <a:rect l="0" t="0" r="r" b="b"/>
                  <a:pathLst>
                    <a:path w="304" h="327">
                      <a:moveTo>
                        <a:pt x="304" y="0"/>
                      </a:moveTo>
                      <a:lnTo>
                        <a:pt x="304" y="96"/>
                      </a:lnTo>
                      <a:lnTo>
                        <a:pt x="0" y="327"/>
                      </a:lnTo>
                      <a:lnTo>
                        <a:pt x="18" y="181"/>
                      </a:lnTo>
                      <a:lnTo>
                        <a:pt x="304" y="0"/>
                      </a:lnTo>
                      <a:close/>
                    </a:path>
                  </a:pathLst>
                </a:custGeom>
                <a:solidFill>
                  <a:srgbClr val="00B050"/>
                </a:solidFill>
                <a:ln w="38100"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79" name="Freeform 9"/>
                <p:cNvSpPr>
                  <a:spLocks/>
                </p:cNvSpPr>
                <p:nvPr/>
              </p:nvSpPr>
              <p:spPr bwMode="auto">
                <a:xfrm>
                  <a:off x="3504" y="2304"/>
                  <a:ext cx="240" cy="336"/>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80" name="Freeform 10"/>
                <p:cNvSpPr>
                  <a:spLocks/>
                </p:cNvSpPr>
                <p:nvPr/>
              </p:nvSpPr>
              <p:spPr bwMode="auto">
                <a:xfrm>
                  <a:off x="3312" y="2160"/>
                  <a:ext cx="240" cy="288"/>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81" name="Freeform 11"/>
                <p:cNvSpPr>
                  <a:spLocks/>
                </p:cNvSpPr>
                <p:nvPr/>
              </p:nvSpPr>
              <p:spPr bwMode="auto">
                <a:xfrm>
                  <a:off x="3168" y="2016"/>
                  <a:ext cx="192" cy="288"/>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grpSp>
          <p:grpSp>
            <p:nvGrpSpPr>
              <p:cNvPr id="63" name="Group 2"/>
              <p:cNvGrpSpPr>
                <a:grpSpLocks/>
              </p:cNvGrpSpPr>
              <p:nvPr/>
            </p:nvGrpSpPr>
            <p:grpSpPr bwMode="auto">
              <a:xfrm flipH="1">
                <a:off x="5616053" y="4762649"/>
                <a:ext cx="1107141" cy="990600"/>
                <a:chOff x="3168" y="1824"/>
                <a:chExt cx="912" cy="816"/>
              </a:xfrm>
            </p:grpSpPr>
            <p:sp>
              <p:nvSpPr>
                <p:cNvPr id="64" name="Freeform 3"/>
                <p:cNvSpPr>
                  <a:spLocks/>
                </p:cNvSpPr>
                <p:nvPr/>
              </p:nvSpPr>
              <p:spPr bwMode="auto">
                <a:xfrm>
                  <a:off x="3936" y="2064"/>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65" name="Freeform 4"/>
                <p:cNvSpPr>
                  <a:spLocks/>
                </p:cNvSpPr>
                <p:nvPr/>
              </p:nvSpPr>
              <p:spPr bwMode="auto">
                <a:xfrm>
                  <a:off x="3728" y="1920"/>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66" name="Freeform 5"/>
                <p:cNvSpPr>
                  <a:spLocks/>
                </p:cNvSpPr>
                <p:nvPr/>
              </p:nvSpPr>
              <p:spPr bwMode="auto">
                <a:xfrm>
                  <a:off x="3504" y="1824"/>
                  <a:ext cx="144" cy="288"/>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67" name="Freeform 6"/>
                <p:cNvSpPr>
                  <a:spLocks/>
                </p:cNvSpPr>
                <p:nvPr/>
              </p:nvSpPr>
              <p:spPr bwMode="auto">
                <a:xfrm>
                  <a:off x="3243" y="1824"/>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Lst>
                  <a:ahLst/>
                  <a:cxnLst>
                    <a:cxn ang="0">
                      <a:pos x="T0" y="T1"/>
                    </a:cxn>
                    <a:cxn ang="0">
                      <a:pos x="T2" y="T3"/>
                    </a:cxn>
                    <a:cxn ang="0">
                      <a:pos x="T4" y="T5"/>
                    </a:cxn>
                    <a:cxn ang="0">
                      <a:pos x="T6" y="T7"/>
                    </a:cxn>
                    <a:cxn ang="0">
                      <a:pos x="T8" y="T9"/>
                    </a:cxn>
                  </a:cxnLst>
                  <a:rect l="0" t="0" r="r" b="b"/>
                  <a:pathLst>
                    <a:path w="789" h="535">
                      <a:moveTo>
                        <a:pt x="261" y="0"/>
                      </a:moveTo>
                      <a:lnTo>
                        <a:pt x="789" y="336"/>
                      </a:lnTo>
                      <a:lnTo>
                        <a:pt x="494" y="535"/>
                      </a:lnTo>
                      <a:lnTo>
                        <a:pt x="0" y="96"/>
                      </a:lnTo>
                      <a:lnTo>
                        <a:pt x="261" y="0"/>
                      </a:lnTo>
                      <a:close/>
                    </a:path>
                  </a:pathLst>
                </a:custGeom>
                <a:solidFill>
                  <a:srgbClr val="FF0000"/>
                </a:solidFill>
                <a:ln w="38100"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68" name="Freeform 7"/>
                <p:cNvSpPr>
                  <a:spLocks/>
                </p:cNvSpPr>
                <p:nvPr/>
              </p:nvSpPr>
              <p:spPr bwMode="auto">
                <a:xfrm>
                  <a:off x="3253" y="1920"/>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Lst>
                  <a:ahLst/>
                  <a:cxnLst>
                    <a:cxn ang="0">
                      <a:pos x="T0" y="T1"/>
                    </a:cxn>
                    <a:cxn ang="0">
                      <a:pos x="T2" y="T3"/>
                    </a:cxn>
                    <a:cxn ang="0">
                      <a:pos x="T4" y="T5"/>
                    </a:cxn>
                    <a:cxn ang="0">
                      <a:pos x="T6" y="T7"/>
                    </a:cxn>
                    <a:cxn ang="0">
                      <a:pos x="T8" y="T9"/>
                    </a:cxn>
                  </a:cxnLst>
                  <a:rect l="0" t="0" r="r" b="b"/>
                  <a:pathLst>
                    <a:path w="491" h="567">
                      <a:moveTo>
                        <a:pt x="11" y="0"/>
                      </a:moveTo>
                      <a:lnTo>
                        <a:pt x="491" y="432"/>
                      </a:lnTo>
                      <a:lnTo>
                        <a:pt x="484" y="567"/>
                      </a:lnTo>
                      <a:lnTo>
                        <a:pt x="0" y="119"/>
                      </a:lnTo>
                      <a:lnTo>
                        <a:pt x="11" y="0"/>
                      </a:lnTo>
                      <a:close/>
                    </a:path>
                  </a:pathLst>
                </a:custGeom>
                <a:solidFill>
                  <a:srgbClr val="FF0000"/>
                </a:solidFill>
                <a:ln w="38100"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69" name="Freeform 8"/>
                <p:cNvSpPr>
                  <a:spLocks/>
                </p:cNvSpPr>
                <p:nvPr/>
              </p:nvSpPr>
              <p:spPr bwMode="auto">
                <a:xfrm>
                  <a:off x="3728" y="2160"/>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Lst>
                  <a:ahLst/>
                  <a:cxnLst>
                    <a:cxn ang="0">
                      <a:pos x="T0" y="T1"/>
                    </a:cxn>
                    <a:cxn ang="0">
                      <a:pos x="T2" y="T3"/>
                    </a:cxn>
                    <a:cxn ang="0">
                      <a:pos x="T4" y="T5"/>
                    </a:cxn>
                    <a:cxn ang="0">
                      <a:pos x="T6" y="T7"/>
                    </a:cxn>
                    <a:cxn ang="0">
                      <a:pos x="T8" y="T9"/>
                    </a:cxn>
                  </a:cxnLst>
                  <a:rect l="0" t="0" r="r" b="b"/>
                  <a:pathLst>
                    <a:path w="304" h="327">
                      <a:moveTo>
                        <a:pt x="304" y="0"/>
                      </a:moveTo>
                      <a:lnTo>
                        <a:pt x="304" y="96"/>
                      </a:lnTo>
                      <a:lnTo>
                        <a:pt x="0" y="327"/>
                      </a:lnTo>
                      <a:lnTo>
                        <a:pt x="18" y="181"/>
                      </a:lnTo>
                      <a:lnTo>
                        <a:pt x="304" y="0"/>
                      </a:lnTo>
                      <a:close/>
                    </a:path>
                  </a:pathLst>
                </a:custGeom>
                <a:solidFill>
                  <a:srgbClr val="FF0000"/>
                </a:solidFill>
                <a:ln w="38100"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70" name="Freeform 9"/>
                <p:cNvSpPr>
                  <a:spLocks/>
                </p:cNvSpPr>
                <p:nvPr/>
              </p:nvSpPr>
              <p:spPr bwMode="auto">
                <a:xfrm>
                  <a:off x="3504" y="2304"/>
                  <a:ext cx="240" cy="336"/>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71" name="Freeform 10"/>
                <p:cNvSpPr>
                  <a:spLocks/>
                </p:cNvSpPr>
                <p:nvPr/>
              </p:nvSpPr>
              <p:spPr bwMode="auto">
                <a:xfrm>
                  <a:off x="3312" y="2160"/>
                  <a:ext cx="240" cy="288"/>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72" name="Freeform 11"/>
                <p:cNvSpPr>
                  <a:spLocks/>
                </p:cNvSpPr>
                <p:nvPr/>
              </p:nvSpPr>
              <p:spPr bwMode="auto">
                <a:xfrm>
                  <a:off x="3168" y="2016"/>
                  <a:ext cx="192" cy="288"/>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grpSp>
        </p:grpSp>
        <p:sp>
          <p:nvSpPr>
            <p:cNvPr id="59" name="Freeform 58"/>
            <p:cNvSpPr/>
            <p:nvPr/>
          </p:nvSpPr>
          <p:spPr bwMode="auto">
            <a:xfrm flipH="1">
              <a:off x="7017527" y="4460053"/>
              <a:ext cx="907794" cy="457237"/>
            </a:xfrm>
            <a:custGeom>
              <a:avLst/>
              <a:gdLst>
                <a:gd name="connsiteX0" fmla="*/ 699976 w 907794"/>
                <a:gd name="connsiteY0" fmla="*/ 387928 h 457237"/>
                <a:gd name="connsiteX1" fmla="*/ 312049 w 907794"/>
                <a:gd name="connsiteY1" fmla="*/ 27709 h 457237"/>
                <a:gd name="connsiteX2" fmla="*/ 21104 w 907794"/>
                <a:gd name="connsiteY2" fmla="*/ 457200 h 457237"/>
                <a:gd name="connsiteX3" fmla="*/ 907794 w 907794"/>
                <a:gd name="connsiteY3" fmla="*/ 0 h 457237"/>
                <a:gd name="connsiteX4" fmla="*/ 907794 w 907794"/>
                <a:gd name="connsiteY4" fmla="*/ 0 h 4572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7794" h="457237">
                  <a:moveTo>
                    <a:pt x="699976" y="387928"/>
                  </a:moveTo>
                  <a:cubicBezTo>
                    <a:pt x="562585" y="202046"/>
                    <a:pt x="425194" y="16164"/>
                    <a:pt x="312049" y="27709"/>
                  </a:cubicBezTo>
                  <a:cubicBezTo>
                    <a:pt x="198904" y="39254"/>
                    <a:pt x="-78187" y="461818"/>
                    <a:pt x="21104" y="457200"/>
                  </a:cubicBezTo>
                  <a:cubicBezTo>
                    <a:pt x="120395" y="452582"/>
                    <a:pt x="907794" y="0"/>
                    <a:pt x="907794" y="0"/>
                  </a:cubicBezTo>
                  <a:lnTo>
                    <a:pt x="907794" y="0"/>
                  </a:lnTo>
                </a:path>
              </a:pathLst>
            </a:custGeom>
            <a:noFill/>
            <a:ln w="76200">
              <a:solidFill>
                <a:schemeClr val="bg1"/>
              </a:solidFill>
              <a:round/>
              <a:headEnd type="none" w="med" len="med"/>
              <a:tailEnd type="triangl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4400" b="0" i="0" u="none" strike="noStrike" cap="none" normalizeH="0" baseline="0" dirty="0">
                <a:ln>
                  <a:noFill/>
                </a:ln>
                <a:solidFill>
                  <a:srgbClr val="0000FF"/>
                </a:solidFill>
                <a:effectLst/>
                <a:latin typeface="Comic Sans MS" pitchFamily="66" charset="0"/>
              </a:endParaRPr>
            </a:p>
          </p:txBody>
        </p:sp>
      </p:grpSp>
      <p:sp>
        <p:nvSpPr>
          <p:cNvPr id="54" name="Oval 53"/>
          <p:cNvSpPr/>
          <p:nvPr/>
        </p:nvSpPr>
        <p:spPr bwMode="auto">
          <a:xfrm>
            <a:off x="1417051" y="2103783"/>
            <a:ext cx="1194277" cy="1194277"/>
          </a:xfrm>
          <a:prstGeom prst="ellipse">
            <a:avLst/>
          </a:prstGeom>
          <a:noFill/>
          <a:ln w="381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FF0066"/>
              </a:solidFill>
              <a:effectLst/>
              <a:latin typeface="Lucida Console" pitchFamily="49" charset="0"/>
            </a:endParaRPr>
          </a:p>
        </p:txBody>
      </p:sp>
      <p:sp>
        <p:nvSpPr>
          <p:cNvPr id="55" name="Oval 54"/>
          <p:cNvSpPr/>
          <p:nvPr/>
        </p:nvSpPr>
        <p:spPr bwMode="auto">
          <a:xfrm>
            <a:off x="3002783" y="2103782"/>
            <a:ext cx="1194277" cy="1194277"/>
          </a:xfrm>
          <a:prstGeom prst="ellipse">
            <a:avLst/>
          </a:prstGeom>
          <a:noFill/>
          <a:ln w="381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FF0066"/>
              </a:solidFill>
              <a:effectLst/>
              <a:latin typeface="Lucida Console" pitchFamily="49" charset="0"/>
            </a:endParaRPr>
          </a:p>
        </p:txBody>
      </p:sp>
      <p:sp>
        <p:nvSpPr>
          <p:cNvPr id="56" name="Oval 55"/>
          <p:cNvSpPr/>
          <p:nvPr/>
        </p:nvSpPr>
        <p:spPr bwMode="auto">
          <a:xfrm>
            <a:off x="4588515" y="2103781"/>
            <a:ext cx="1194277" cy="1194277"/>
          </a:xfrm>
          <a:prstGeom prst="ellipse">
            <a:avLst/>
          </a:prstGeom>
          <a:noFill/>
          <a:ln w="381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FF0066"/>
              </a:solidFill>
              <a:effectLst/>
              <a:latin typeface="Lucida Console" pitchFamily="49" charset="0"/>
            </a:endParaRPr>
          </a:p>
        </p:txBody>
      </p:sp>
      <p:sp>
        <p:nvSpPr>
          <p:cNvPr id="57" name="Oval 56"/>
          <p:cNvSpPr/>
          <p:nvPr/>
        </p:nvSpPr>
        <p:spPr bwMode="auto">
          <a:xfrm>
            <a:off x="6174247" y="2103780"/>
            <a:ext cx="1194277" cy="1194277"/>
          </a:xfrm>
          <a:prstGeom prst="ellipse">
            <a:avLst/>
          </a:prstGeom>
          <a:noFill/>
          <a:ln w="381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FF0066"/>
              </a:solidFill>
              <a:effectLst/>
              <a:latin typeface="Lucida Console" pitchFamily="49" charset="0"/>
            </a:endParaRPr>
          </a:p>
        </p:txBody>
      </p:sp>
      <p:grpSp>
        <p:nvGrpSpPr>
          <p:cNvPr id="117" name="Group 116"/>
          <p:cNvGrpSpPr/>
          <p:nvPr/>
        </p:nvGrpSpPr>
        <p:grpSpPr>
          <a:xfrm>
            <a:off x="2014190" y="3298060"/>
            <a:ext cx="4757196" cy="1899651"/>
            <a:chOff x="2014190" y="3298060"/>
            <a:chExt cx="4757196" cy="1899651"/>
          </a:xfrm>
        </p:grpSpPr>
        <p:cxnSp>
          <p:nvCxnSpPr>
            <p:cNvPr id="105" name="Straight Arrow Connector 104"/>
            <p:cNvCxnSpPr>
              <a:stCxn id="54" idx="4"/>
              <a:endCxn id="47" idx="0"/>
            </p:cNvCxnSpPr>
            <p:nvPr/>
          </p:nvCxnSpPr>
          <p:spPr bwMode="auto">
            <a:xfrm>
              <a:off x="2014190" y="3298060"/>
              <a:ext cx="0" cy="1899651"/>
            </a:xfrm>
            <a:prstGeom prst="straightConnector1">
              <a:avLst/>
            </a:prstGeom>
            <a:noFill/>
            <a:ln w="57150" cap="flat" cmpd="sng" algn="ctr">
              <a:solidFill>
                <a:srgbClr val="FFFF00"/>
              </a:solidFill>
              <a:prstDash val="solid"/>
              <a:round/>
              <a:headEnd type="none" w="med" len="med"/>
              <a:tailEnd type="triangle" w="med" len="med"/>
            </a:ln>
            <a:effectLst/>
          </p:spPr>
        </p:cxnSp>
        <p:cxnSp>
          <p:nvCxnSpPr>
            <p:cNvPr id="108" name="Straight Arrow Connector 107"/>
            <p:cNvCxnSpPr>
              <a:stCxn id="54" idx="4"/>
              <a:endCxn id="48" idx="0"/>
            </p:cNvCxnSpPr>
            <p:nvPr/>
          </p:nvCxnSpPr>
          <p:spPr bwMode="auto">
            <a:xfrm>
              <a:off x="2014190" y="3298060"/>
              <a:ext cx="1585732" cy="1899650"/>
            </a:xfrm>
            <a:prstGeom prst="straightConnector1">
              <a:avLst/>
            </a:prstGeom>
            <a:noFill/>
            <a:ln w="57150" cap="flat" cmpd="sng" algn="ctr">
              <a:solidFill>
                <a:srgbClr val="FFFF00"/>
              </a:solidFill>
              <a:prstDash val="solid"/>
              <a:round/>
              <a:headEnd type="none" w="med" len="med"/>
              <a:tailEnd type="triangle" w="med" len="med"/>
            </a:ln>
            <a:effectLst/>
          </p:spPr>
        </p:cxnSp>
        <p:cxnSp>
          <p:nvCxnSpPr>
            <p:cNvPr id="111" name="Straight Arrow Connector 110"/>
            <p:cNvCxnSpPr>
              <a:stCxn id="54" idx="4"/>
              <a:endCxn id="49" idx="0"/>
            </p:cNvCxnSpPr>
            <p:nvPr/>
          </p:nvCxnSpPr>
          <p:spPr bwMode="auto">
            <a:xfrm>
              <a:off x="2014190" y="3298060"/>
              <a:ext cx="3171464" cy="1899649"/>
            </a:xfrm>
            <a:prstGeom prst="straightConnector1">
              <a:avLst/>
            </a:prstGeom>
            <a:noFill/>
            <a:ln w="57150" cap="flat" cmpd="sng" algn="ctr">
              <a:solidFill>
                <a:srgbClr val="FFFF00"/>
              </a:solidFill>
              <a:prstDash val="solid"/>
              <a:round/>
              <a:headEnd type="none" w="med" len="med"/>
              <a:tailEnd type="triangle" w="med" len="med"/>
            </a:ln>
            <a:effectLst/>
          </p:spPr>
        </p:cxnSp>
        <p:cxnSp>
          <p:nvCxnSpPr>
            <p:cNvPr id="114" name="Straight Arrow Connector 113"/>
            <p:cNvCxnSpPr>
              <a:stCxn id="54" idx="4"/>
              <a:endCxn id="50" idx="0"/>
            </p:cNvCxnSpPr>
            <p:nvPr/>
          </p:nvCxnSpPr>
          <p:spPr bwMode="auto">
            <a:xfrm>
              <a:off x="2014190" y="3298060"/>
              <a:ext cx="4757196" cy="1899648"/>
            </a:xfrm>
            <a:prstGeom prst="straightConnector1">
              <a:avLst/>
            </a:prstGeom>
            <a:noFill/>
            <a:ln w="57150" cap="flat" cmpd="sng" algn="ctr">
              <a:solidFill>
                <a:srgbClr val="FFFF00"/>
              </a:solidFill>
              <a:prstDash val="solid"/>
              <a:round/>
              <a:headEnd type="none" w="med" len="med"/>
              <a:tailEnd type="triangle" w="med" len="med"/>
            </a:ln>
            <a:effectLst/>
          </p:spPr>
        </p:cxnSp>
      </p:grpSp>
      <p:grpSp>
        <p:nvGrpSpPr>
          <p:cNvPr id="154" name="Group 153"/>
          <p:cNvGrpSpPr/>
          <p:nvPr/>
        </p:nvGrpSpPr>
        <p:grpSpPr>
          <a:xfrm>
            <a:off x="2014190" y="3298059"/>
            <a:ext cx="4757196" cy="1899652"/>
            <a:chOff x="2014190" y="3298059"/>
            <a:chExt cx="4757196" cy="1899652"/>
          </a:xfrm>
        </p:grpSpPr>
        <p:cxnSp>
          <p:nvCxnSpPr>
            <p:cNvPr id="120" name="Straight Arrow Connector 119"/>
            <p:cNvCxnSpPr>
              <a:endCxn id="48" idx="0"/>
            </p:cNvCxnSpPr>
            <p:nvPr/>
          </p:nvCxnSpPr>
          <p:spPr bwMode="auto">
            <a:xfrm>
              <a:off x="3594049" y="3343880"/>
              <a:ext cx="5873" cy="1853830"/>
            </a:xfrm>
            <a:prstGeom prst="straightConnector1">
              <a:avLst/>
            </a:prstGeom>
            <a:noFill/>
            <a:ln w="57150" cap="flat" cmpd="sng" algn="ctr">
              <a:solidFill>
                <a:srgbClr val="FF0000"/>
              </a:solidFill>
              <a:prstDash val="solid"/>
              <a:round/>
              <a:headEnd type="none" w="med" len="med"/>
              <a:tailEnd type="triangle" w="med" len="med"/>
            </a:ln>
            <a:effectLst/>
          </p:spPr>
        </p:cxnSp>
        <p:grpSp>
          <p:nvGrpSpPr>
            <p:cNvPr id="153" name="Group 152"/>
            <p:cNvGrpSpPr/>
            <p:nvPr/>
          </p:nvGrpSpPr>
          <p:grpSpPr>
            <a:xfrm>
              <a:off x="2014190" y="3298059"/>
              <a:ext cx="4757196" cy="1899652"/>
              <a:chOff x="2014190" y="3298059"/>
              <a:chExt cx="4757196" cy="1899652"/>
            </a:xfrm>
          </p:grpSpPr>
          <p:cxnSp>
            <p:nvCxnSpPr>
              <p:cNvPr id="143" name="Straight Arrow Connector 142"/>
              <p:cNvCxnSpPr>
                <a:stCxn id="55" idx="4"/>
                <a:endCxn id="47" idx="0"/>
              </p:cNvCxnSpPr>
              <p:nvPr/>
            </p:nvCxnSpPr>
            <p:spPr bwMode="auto">
              <a:xfrm flipH="1">
                <a:off x="2014190" y="3298059"/>
                <a:ext cx="1585732" cy="1899652"/>
              </a:xfrm>
              <a:prstGeom prst="straightConnector1">
                <a:avLst/>
              </a:prstGeom>
              <a:noFill/>
              <a:ln w="57150" cap="flat" cmpd="sng" algn="ctr">
                <a:solidFill>
                  <a:srgbClr val="FF0000"/>
                </a:solidFill>
                <a:prstDash val="solid"/>
                <a:round/>
                <a:headEnd type="none" w="med" len="med"/>
                <a:tailEnd type="triangle" w="med" len="med"/>
              </a:ln>
              <a:effectLst/>
            </p:spPr>
          </p:cxnSp>
          <p:cxnSp>
            <p:nvCxnSpPr>
              <p:cNvPr id="146" name="Straight Arrow Connector 145"/>
              <p:cNvCxnSpPr>
                <a:stCxn id="55" idx="4"/>
                <a:endCxn id="49" idx="0"/>
              </p:cNvCxnSpPr>
              <p:nvPr/>
            </p:nvCxnSpPr>
            <p:spPr bwMode="auto">
              <a:xfrm>
                <a:off x="3599922" y="3298059"/>
                <a:ext cx="1585732" cy="1899650"/>
              </a:xfrm>
              <a:prstGeom prst="straightConnector1">
                <a:avLst/>
              </a:prstGeom>
              <a:noFill/>
              <a:ln w="57150" cap="flat" cmpd="sng" algn="ctr">
                <a:solidFill>
                  <a:srgbClr val="FF0000"/>
                </a:solidFill>
                <a:prstDash val="solid"/>
                <a:round/>
                <a:headEnd type="none" w="med" len="med"/>
                <a:tailEnd type="triangle" w="med" len="med"/>
              </a:ln>
              <a:effectLst/>
            </p:spPr>
          </p:cxnSp>
          <p:cxnSp>
            <p:nvCxnSpPr>
              <p:cNvPr id="149" name="Straight Arrow Connector 148"/>
              <p:cNvCxnSpPr>
                <a:endCxn id="50" idx="0"/>
              </p:cNvCxnSpPr>
              <p:nvPr/>
            </p:nvCxnSpPr>
            <p:spPr bwMode="auto">
              <a:xfrm>
                <a:off x="3599922" y="3343880"/>
                <a:ext cx="3171464" cy="1853828"/>
              </a:xfrm>
              <a:prstGeom prst="straightConnector1">
                <a:avLst/>
              </a:prstGeom>
              <a:noFill/>
              <a:ln w="57150" cap="flat" cmpd="sng" algn="ctr">
                <a:solidFill>
                  <a:srgbClr val="FF0000"/>
                </a:solidFill>
                <a:prstDash val="solid"/>
                <a:round/>
                <a:headEnd type="none" w="med" len="med"/>
                <a:tailEnd type="triangle" w="med" len="med"/>
              </a:ln>
              <a:effectLst/>
            </p:spPr>
          </p:cxnSp>
        </p:grpSp>
      </p:grpSp>
      <p:grpSp>
        <p:nvGrpSpPr>
          <p:cNvPr id="169" name="Group 168"/>
          <p:cNvGrpSpPr/>
          <p:nvPr/>
        </p:nvGrpSpPr>
        <p:grpSpPr>
          <a:xfrm>
            <a:off x="2014190" y="3298058"/>
            <a:ext cx="4757196" cy="1899653"/>
            <a:chOff x="2014190" y="3298058"/>
            <a:chExt cx="4757196" cy="1899653"/>
          </a:xfrm>
        </p:grpSpPr>
        <p:cxnSp>
          <p:nvCxnSpPr>
            <p:cNvPr id="156" name="Straight Arrow Connector 155"/>
            <p:cNvCxnSpPr>
              <a:cxnSpLocks/>
              <a:stCxn id="56" idx="4"/>
              <a:endCxn id="48" idx="0"/>
            </p:cNvCxnSpPr>
            <p:nvPr/>
          </p:nvCxnSpPr>
          <p:spPr bwMode="auto">
            <a:xfrm flipH="1">
              <a:off x="3599922" y="3298058"/>
              <a:ext cx="1585732" cy="1899652"/>
            </a:xfrm>
            <a:prstGeom prst="straightConnector1">
              <a:avLst/>
            </a:prstGeom>
            <a:noFill/>
            <a:ln w="57150" cap="flat" cmpd="sng" algn="ctr">
              <a:solidFill>
                <a:srgbClr val="FFFF00"/>
              </a:solidFill>
              <a:prstDash val="solid"/>
              <a:round/>
              <a:headEnd type="none" w="med" len="med"/>
              <a:tailEnd type="triangle" w="med" len="med"/>
            </a:ln>
            <a:effectLst/>
          </p:spPr>
        </p:cxnSp>
        <p:cxnSp>
          <p:nvCxnSpPr>
            <p:cNvPr id="158" name="Straight Arrow Connector 157"/>
            <p:cNvCxnSpPr>
              <a:stCxn id="56" idx="4"/>
              <a:endCxn id="47" idx="0"/>
            </p:cNvCxnSpPr>
            <p:nvPr/>
          </p:nvCxnSpPr>
          <p:spPr bwMode="auto">
            <a:xfrm flipH="1">
              <a:off x="2014190" y="3298058"/>
              <a:ext cx="3171464" cy="1899653"/>
            </a:xfrm>
            <a:prstGeom prst="straightConnector1">
              <a:avLst/>
            </a:prstGeom>
            <a:noFill/>
            <a:ln w="57150" cap="flat" cmpd="sng" algn="ctr">
              <a:solidFill>
                <a:srgbClr val="FFFF00"/>
              </a:solidFill>
              <a:prstDash val="solid"/>
              <a:round/>
              <a:headEnd type="none" w="med" len="med"/>
              <a:tailEnd type="triangle" w="med" len="med"/>
            </a:ln>
            <a:effectLst/>
          </p:spPr>
        </p:cxnSp>
        <p:cxnSp>
          <p:nvCxnSpPr>
            <p:cNvPr id="159" name="Straight Arrow Connector 158"/>
            <p:cNvCxnSpPr>
              <a:stCxn id="56" idx="4"/>
              <a:endCxn id="50" idx="0"/>
            </p:cNvCxnSpPr>
            <p:nvPr/>
          </p:nvCxnSpPr>
          <p:spPr bwMode="auto">
            <a:xfrm>
              <a:off x="5185654" y="3298058"/>
              <a:ext cx="1585732" cy="1899650"/>
            </a:xfrm>
            <a:prstGeom prst="straightConnector1">
              <a:avLst/>
            </a:prstGeom>
            <a:noFill/>
            <a:ln w="57150" cap="flat" cmpd="sng" algn="ctr">
              <a:solidFill>
                <a:srgbClr val="FFFF00"/>
              </a:solidFill>
              <a:prstDash val="solid"/>
              <a:round/>
              <a:headEnd type="none" w="med" len="med"/>
              <a:tailEnd type="triangle" w="med" len="med"/>
            </a:ln>
            <a:effectLst/>
          </p:spPr>
        </p:cxnSp>
        <p:cxnSp>
          <p:nvCxnSpPr>
            <p:cNvPr id="160" name="Straight Arrow Connector 159"/>
            <p:cNvCxnSpPr>
              <a:stCxn id="56" idx="4"/>
              <a:endCxn id="49" idx="0"/>
            </p:cNvCxnSpPr>
            <p:nvPr/>
          </p:nvCxnSpPr>
          <p:spPr bwMode="auto">
            <a:xfrm>
              <a:off x="5185654" y="3298058"/>
              <a:ext cx="0" cy="1899651"/>
            </a:xfrm>
            <a:prstGeom prst="straightConnector1">
              <a:avLst/>
            </a:prstGeom>
            <a:noFill/>
            <a:ln w="57150" cap="flat" cmpd="sng" algn="ctr">
              <a:solidFill>
                <a:srgbClr val="FFFF00"/>
              </a:solidFill>
              <a:prstDash val="solid"/>
              <a:round/>
              <a:headEnd type="none" w="med" len="med"/>
              <a:tailEnd type="triangle" w="med" len="med"/>
            </a:ln>
            <a:effectLst/>
          </p:spPr>
        </p:cxnSp>
      </p:grpSp>
      <p:grpSp>
        <p:nvGrpSpPr>
          <p:cNvPr id="184" name="Group 183"/>
          <p:cNvGrpSpPr/>
          <p:nvPr/>
        </p:nvGrpSpPr>
        <p:grpSpPr>
          <a:xfrm>
            <a:off x="2014190" y="3298057"/>
            <a:ext cx="4757196" cy="1899654"/>
            <a:chOff x="2014190" y="3298057"/>
            <a:chExt cx="4757196" cy="1899654"/>
          </a:xfrm>
        </p:grpSpPr>
        <p:cxnSp>
          <p:nvCxnSpPr>
            <p:cNvPr id="171" name="Straight Arrow Connector 170"/>
            <p:cNvCxnSpPr>
              <a:cxnSpLocks/>
              <a:stCxn id="57" idx="4"/>
              <a:endCxn id="48" idx="0"/>
            </p:cNvCxnSpPr>
            <p:nvPr/>
          </p:nvCxnSpPr>
          <p:spPr bwMode="auto">
            <a:xfrm flipH="1">
              <a:off x="3599922" y="3298057"/>
              <a:ext cx="3171464" cy="1899653"/>
            </a:xfrm>
            <a:prstGeom prst="straightConnector1">
              <a:avLst/>
            </a:prstGeom>
            <a:noFill/>
            <a:ln w="57150" cap="flat" cmpd="sng" algn="ctr">
              <a:solidFill>
                <a:srgbClr val="FFFF00"/>
              </a:solidFill>
              <a:prstDash val="solid"/>
              <a:round/>
              <a:headEnd type="none" w="med" len="med"/>
              <a:tailEnd type="triangle" w="med" len="med"/>
            </a:ln>
            <a:effectLst/>
          </p:spPr>
        </p:cxnSp>
        <p:cxnSp>
          <p:nvCxnSpPr>
            <p:cNvPr id="172" name="Straight Arrow Connector 171"/>
            <p:cNvCxnSpPr>
              <a:stCxn id="57" idx="4"/>
              <a:endCxn id="47" idx="0"/>
            </p:cNvCxnSpPr>
            <p:nvPr/>
          </p:nvCxnSpPr>
          <p:spPr bwMode="auto">
            <a:xfrm flipH="1">
              <a:off x="2014190" y="3298057"/>
              <a:ext cx="4757196" cy="1899654"/>
            </a:xfrm>
            <a:prstGeom prst="straightConnector1">
              <a:avLst/>
            </a:prstGeom>
            <a:noFill/>
            <a:ln w="57150" cap="flat" cmpd="sng" algn="ctr">
              <a:solidFill>
                <a:srgbClr val="FFFF00"/>
              </a:solidFill>
              <a:prstDash val="solid"/>
              <a:round/>
              <a:headEnd type="none" w="med" len="med"/>
              <a:tailEnd type="triangle" w="med" len="med"/>
            </a:ln>
            <a:effectLst/>
          </p:spPr>
        </p:cxnSp>
        <p:cxnSp>
          <p:nvCxnSpPr>
            <p:cNvPr id="173" name="Straight Arrow Connector 172"/>
            <p:cNvCxnSpPr>
              <a:endCxn id="50" idx="0"/>
            </p:cNvCxnSpPr>
            <p:nvPr/>
          </p:nvCxnSpPr>
          <p:spPr bwMode="auto">
            <a:xfrm>
              <a:off x="6747029" y="3343880"/>
              <a:ext cx="24357" cy="1853828"/>
            </a:xfrm>
            <a:prstGeom prst="straightConnector1">
              <a:avLst/>
            </a:prstGeom>
            <a:noFill/>
            <a:ln w="57150" cap="flat" cmpd="sng" algn="ctr">
              <a:solidFill>
                <a:srgbClr val="FFFF00"/>
              </a:solidFill>
              <a:prstDash val="solid"/>
              <a:round/>
              <a:headEnd type="none" w="med" len="med"/>
              <a:tailEnd type="triangle" w="med" len="med"/>
            </a:ln>
            <a:effectLst/>
          </p:spPr>
        </p:cxnSp>
        <p:cxnSp>
          <p:nvCxnSpPr>
            <p:cNvPr id="174" name="Straight Arrow Connector 173"/>
            <p:cNvCxnSpPr>
              <a:stCxn id="57" idx="4"/>
              <a:endCxn id="49" idx="0"/>
            </p:cNvCxnSpPr>
            <p:nvPr/>
          </p:nvCxnSpPr>
          <p:spPr bwMode="auto">
            <a:xfrm flipH="1">
              <a:off x="5185654" y="3298057"/>
              <a:ext cx="1585732" cy="1899652"/>
            </a:xfrm>
            <a:prstGeom prst="straightConnector1">
              <a:avLst/>
            </a:prstGeom>
            <a:noFill/>
            <a:ln w="57150" cap="flat" cmpd="sng" algn="ctr">
              <a:solidFill>
                <a:srgbClr val="FFFF00"/>
              </a:solidFill>
              <a:prstDash val="solid"/>
              <a:round/>
              <a:headEnd type="none" w="med" len="med"/>
              <a:tailEnd type="triangle" w="med" len="med"/>
            </a:ln>
            <a:effectLst/>
          </p:spPr>
        </p:cxnSp>
      </p:grpSp>
      <p:sp>
        <p:nvSpPr>
          <p:cNvPr id="51" name="TextBox 50">
            <a:extLst>
              <a:ext uri="{FF2B5EF4-FFF2-40B4-BE49-F238E27FC236}">
                <a16:creationId xmlns:a16="http://schemas.microsoft.com/office/drawing/2014/main" id="{1263335B-05F1-2E65-E220-EC503C2D05E8}"/>
              </a:ext>
            </a:extLst>
          </p:cNvPr>
          <p:cNvSpPr txBox="1"/>
          <p:nvPr/>
        </p:nvSpPr>
        <p:spPr bwMode="auto">
          <a:xfrm>
            <a:off x="3260942" y="1795493"/>
            <a:ext cx="2374027" cy="461665"/>
          </a:xfrm>
          <a:prstGeom prst="rect">
            <a:avLst/>
          </a:prstGeom>
          <a:solidFill>
            <a:schemeClr val="bg1"/>
          </a:solidFill>
          <a:ln w="76200">
            <a:noFill/>
            <a:miter lim="800000"/>
            <a:headEnd/>
            <a:tailEnd/>
          </a:ln>
          <a:effectLst>
            <a:outerShdw blurRad="50800" dist="38100" dir="2700000" algn="tl" rotWithShape="0">
              <a:prstClr val="black">
                <a:alpha val="40000"/>
              </a:prstClr>
            </a:outerShdw>
          </a:effectLst>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400" dirty="0">
                <a:solidFill>
                  <a:srgbClr val="FFFF00"/>
                </a:solidFill>
                <a:latin typeface="Arial" panose="020B0604020202020204" pitchFamily="34" charset="0"/>
                <a:cs typeface="Arial" panose="020B0604020202020204" pitchFamily="34" charset="0"/>
              </a:rPr>
              <a:t>old committee</a:t>
            </a:r>
          </a:p>
        </p:txBody>
      </p:sp>
      <p:sp>
        <p:nvSpPr>
          <p:cNvPr id="52" name="TextBox 51">
            <a:extLst>
              <a:ext uri="{FF2B5EF4-FFF2-40B4-BE49-F238E27FC236}">
                <a16:creationId xmlns:a16="http://schemas.microsoft.com/office/drawing/2014/main" id="{2397D072-906D-F76B-E6BF-6356E782EC7B}"/>
              </a:ext>
            </a:extLst>
          </p:cNvPr>
          <p:cNvSpPr txBox="1"/>
          <p:nvPr/>
        </p:nvSpPr>
        <p:spPr bwMode="auto">
          <a:xfrm>
            <a:off x="3326694" y="6365335"/>
            <a:ext cx="2374027" cy="461665"/>
          </a:xfrm>
          <a:prstGeom prst="rect">
            <a:avLst/>
          </a:prstGeom>
          <a:solidFill>
            <a:schemeClr val="bg1"/>
          </a:solidFill>
          <a:ln w="76200">
            <a:noFill/>
            <a:miter lim="800000"/>
            <a:headEnd/>
            <a:tailEnd/>
          </a:ln>
          <a:effectLst>
            <a:outerShdw blurRad="50800" dist="38100" dir="2700000" algn="tl" rotWithShape="0">
              <a:prstClr val="black">
                <a:alpha val="40000"/>
              </a:prstClr>
            </a:outerShdw>
          </a:effectLst>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400" dirty="0">
                <a:solidFill>
                  <a:srgbClr val="FFFF00"/>
                </a:solidFill>
                <a:latin typeface="Arial" panose="020B0604020202020204" pitchFamily="34" charset="0"/>
                <a:cs typeface="Arial" panose="020B0604020202020204" pitchFamily="34" charset="0"/>
              </a:rPr>
              <a:t>new committee</a:t>
            </a:r>
          </a:p>
        </p:txBody>
      </p:sp>
      <p:sp>
        <p:nvSpPr>
          <p:cNvPr id="101" name="TextBox 3">
            <a:extLst>
              <a:ext uri="{FF2B5EF4-FFF2-40B4-BE49-F238E27FC236}">
                <a16:creationId xmlns:a16="http://schemas.microsoft.com/office/drawing/2014/main" id="{039215F5-DCD4-41F6-7E4A-1E1C0AC58C24}"/>
              </a:ext>
            </a:extLst>
          </p:cNvPr>
          <p:cNvSpPr txBox="1"/>
          <p:nvPr/>
        </p:nvSpPr>
        <p:spPr bwMode="auto">
          <a:xfrm>
            <a:off x="2153302" y="3805105"/>
            <a:ext cx="4344459" cy="523220"/>
          </a:xfrm>
          <a:prstGeom prst="rect">
            <a:avLst/>
          </a:prstGeom>
          <a:solidFill>
            <a:schemeClr val="bg1"/>
          </a:solidFill>
          <a:ln w="76200">
            <a:solidFill>
              <a:schemeClr val="accent2">
                <a:lumMod val="40000"/>
                <a:lumOff val="60000"/>
              </a:schemeClr>
            </a:solidFill>
            <a:miter lim="800000"/>
            <a:headEnd/>
            <a:tailEnd/>
          </a:ln>
          <a:effectLst>
            <a:outerShdw blurRad="50800" dist="38100" dir="2700000" algn="tl" rotWithShape="0">
              <a:prstClr val="black">
                <a:alpha val="40000"/>
              </a:prstClr>
            </a:outerShdw>
          </a:effectLst>
        </p:spPr>
        <p:txBody>
          <a:bodyPr wrap="non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dirty="0">
                <a:solidFill>
                  <a:srgbClr val="FFFF00"/>
                </a:solidFill>
                <a:latin typeface="Arial" panose="020B0604020202020204" pitchFamily="34" charset="0"/>
                <a:cs typeface="Arial" panose="020B0604020202020204" pitchFamily="34" charset="0"/>
              </a:rPr>
              <a:t>Narrow down to one block</a:t>
            </a:r>
          </a:p>
        </p:txBody>
      </p:sp>
      <p:sp>
        <p:nvSpPr>
          <p:cNvPr id="102" name="Rounded Rectangular Callout 68">
            <a:extLst>
              <a:ext uri="{FF2B5EF4-FFF2-40B4-BE49-F238E27FC236}">
                <a16:creationId xmlns:a16="http://schemas.microsoft.com/office/drawing/2014/main" id="{C30A9196-C949-BDF9-DAAD-9B71492EFF1D}"/>
              </a:ext>
            </a:extLst>
          </p:cNvPr>
          <p:cNvSpPr/>
          <p:nvPr/>
        </p:nvSpPr>
        <p:spPr bwMode="auto">
          <a:xfrm>
            <a:off x="214975" y="782571"/>
            <a:ext cx="1944592" cy="1328023"/>
          </a:xfrm>
          <a:prstGeom prst="wedgeRoundRectCallout">
            <a:avLst>
              <a:gd name="adj1" fmla="val 32164"/>
              <a:gd name="adj2" fmla="val 63244"/>
              <a:gd name="adj3" fmla="val 16667"/>
            </a:avLst>
          </a:prstGeom>
          <a:solidFill>
            <a:schemeClr val="bg1"/>
          </a:solidFill>
          <a:ln w="38100">
            <a:solidFill>
              <a:srgbClr val="00CC99"/>
            </a:solidFill>
            <a:round/>
            <a:headEnd/>
            <a:tailEnd/>
          </a:ln>
          <a:effectLst/>
        </p:spPr>
        <p:txBody>
          <a:bodyPr wrap="square" rtlCol="0" anchor="ctr">
            <a:spAutoFit/>
          </a:bodyPr>
          <a:lstStyle/>
          <a:p>
            <a:pPr algn="ctr"/>
            <a:r>
              <a:rPr lang="en-US" dirty="0">
                <a:solidFill>
                  <a:srgbClr val="FFFF00"/>
                </a:solidFill>
                <a:latin typeface="Arial" panose="020B0604020202020204" pitchFamily="34" charset="0"/>
                <a:cs typeface="Arial" pitchFamily="34" charset="0"/>
              </a:rPr>
              <a:t>Vote for leader with least VRF</a:t>
            </a:r>
          </a:p>
        </p:txBody>
      </p:sp>
    </p:spTree>
    <p:extLst>
      <p:ext uri="{BB962C8B-B14F-4D97-AF65-F5344CB8AC3E}">
        <p14:creationId xmlns:p14="http://schemas.microsoft.com/office/powerpoint/2010/main" val="4066167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Title 99"/>
          <p:cNvSpPr>
            <a:spLocks noGrp="1"/>
          </p:cNvSpPr>
          <p:nvPr>
            <p:ph type="title"/>
          </p:nvPr>
        </p:nvSpPr>
        <p:spPr/>
        <p:txBody>
          <a:bodyPr/>
          <a:lstStyle/>
          <a:p>
            <a:r>
              <a:rPr lang="en-US" dirty="0">
                <a:solidFill>
                  <a:srgbClr val="FFFF00"/>
                </a:solidFill>
              </a:rPr>
              <a:t>Certify Phase</a:t>
            </a:r>
          </a:p>
        </p:txBody>
      </p:sp>
      <p:sp>
        <p:nvSpPr>
          <p:cNvPr id="3" name="Slide Number Placeholder 2"/>
          <p:cNvSpPr>
            <a:spLocks noGrp="1"/>
          </p:cNvSpPr>
          <p:nvPr>
            <p:ph type="sldNum" sz="quarter" idx="11"/>
          </p:nvPr>
        </p:nvSpPr>
        <p:spPr/>
        <p:txBody>
          <a:bodyPr/>
          <a:lstStyle/>
          <a:p>
            <a:pPr>
              <a:defRPr/>
            </a:pPr>
            <a:fld id="{D65C4E5D-DA99-460E-9E68-E8A28959880C}" type="slidenum">
              <a:rPr lang="x-none" smtClean="0"/>
              <a:pPr>
                <a:defRPr/>
              </a:pPr>
              <a:t>57</a:t>
            </a:fld>
            <a:endParaRPr lang="en-US" dirty="0"/>
          </a:p>
        </p:txBody>
      </p:sp>
      <p:grpSp>
        <p:nvGrpSpPr>
          <p:cNvPr id="4" name="Group 3"/>
          <p:cNvGrpSpPr/>
          <p:nvPr/>
        </p:nvGrpSpPr>
        <p:grpSpPr>
          <a:xfrm>
            <a:off x="1446658" y="5027222"/>
            <a:ext cx="5853942" cy="1297527"/>
            <a:chOff x="1645029" y="4455722"/>
            <a:chExt cx="5853942" cy="1297527"/>
          </a:xfrm>
          <a:effectLst>
            <a:glow rad="101600">
              <a:schemeClr val="accent3">
                <a:satMod val="175000"/>
                <a:alpha val="40000"/>
              </a:schemeClr>
            </a:glow>
          </a:effectLst>
        </p:grpSpPr>
        <p:grpSp>
          <p:nvGrpSpPr>
            <p:cNvPr id="5" name="Group 4"/>
            <p:cNvGrpSpPr/>
            <p:nvPr/>
          </p:nvGrpSpPr>
          <p:grpSpPr>
            <a:xfrm>
              <a:off x="1645029" y="4762649"/>
              <a:ext cx="5853942" cy="990600"/>
              <a:chOff x="869252" y="4762649"/>
              <a:chExt cx="5853942" cy="990600"/>
            </a:xfrm>
          </p:grpSpPr>
          <p:grpSp>
            <p:nvGrpSpPr>
              <p:cNvPr id="7" name="Group 2"/>
              <p:cNvGrpSpPr>
                <a:grpSpLocks/>
              </p:cNvGrpSpPr>
              <p:nvPr/>
            </p:nvGrpSpPr>
            <p:grpSpPr bwMode="auto">
              <a:xfrm flipH="1">
                <a:off x="869252" y="4762649"/>
                <a:ext cx="1107141" cy="990600"/>
                <a:chOff x="3168" y="1824"/>
                <a:chExt cx="912" cy="816"/>
              </a:xfrm>
            </p:grpSpPr>
            <p:sp>
              <p:nvSpPr>
                <p:cNvPr id="38" name="Freeform 3"/>
                <p:cNvSpPr>
                  <a:spLocks/>
                </p:cNvSpPr>
                <p:nvPr/>
              </p:nvSpPr>
              <p:spPr bwMode="auto">
                <a:xfrm>
                  <a:off x="3936" y="2064"/>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39" name="Freeform 4"/>
                <p:cNvSpPr>
                  <a:spLocks/>
                </p:cNvSpPr>
                <p:nvPr/>
              </p:nvSpPr>
              <p:spPr bwMode="auto">
                <a:xfrm>
                  <a:off x="3728" y="1920"/>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40" name="Freeform 5"/>
                <p:cNvSpPr>
                  <a:spLocks/>
                </p:cNvSpPr>
                <p:nvPr/>
              </p:nvSpPr>
              <p:spPr bwMode="auto">
                <a:xfrm>
                  <a:off x="3504" y="1824"/>
                  <a:ext cx="144" cy="288"/>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41" name="Freeform 6"/>
                <p:cNvSpPr>
                  <a:spLocks/>
                </p:cNvSpPr>
                <p:nvPr/>
              </p:nvSpPr>
              <p:spPr bwMode="auto">
                <a:xfrm>
                  <a:off x="3243" y="1824"/>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Lst>
                  <a:ahLst/>
                  <a:cxnLst>
                    <a:cxn ang="0">
                      <a:pos x="T0" y="T1"/>
                    </a:cxn>
                    <a:cxn ang="0">
                      <a:pos x="T2" y="T3"/>
                    </a:cxn>
                    <a:cxn ang="0">
                      <a:pos x="T4" y="T5"/>
                    </a:cxn>
                    <a:cxn ang="0">
                      <a:pos x="T6" y="T7"/>
                    </a:cxn>
                    <a:cxn ang="0">
                      <a:pos x="T8" y="T9"/>
                    </a:cxn>
                  </a:cxnLst>
                  <a:rect l="0" t="0" r="r" b="b"/>
                  <a:pathLst>
                    <a:path w="789" h="535">
                      <a:moveTo>
                        <a:pt x="261" y="0"/>
                      </a:moveTo>
                      <a:lnTo>
                        <a:pt x="789" y="336"/>
                      </a:lnTo>
                      <a:lnTo>
                        <a:pt x="494" y="535"/>
                      </a:lnTo>
                      <a:lnTo>
                        <a:pt x="0" y="96"/>
                      </a:lnTo>
                      <a:lnTo>
                        <a:pt x="261" y="0"/>
                      </a:lnTo>
                      <a:close/>
                    </a:path>
                  </a:pathLst>
                </a:custGeom>
                <a:solidFill>
                  <a:srgbClr val="FF66FF"/>
                </a:solidFill>
                <a:ln w="38100"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42" name="Freeform 7"/>
                <p:cNvSpPr>
                  <a:spLocks/>
                </p:cNvSpPr>
                <p:nvPr/>
              </p:nvSpPr>
              <p:spPr bwMode="auto">
                <a:xfrm>
                  <a:off x="3253" y="1920"/>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Lst>
                  <a:ahLst/>
                  <a:cxnLst>
                    <a:cxn ang="0">
                      <a:pos x="T0" y="T1"/>
                    </a:cxn>
                    <a:cxn ang="0">
                      <a:pos x="T2" y="T3"/>
                    </a:cxn>
                    <a:cxn ang="0">
                      <a:pos x="T4" y="T5"/>
                    </a:cxn>
                    <a:cxn ang="0">
                      <a:pos x="T6" y="T7"/>
                    </a:cxn>
                    <a:cxn ang="0">
                      <a:pos x="T8" y="T9"/>
                    </a:cxn>
                  </a:cxnLst>
                  <a:rect l="0" t="0" r="r" b="b"/>
                  <a:pathLst>
                    <a:path w="491" h="567">
                      <a:moveTo>
                        <a:pt x="11" y="0"/>
                      </a:moveTo>
                      <a:lnTo>
                        <a:pt x="491" y="432"/>
                      </a:lnTo>
                      <a:lnTo>
                        <a:pt x="484" y="567"/>
                      </a:lnTo>
                      <a:lnTo>
                        <a:pt x="0" y="119"/>
                      </a:lnTo>
                      <a:lnTo>
                        <a:pt x="11" y="0"/>
                      </a:lnTo>
                      <a:close/>
                    </a:path>
                  </a:pathLst>
                </a:custGeom>
                <a:solidFill>
                  <a:srgbClr val="FF66FF"/>
                </a:solidFill>
                <a:ln w="38100"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43" name="Freeform 8"/>
                <p:cNvSpPr>
                  <a:spLocks/>
                </p:cNvSpPr>
                <p:nvPr/>
              </p:nvSpPr>
              <p:spPr bwMode="auto">
                <a:xfrm>
                  <a:off x="3728" y="2160"/>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Lst>
                  <a:ahLst/>
                  <a:cxnLst>
                    <a:cxn ang="0">
                      <a:pos x="T0" y="T1"/>
                    </a:cxn>
                    <a:cxn ang="0">
                      <a:pos x="T2" y="T3"/>
                    </a:cxn>
                    <a:cxn ang="0">
                      <a:pos x="T4" y="T5"/>
                    </a:cxn>
                    <a:cxn ang="0">
                      <a:pos x="T6" y="T7"/>
                    </a:cxn>
                    <a:cxn ang="0">
                      <a:pos x="T8" y="T9"/>
                    </a:cxn>
                  </a:cxnLst>
                  <a:rect l="0" t="0" r="r" b="b"/>
                  <a:pathLst>
                    <a:path w="304" h="327">
                      <a:moveTo>
                        <a:pt x="304" y="0"/>
                      </a:moveTo>
                      <a:lnTo>
                        <a:pt x="304" y="96"/>
                      </a:lnTo>
                      <a:lnTo>
                        <a:pt x="0" y="327"/>
                      </a:lnTo>
                      <a:lnTo>
                        <a:pt x="18" y="181"/>
                      </a:lnTo>
                      <a:lnTo>
                        <a:pt x="304" y="0"/>
                      </a:lnTo>
                      <a:close/>
                    </a:path>
                  </a:pathLst>
                </a:custGeom>
                <a:solidFill>
                  <a:srgbClr val="FF66FF"/>
                </a:solidFill>
                <a:ln w="38100"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44" name="Freeform 9"/>
                <p:cNvSpPr>
                  <a:spLocks/>
                </p:cNvSpPr>
                <p:nvPr/>
              </p:nvSpPr>
              <p:spPr bwMode="auto">
                <a:xfrm>
                  <a:off x="3504" y="2304"/>
                  <a:ext cx="240" cy="336"/>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45" name="Freeform 10"/>
                <p:cNvSpPr>
                  <a:spLocks/>
                </p:cNvSpPr>
                <p:nvPr/>
              </p:nvSpPr>
              <p:spPr bwMode="auto">
                <a:xfrm>
                  <a:off x="3312" y="2160"/>
                  <a:ext cx="240" cy="288"/>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46" name="Freeform 11"/>
                <p:cNvSpPr>
                  <a:spLocks/>
                </p:cNvSpPr>
                <p:nvPr/>
              </p:nvSpPr>
              <p:spPr bwMode="auto">
                <a:xfrm>
                  <a:off x="3168" y="2016"/>
                  <a:ext cx="192" cy="288"/>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grpSp>
          <p:grpSp>
            <p:nvGrpSpPr>
              <p:cNvPr id="8" name="Group 2"/>
              <p:cNvGrpSpPr>
                <a:grpSpLocks/>
              </p:cNvGrpSpPr>
              <p:nvPr/>
            </p:nvGrpSpPr>
            <p:grpSpPr bwMode="auto">
              <a:xfrm flipH="1">
                <a:off x="2451519" y="4762649"/>
                <a:ext cx="1107141" cy="990600"/>
                <a:chOff x="3168" y="1824"/>
                <a:chExt cx="912" cy="816"/>
              </a:xfrm>
            </p:grpSpPr>
            <p:sp>
              <p:nvSpPr>
                <p:cNvPr id="29" name="Freeform 3"/>
                <p:cNvSpPr>
                  <a:spLocks/>
                </p:cNvSpPr>
                <p:nvPr/>
              </p:nvSpPr>
              <p:spPr bwMode="auto">
                <a:xfrm>
                  <a:off x="3936" y="2064"/>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30" name="Freeform 4"/>
                <p:cNvSpPr>
                  <a:spLocks/>
                </p:cNvSpPr>
                <p:nvPr/>
              </p:nvSpPr>
              <p:spPr bwMode="auto">
                <a:xfrm>
                  <a:off x="3728" y="1920"/>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31" name="Freeform 5"/>
                <p:cNvSpPr>
                  <a:spLocks/>
                </p:cNvSpPr>
                <p:nvPr/>
              </p:nvSpPr>
              <p:spPr bwMode="auto">
                <a:xfrm>
                  <a:off x="3504" y="1824"/>
                  <a:ext cx="144" cy="288"/>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32" name="Freeform 6"/>
                <p:cNvSpPr>
                  <a:spLocks/>
                </p:cNvSpPr>
                <p:nvPr/>
              </p:nvSpPr>
              <p:spPr bwMode="auto">
                <a:xfrm>
                  <a:off x="3243" y="1824"/>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Lst>
                  <a:ahLst/>
                  <a:cxnLst>
                    <a:cxn ang="0">
                      <a:pos x="T0" y="T1"/>
                    </a:cxn>
                    <a:cxn ang="0">
                      <a:pos x="T2" y="T3"/>
                    </a:cxn>
                    <a:cxn ang="0">
                      <a:pos x="T4" y="T5"/>
                    </a:cxn>
                    <a:cxn ang="0">
                      <a:pos x="T6" y="T7"/>
                    </a:cxn>
                    <a:cxn ang="0">
                      <a:pos x="T8" y="T9"/>
                    </a:cxn>
                  </a:cxnLst>
                  <a:rect l="0" t="0" r="r" b="b"/>
                  <a:pathLst>
                    <a:path w="789" h="535">
                      <a:moveTo>
                        <a:pt x="261" y="0"/>
                      </a:moveTo>
                      <a:lnTo>
                        <a:pt x="789" y="336"/>
                      </a:lnTo>
                      <a:lnTo>
                        <a:pt x="494" y="535"/>
                      </a:lnTo>
                      <a:lnTo>
                        <a:pt x="0" y="96"/>
                      </a:lnTo>
                      <a:lnTo>
                        <a:pt x="261" y="0"/>
                      </a:lnTo>
                      <a:close/>
                    </a:path>
                  </a:pathLst>
                </a:custGeom>
                <a:solidFill>
                  <a:srgbClr val="FF0000"/>
                </a:solidFill>
                <a:ln w="38100"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33" name="Freeform 7"/>
                <p:cNvSpPr>
                  <a:spLocks/>
                </p:cNvSpPr>
                <p:nvPr/>
              </p:nvSpPr>
              <p:spPr bwMode="auto">
                <a:xfrm>
                  <a:off x="3253" y="1920"/>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Lst>
                  <a:ahLst/>
                  <a:cxnLst>
                    <a:cxn ang="0">
                      <a:pos x="T0" y="T1"/>
                    </a:cxn>
                    <a:cxn ang="0">
                      <a:pos x="T2" y="T3"/>
                    </a:cxn>
                    <a:cxn ang="0">
                      <a:pos x="T4" y="T5"/>
                    </a:cxn>
                    <a:cxn ang="0">
                      <a:pos x="T6" y="T7"/>
                    </a:cxn>
                    <a:cxn ang="0">
                      <a:pos x="T8" y="T9"/>
                    </a:cxn>
                  </a:cxnLst>
                  <a:rect l="0" t="0" r="r" b="b"/>
                  <a:pathLst>
                    <a:path w="491" h="567">
                      <a:moveTo>
                        <a:pt x="11" y="0"/>
                      </a:moveTo>
                      <a:lnTo>
                        <a:pt x="491" y="432"/>
                      </a:lnTo>
                      <a:lnTo>
                        <a:pt x="484" y="567"/>
                      </a:lnTo>
                      <a:lnTo>
                        <a:pt x="0" y="119"/>
                      </a:lnTo>
                      <a:lnTo>
                        <a:pt x="11" y="0"/>
                      </a:lnTo>
                      <a:close/>
                    </a:path>
                  </a:pathLst>
                </a:custGeom>
                <a:solidFill>
                  <a:srgbClr val="FF0000"/>
                </a:solidFill>
                <a:ln w="38100"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34" name="Freeform 8"/>
                <p:cNvSpPr>
                  <a:spLocks/>
                </p:cNvSpPr>
                <p:nvPr/>
              </p:nvSpPr>
              <p:spPr bwMode="auto">
                <a:xfrm>
                  <a:off x="3728" y="2160"/>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Lst>
                  <a:ahLst/>
                  <a:cxnLst>
                    <a:cxn ang="0">
                      <a:pos x="T0" y="T1"/>
                    </a:cxn>
                    <a:cxn ang="0">
                      <a:pos x="T2" y="T3"/>
                    </a:cxn>
                    <a:cxn ang="0">
                      <a:pos x="T4" y="T5"/>
                    </a:cxn>
                    <a:cxn ang="0">
                      <a:pos x="T6" y="T7"/>
                    </a:cxn>
                    <a:cxn ang="0">
                      <a:pos x="T8" y="T9"/>
                    </a:cxn>
                  </a:cxnLst>
                  <a:rect l="0" t="0" r="r" b="b"/>
                  <a:pathLst>
                    <a:path w="304" h="327">
                      <a:moveTo>
                        <a:pt x="304" y="0"/>
                      </a:moveTo>
                      <a:lnTo>
                        <a:pt x="304" y="96"/>
                      </a:lnTo>
                      <a:lnTo>
                        <a:pt x="0" y="327"/>
                      </a:lnTo>
                      <a:lnTo>
                        <a:pt x="18" y="181"/>
                      </a:lnTo>
                      <a:lnTo>
                        <a:pt x="304" y="0"/>
                      </a:lnTo>
                      <a:close/>
                    </a:path>
                  </a:pathLst>
                </a:custGeom>
                <a:solidFill>
                  <a:srgbClr val="FF0000"/>
                </a:solidFill>
                <a:ln w="38100"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35" name="Freeform 9"/>
                <p:cNvSpPr>
                  <a:spLocks/>
                </p:cNvSpPr>
                <p:nvPr/>
              </p:nvSpPr>
              <p:spPr bwMode="auto">
                <a:xfrm>
                  <a:off x="3504" y="2304"/>
                  <a:ext cx="240" cy="336"/>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36" name="Freeform 10"/>
                <p:cNvSpPr>
                  <a:spLocks/>
                </p:cNvSpPr>
                <p:nvPr/>
              </p:nvSpPr>
              <p:spPr bwMode="auto">
                <a:xfrm>
                  <a:off x="3312" y="2160"/>
                  <a:ext cx="240" cy="288"/>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37" name="Freeform 11"/>
                <p:cNvSpPr>
                  <a:spLocks/>
                </p:cNvSpPr>
                <p:nvPr/>
              </p:nvSpPr>
              <p:spPr bwMode="auto">
                <a:xfrm>
                  <a:off x="3168" y="2016"/>
                  <a:ext cx="192" cy="288"/>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grpSp>
          <p:grpSp>
            <p:nvGrpSpPr>
              <p:cNvPr id="9" name="Group 2"/>
              <p:cNvGrpSpPr>
                <a:grpSpLocks/>
              </p:cNvGrpSpPr>
              <p:nvPr/>
            </p:nvGrpSpPr>
            <p:grpSpPr bwMode="auto">
              <a:xfrm flipH="1">
                <a:off x="4033786" y="4762649"/>
                <a:ext cx="1107141" cy="990600"/>
                <a:chOff x="3168" y="1824"/>
                <a:chExt cx="912" cy="816"/>
              </a:xfrm>
            </p:grpSpPr>
            <p:sp>
              <p:nvSpPr>
                <p:cNvPr id="20" name="Freeform 3"/>
                <p:cNvSpPr>
                  <a:spLocks/>
                </p:cNvSpPr>
                <p:nvPr/>
              </p:nvSpPr>
              <p:spPr bwMode="auto">
                <a:xfrm>
                  <a:off x="3936" y="2064"/>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21" name="Freeform 4"/>
                <p:cNvSpPr>
                  <a:spLocks/>
                </p:cNvSpPr>
                <p:nvPr/>
              </p:nvSpPr>
              <p:spPr bwMode="auto">
                <a:xfrm>
                  <a:off x="3728" y="1920"/>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22" name="Freeform 5"/>
                <p:cNvSpPr>
                  <a:spLocks/>
                </p:cNvSpPr>
                <p:nvPr/>
              </p:nvSpPr>
              <p:spPr bwMode="auto">
                <a:xfrm>
                  <a:off x="3504" y="1824"/>
                  <a:ext cx="144" cy="288"/>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23" name="Freeform 6"/>
                <p:cNvSpPr>
                  <a:spLocks/>
                </p:cNvSpPr>
                <p:nvPr/>
              </p:nvSpPr>
              <p:spPr bwMode="auto">
                <a:xfrm>
                  <a:off x="3243" y="1824"/>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Lst>
                  <a:ahLst/>
                  <a:cxnLst>
                    <a:cxn ang="0">
                      <a:pos x="T0" y="T1"/>
                    </a:cxn>
                    <a:cxn ang="0">
                      <a:pos x="T2" y="T3"/>
                    </a:cxn>
                    <a:cxn ang="0">
                      <a:pos x="T4" y="T5"/>
                    </a:cxn>
                    <a:cxn ang="0">
                      <a:pos x="T6" y="T7"/>
                    </a:cxn>
                    <a:cxn ang="0">
                      <a:pos x="T8" y="T9"/>
                    </a:cxn>
                  </a:cxnLst>
                  <a:rect l="0" t="0" r="r" b="b"/>
                  <a:pathLst>
                    <a:path w="789" h="535">
                      <a:moveTo>
                        <a:pt x="261" y="0"/>
                      </a:moveTo>
                      <a:lnTo>
                        <a:pt x="789" y="336"/>
                      </a:lnTo>
                      <a:lnTo>
                        <a:pt x="494" y="535"/>
                      </a:lnTo>
                      <a:lnTo>
                        <a:pt x="0" y="96"/>
                      </a:lnTo>
                      <a:lnTo>
                        <a:pt x="261" y="0"/>
                      </a:lnTo>
                      <a:close/>
                    </a:path>
                  </a:pathLst>
                </a:custGeom>
                <a:solidFill>
                  <a:srgbClr val="FF66FF"/>
                </a:solidFill>
                <a:ln w="38100"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24" name="Freeform 7"/>
                <p:cNvSpPr>
                  <a:spLocks/>
                </p:cNvSpPr>
                <p:nvPr/>
              </p:nvSpPr>
              <p:spPr bwMode="auto">
                <a:xfrm>
                  <a:off x="3253" y="1920"/>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Lst>
                  <a:ahLst/>
                  <a:cxnLst>
                    <a:cxn ang="0">
                      <a:pos x="T0" y="T1"/>
                    </a:cxn>
                    <a:cxn ang="0">
                      <a:pos x="T2" y="T3"/>
                    </a:cxn>
                    <a:cxn ang="0">
                      <a:pos x="T4" y="T5"/>
                    </a:cxn>
                    <a:cxn ang="0">
                      <a:pos x="T6" y="T7"/>
                    </a:cxn>
                    <a:cxn ang="0">
                      <a:pos x="T8" y="T9"/>
                    </a:cxn>
                  </a:cxnLst>
                  <a:rect l="0" t="0" r="r" b="b"/>
                  <a:pathLst>
                    <a:path w="491" h="567">
                      <a:moveTo>
                        <a:pt x="11" y="0"/>
                      </a:moveTo>
                      <a:lnTo>
                        <a:pt x="491" y="432"/>
                      </a:lnTo>
                      <a:lnTo>
                        <a:pt x="484" y="567"/>
                      </a:lnTo>
                      <a:lnTo>
                        <a:pt x="0" y="119"/>
                      </a:lnTo>
                      <a:lnTo>
                        <a:pt x="11" y="0"/>
                      </a:lnTo>
                      <a:close/>
                    </a:path>
                  </a:pathLst>
                </a:custGeom>
                <a:solidFill>
                  <a:srgbClr val="FF66FF"/>
                </a:solidFill>
                <a:ln w="38100"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25" name="Freeform 8"/>
                <p:cNvSpPr>
                  <a:spLocks/>
                </p:cNvSpPr>
                <p:nvPr/>
              </p:nvSpPr>
              <p:spPr bwMode="auto">
                <a:xfrm>
                  <a:off x="3728" y="2160"/>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Lst>
                  <a:ahLst/>
                  <a:cxnLst>
                    <a:cxn ang="0">
                      <a:pos x="T0" y="T1"/>
                    </a:cxn>
                    <a:cxn ang="0">
                      <a:pos x="T2" y="T3"/>
                    </a:cxn>
                    <a:cxn ang="0">
                      <a:pos x="T4" y="T5"/>
                    </a:cxn>
                    <a:cxn ang="0">
                      <a:pos x="T6" y="T7"/>
                    </a:cxn>
                    <a:cxn ang="0">
                      <a:pos x="T8" y="T9"/>
                    </a:cxn>
                  </a:cxnLst>
                  <a:rect l="0" t="0" r="r" b="b"/>
                  <a:pathLst>
                    <a:path w="304" h="327">
                      <a:moveTo>
                        <a:pt x="304" y="0"/>
                      </a:moveTo>
                      <a:lnTo>
                        <a:pt x="304" y="96"/>
                      </a:lnTo>
                      <a:lnTo>
                        <a:pt x="0" y="327"/>
                      </a:lnTo>
                      <a:lnTo>
                        <a:pt x="18" y="181"/>
                      </a:lnTo>
                      <a:lnTo>
                        <a:pt x="304" y="0"/>
                      </a:lnTo>
                      <a:close/>
                    </a:path>
                  </a:pathLst>
                </a:custGeom>
                <a:solidFill>
                  <a:srgbClr val="FF66FF"/>
                </a:solidFill>
                <a:ln w="38100"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26" name="Freeform 9"/>
                <p:cNvSpPr>
                  <a:spLocks/>
                </p:cNvSpPr>
                <p:nvPr/>
              </p:nvSpPr>
              <p:spPr bwMode="auto">
                <a:xfrm>
                  <a:off x="3504" y="2304"/>
                  <a:ext cx="240" cy="336"/>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27" name="Freeform 10"/>
                <p:cNvSpPr>
                  <a:spLocks/>
                </p:cNvSpPr>
                <p:nvPr/>
              </p:nvSpPr>
              <p:spPr bwMode="auto">
                <a:xfrm>
                  <a:off x="3312" y="2160"/>
                  <a:ext cx="240" cy="288"/>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28" name="Freeform 11"/>
                <p:cNvSpPr>
                  <a:spLocks/>
                </p:cNvSpPr>
                <p:nvPr/>
              </p:nvSpPr>
              <p:spPr bwMode="auto">
                <a:xfrm>
                  <a:off x="3168" y="2016"/>
                  <a:ext cx="192" cy="288"/>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grpSp>
          <p:grpSp>
            <p:nvGrpSpPr>
              <p:cNvPr id="10" name="Group 2"/>
              <p:cNvGrpSpPr>
                <a:grpSpLocks/>
              </p:cNvGrpSpPr>
              <p:nvPr/>
            </p:nvGrpSpPr>
            <p:grpSpPr bwMode="auto">
              <a:xfrm flipH="1">
                <a:off x="5616053" y="4762649"/>
                <a:ext cx="1107141" cy="990600"/>
                <a:chOff x="3168" y="1824"/>
                <a:chExt cx="912" cy="816"/>
              </a:xfrm>
            </p:grpSpPr>
            <p:sp>
              <p:nvSpPr>
                <p:cNvPr id="11" name="Freeform 3"/>
                <p:cNvSpPr>
                  <a:spLocks/>
                </p:cNvSpPr>
                <p:nvPr/>
              </p:nvSpPr>
              <p:spPr bwMode="auto">
                <a:xfrm>
                  <a:off x="3936" y="2064"/>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12" name="Freeform 4"/>
                <p:cNvSpPr>
                  <a:spLocks/>
                </p:cNvSpPr>
                <p:nvPr/>
              </p:nvSpPr>
              <p:spPr bwMode="auto">
                <a:xfrm>
                  <a:off x="3728" y="1920"/>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13" name="Freeform 5"/>
                <p:cNvSpPr>
                  <a:spLocks/>
                </p:cNvSpPr>
                <p:nvPr/>
              </p:nvSpPr>
              <p:spPr bwMode="auto">
                <a:xfrm>
                  <a:off x="3504" y="1824"/>
                  <a:ext cx="144" cy="288"/>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14" name="Freeform 6"/>
                <p:cNvSpPr>
                  <a:spLocks/>
                </p:cNvSpPr>
                <p:nvPr/>
              </p:nvSpPr>
              <p:spPr bwMode="auto">
                <a:xfrm>
                  <a:off x="3243" y="1824"/>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Lst>
                  <a:ahLst/>
                  <a:cxnLst>
                    <a:cxn ang="0">
                      <a:pos x="T0" y="T1"/>
                    </a:cxn>
                    <a:cxn ang="0">
                      <a:pos x="T2" y="T3"/>
                    </a:cxn>
                    <a:cxn ang="0">
                      <a:pos x="T4" y="T5"/>
                    </a:cxn>
                    <a:cxn ang="0">
                      <a:pos x="T6" y="T7"/>
                    </a:cxn>
                    <a:cxn ang="0">
                      <a:pos x="T8" y="T9"/>
                    </a:cxn>
                  </a:cxnLst>
                  <a:rect l="0" t="0" r="r" b="b"/>
                  <a:pathLst>
                    <a:path w="789" h="535">
                      <a:moveTo>
                        <a:pt x="261" y="0"/>
                      </a:moveTo>
                      <a:lnTo>
                        <a:pt x="789" y="336"/>
                      </a:lnTo>
                      <a:lnTo>
                        <a:pt x="494" y="535"/>
                      </a:lnTo>
                      <a:lnTo>
                        <a:pt x="0" y="96"/>
                      </a:lnTo>
                      <a:lnTo>
                        <a:pt x="261" y="0"/>
                      </a:lnTo>
                      <a:close/>
                    </a:path>
                  </a:pathLst>
                </a:custGeom>
                <a:solidFill>
                  <a:srgbClr val="FF66FF"/>
                </a:solidFill>
                <a:ln w="38100"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15" name="Freeform 7"/>
                <p:cNvSpPr>
                  <a:spLocks/>
                </p:cNvSpPr>
                <p:nvPr/>
              </p:nvSpPr>
              <p:spPr bwMode="auto">
                <a:xfrm>
                  <a:off x="3253" y="1920"/>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Lst>
                  <a:ahLst/>
                  <a:cxnLst>
                    <a:cxn ang="0">
                      <a:pos x="T0" y="T1"/>
                    </a:cxn>
                    <a:cxn ang="0">
                      <a:pos x="T2" y="T3"/>
                    </a:cxn>
                    <a:cxn ang="0">
                      <a:pos x="T4" y="T5"/>
                    </a:cxn>
                    <a:cxn ang="0">
                      <a:pos x="T6" y="T7"/>
                    </a:cxn>
                    <a:cxn ang="0">
                      <a:pos x="T8" y="T9"/>
                    </a:cxn>
                  </a:cxnLst>
                  <a:rect l="0" t="0" r="r" b="b"/>
                  <a:pathLst>
                    <a:path w="491" h="567">
                      <a:moveTo>
                        <a:pt x="11" y="0"/>
                      </a:moveTo>
                      <a:lnTo>
                        <a:pt x="491" y="432"/>
                      </a:lnTo>
                      <a:lnTo>
                        <a:pt x="484" y="567"/>
                      </a:lnTo>
                      <a:lnTo>
                        <a:pt x="0" y="119"/>
                      </a:lnTo>
                      <a:lnTo>
                        <a:pt x="11" y="0"/>
                      </a:lnTo>
                      <a:close/>
                    </a:path>
                  </a:pathLst>
                </a:custGeom>
                <a:solidFill>
                  <a:srgbClr val="FF66FF"/>
                </a:solidFill>
                <a:ln w="38100"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16" name="Freeform 8"/>
                <p:cNvSpPr>
                  <a:spLocks/>
                </p:cNvSpPr>
                <p:nvPr/>
              </p:nvSpPr>
              <p:spPr bwMode="auto">
                <a:xfrm>
                  <a:off x="3728" y="2160"/>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Lst>
                  <a:ahLst/>
                  <a:cxnLst>
                    <a:cxn ang="0">
                      <a:pos x="T0" y="T1"/>
                    </a:cxn>
                    <a:cxn ang="0">
                      <a:pos x="T2" y="T3"/>
                    </a:cxn>
                    <a:cxn ang="0">
                      <a:pos x="T4" y="T5"/>
                    </a:cxn>
                    <a:cxn ang="0">
                      <a:pos x="T6" y="T7"/>
                    </a:cxn>
                    <a:cxn ang="0">
                      <a:pos x="T8" y="T9"/>
                    </a:cxn>
                  </a:cxnLst>
                  <a:rect l="0" t="0" r="r" b="b"/>
                  <a:pathLst>
                    <a:path w="304" h="327">
                      <a:moveTo>
                        <a:pt x="304" y="0"/>
                      </a:moveTo>
                      <a:lnTo>
                        <a:pt x="304" y="96"/>
                      </a:lnTo>
                      <a:lnTo>
                        <a:pt x="0" y="327"/>
                      </a:lnTo>
                      <a:lnTo>
                        <a:pt x="18" y="181"/>
                      </a:lnTo>
                      <a:lnTo>
                        <a:pt x="304" y="0"/>
                      </a:lnTo>
                      <a:close/>
                    </a:path>
                  </a:pathLst>
                </a:custGeom>
                <a:solidFill>
                  <a:srgbClr val="FF66FF"/>
                </a:solidFill>
                <a:ln w="38100"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17" name="Freeform 9"/>
                <p:cNvSpPr>
                  <a:spLocks/>
                </p:cNvSpPr>
                <p:nvPr/>
              </p:nvSpPr>
              <p:spPr bwMode="auto">
                <a:xfrm>
                  <a:off x="3504" y="2304"/>
                  <a:ext cx="240" cy="336"/>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18" name="Freeform 10"/>
                <p:cNvSpPr>
                  <a:spLocks/>
                </p:cNvSpPr>
                <p:nvPr/>
              </p:nvSpPr>
              <p:spPr bwMode="auto">
                <a:xfrm>
                  <a:off x="3312" y="2160"/>
                  <a:ext cx="240" cy="288"/>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19" name="Freeform 11"/>
                <p:cNvSpPr>
                  <a:spLocks/>
                </p:cNvSpPr>
                <p:nvPr/>
              </p:nvSpPr>
              <p:spPr bwMode="auto">
                <a:xfrm>
                  <a:off x="3168" y="2016"/>
                  <a:ext cx="192" cy="288"/>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grpSp>
        </p:grpSp>
        <p:sp>
          <p:nvSpPr>
            <p:cNvPr id="6" name="Freeform 5"/>
            <p:cNvSpPr/>
            <p:nvPr/>
          </p:nvSpPr>
          <p:spPr bwMode="auto">
            <a:xfrm flipH="1">
              <a:off x="3814164" y="4455722"/>
              <a:ext cx="907794" cy="457237"/>
            </a:xfrm>
            <a:custGeom>
              <a:avLst/>
              <a:gdLst>
                <a:gd name="connsiteX0" fmla="*/ 699976 w 907794"/>
                <a:gd name="connsiteY0" fmla="*/ 387928 h 457237"/>
                <a:gd name="connsiteX1" fmla="*/ 312049 w 907794"/>
                <a:gd name="connsiteY1" fmla="*/ 27709 h 457237"/>
                <a:gd name="connsiteX2" fmla="*/ 21104 w 907794"/>
                <a:gd name="connsiteY2" fmla="*/ 457200 h 457237"/>
                <a:gd name="connsiteX3" fmla="*/ 907794 w 907794"/>
                <a:gd name="connsiteY3" fmla="*/ 0 h 457237"/>
                <a:gd name="connsiteX4" fmla="*/ 907794 w 907794"/>
                <a:gd name="connsiteY4" fmla="*/ 0 h 4572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7794" h="457237">
                  <a:moveTo>
                    <a:pt x="699976" y="387928"/>
                  </a:moveTo>
                  <a:cubicBezTo>
                    <a:pt x="562585" y="202046"/>
                    <a:pt x="425194" y="16164"/>
                    <a:pt x="312049" y="27709"/>
                  </a:cubicBezTo>
                  <a:cubicBezTo>
                    <a:pt x="198904" y="39254"/>
                    <a:pt x="-78187" y="461818"/>
                    <a:pt x="21104" y="457200"/>
                  </a:cubicBezTo>
                  <a:cubicBezTo>
                    <a:pt x="120395" y="452582"/>
                    <a:pt x="907794" y="0"/>
                    <a:pt x="907794" y="0"/>
                  </a:cubicBezTo>
                  <a:lnTo>
                    <a:pt x="907794" y="0"/>
                  </a:lnTo>
                </a:path>
              </a:pathLst>
            </a:custGeom>
            <a:noFill/>
            <a:ln w="76200">
              <a:solidFill>
                <a:schemeClr val="bg1"/>
              </a:solidFill>
              <a:round/>
              <a:headEnd type="none" w="med" len="med"/>
              <a:tailEnd type="triangl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4400" b="0" i="0" u="none" strike="noStrike" cap="none" normalizeH="0" baseline="0" dirty="0">
                <a:ln>
                  <a:noFill/>
                </a:ln>
                <a:solidFill>
                  <a:srgbClr val="0000FF"/>
                </a:solidFill>
                <a:effectLst/>
                <a:latin typeface="Comic Sans MS" pitchFamily="66" charset="0"/>
              </a:endParaRPr>
            </a:p>
          </p:txBody>
        </p:sp>
      </p:grpSp>
      <p:sp>
        <p:nvSpPr>
          <p:cNvPr id="47" name="Oval 46"/>
          <p:cNvSpPr/>
          <p:nvPr/>
        </p:nvSpPr>
        <p:spPr bwMode="auto">
          <a:xfrm>
            <a:off x="1417051" y="5197711"/>
            <a:ext cx="1194277" cy="1194277"/>
          </a:xfrm>
          <a:prstGeom prst="ellipse">
            <a:avLst/>
          </a:prstGeom>
          <a:noFill/>
          <a:ln w="381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FF0066"/>
              </a:solidFill>
              <a:effectLst/>
              <a:latin typeface="Lucida Console" pitchFamily="49" charset="0"/>
            </a:endParaRPr>
          </a:p>
        </p:txBody>
      </p:sp>
      <p:sp>
        <p:nvSpPr>
          <p:cNvPr id="48" name="Oval 47"/>
          <p:cNvSpPr/>
          <p:nvPr/>
        </p:nvSpPr>
        <p:spPr bwMode="auto">
          <a:xfrm>
            <a:off x="3002783" y="5197710"/>
            <a:ext cx="1194277" cy="1194277"/>
          </a:xfrm>
          <a:prstGeom prst="ellipse">
            <a:avLst/>
          </a:prstGeom>
          <a:noFill/>
          <a:ln w="381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FF0066"/>
              </a:solidFill>
              <a:effectLst/>
              <a:latin typeface="Lucida Console" pitchFamily="49" charset="0"/>
            </a:endParaRPr>
          </a:p>
        </p:txBody>
      </p:sp>
      <p:sp>
        <p:nvSpPr>
          <p:cNvPr id="49" name="Oval 48"/>
          <p:cNvSpPr/>
          <p:nvPr/>
        </p:nvSpPr>
        <p:spPr bwMode="auto">
          <a:xfrm>
            <a:off x="4588515" y="5197709"/>
            <a:ext cx="1194277" cy="1194277"/>
          </a:xfrm>
          <a:prstGeom prst="ellipse">
            <a:avLst/>
          </a:prstGeom>
          <a:noFill/>
          <a:ln w="381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FF0066"/>
              </a:solidFill>
              <a:effectLst/>
              <a:latin typeface="Lucida Console" pitchFamily="49" charset="0"/>
            </a:endParaRPr>
          </a:p>
        </p:txBody>
      </p:sp>
      <p:sp>
        <p:nvSpPr>
          <p:cNvPr id="50" name="Oval 49"/>
          <p:cNvSpPr/>
          <p:nvPr/>
        </p:nvSpPr>
        <p:spPr bwMode="auto">
          <a:xfrm>
            <a:off x="6174247" y="5197708"/>
            <a:ext cx="1194277" cy="1194277"/>
          </a:xfrm>
          <a:prstGeom prst="ellipse">
            <a:avLst/>
          </a:prstGeom>
          <a:noFill/>
          <a:ln w="381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FF0066"/>
              </a:solidFill>
              <a:effectLst/>
              <a:latin typeface="Lucida Console" pitchFamily="49" charset="0"/>
            </a:endParaRPr>
          </a:p>
        </p:txBody>
      </p:sp>
      <p:grpSp>
        <p:nvGrpSpPr>
          <p:cNvPr id="53" name="Group 52"/>
          <p:cNvGrpSpPr/>
          <p:nvPr/>
        </p:nvGrpSpPr>
        <p:grpSpPr>
          <a:xfrm>
            <a:off x="1446658" y="1937625"/>
            <a:ext cx="6280292" cy="1293196"/>
            <a:chOff x="1645029" y="4460053"/>
            <a:chExt cx="6280292" cy="1293196"/>
          </a:xfrm>
          <a:effectLst>
            <a:glow rad="101600">
              <a:schemeClr val="accent3">
                <a:satMod val="175000"/>
                <a:alpha val="40000"/>
              </a:schemeClr>
            </a:glow>
          </a:effectLst>
        </p:grpSpPr>
        <p:grpSp>
          <p:nvGrpSpPr>
            <p:cNvPr id="58" name="Group 57"/>
            <p:cNvGrpSpPr/>
            <p:nvPr/>
          </p:nvGrpSpPr>
          <p:grpSpPr>
            <a:xfrm>
              <a:off x="1645029" y="4762649"/>
              <a:ext cx="5853942" cy="990600"/>
              <a:chOff x="869252" y="4762649"/>
              <a:chExt cx="5853942" cy="990600"/>
            </a:xfrm>
          </p:grpSpPr>
          <p:grpSp>
            <p:nvGrpSpPr>
              <p:cNvPr id="60" name="Group 2"/>
              <p:cNvGrpSpPr>
                <a:grpSpLocks/>
              </p:cNvGrpSpPr>
              <p:nvPr/>
            </p:nvGrpSpPr>
            <p:grpSpPr bwMode="auto">
              <a:xfrm flipH="1">
                <a:off x="869252" y="4762649"/>
                <a:ext cx="1107141" cy="990600"/>
                <a:chOff x="3168" y="1824"/>
                <a:chExt cx="912" cy="816"/>
              </a:xfrm>
            </p:grpSpPr>
            <p:sp>
              <p:nvSpPr>
                <p:cNvPr id="91" name="Freeform 3"/>
                <p:cNvSpPr>
                  <a:spLocks/>
                </p:cNvSpPr>
                <p:nvPr/>
              </p:nvSpPr>
              <p:spPr bwMode="auto">
                <a:xfrm>
                  <a:off x="3936" y="2064"/>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92" name="Freeform 4"/>
                <p:cNvSpPr>
                  <a:spLocks/>
                </p:cNvSpPr>
                <p:nvPr/>
              </p:nvSpPr>
              <p:spPr bwMode="auto">
                <a:xfrm>
                  <a:off x="3728" y="1920"/>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93" name="Freeform 5"/>
                <p:cNvSpPr>
                  <a:spLocks/>
                </p:cNvSpPr>
                <p:nvPr/>
              </p:nvSpPr>
              <p:spPr bwMode="auto">
                <a:xfrm>
                  <a:off x="3504" y="1824"/>
                  <a:ext cx="144" cy="288"/>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94" name="Freeform 6"/>
                <p:cNvSpPr>
                  <a:spLocks/>
                </p:cNvSpPr>
                <p:nvPr/>
              </p:nvSpPr>
              <p:spPr bwMode="auto">
                <a:xfrm>
                  <a:off x="3243" y="1824"/>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Lst>
                  <a:ahLst/>
                  <a:cxnLst>
                    <a:cxn ang="0">
                      <a:pos x="T0" y="T1"/>
                    </a:cxn>
                    <a:cxn ang="0">
                      <a:pos x="T2" y="T3"/>
                    </a:cxn>
                    <a:cxn ang="0">
                      <a:pos x="T4" y="T5"/>
                    </a:cxn>
                    <a:cxn ang="0">
                      <a:pos x="T6" y="T7"/>
                    </a:cxn>
                    <a:cxn ang="0">
                      <a:pos x="T8" y="T9"/>
                    </a:cxn>
                  </a:cxnLst>
                  <a:rect l="0" t="0" r="r" b="b"/>
                  <a:pathLst>
                    <a:path w="789" h="535">
                      <a:moveTo>
                        <a:pt x="261" y="0"/>
                      </a:moveTo>
                      <a:lnTo>
                        <a:pt x="789" y="336"/>
                      </a:lnTo>
                      <a:lnTo>
                        <a:pt x="494" y="535"/>
                      </a:lnTo>
                      <a:lnTo>
                        <a:pt x="0" y="96"/>
                      </a:lnTo>
                      <a:lnTo>
                        <a:pt x="261" y="0"/>
                      </a:lnTo>
                      <a:close/>
                    </a:path>
                  </a:pathLst>
                </a:custGeom>
                <a:solidFill>
                  <a:srgbClr val="00B050"/>
                </a:solidFill>
                <a:ln w="38100"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95" name="Freeform 7"/>
                <p:cNvSpPr>
                  <a:spLocks/>
                </p:cNvSpPr>
                <p:nvPr/>
              </p:nvSpPr>
              <p:spPr bwMode="auto">
                <a:xfrm>
                  <a:off x="3253" y="1920"/>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Lst>
                  <a:ahLst/>
                  <a:cxnLst>
                    <a:cxn ang="0">
                      <a:pos x="T0" y="T1"/>
                    </a:cxn>
                    <a:cxn ang="0">
                      <a:pos x="T2" y="T3"/>
                    </a:cxn>
                    <a:cxn ang="0">
                      <a:pos x="T4" y="T5"/>
                    </a:cxn>
                    <a:cxn ang="0">
                      <a:pos x="T6" y="T7"/>
                    </a:cxn>
                    <a:cxn ang="0">
                      <a:pos x="T8" y="T9"/>
                    </a:cxn>
                  </a:cxnLst>
                  <a:rect l="0" t="0" r="r" b="b"/>
                  <a:pathLst>
                    <a:path w="491" h="567">
                      <a:moveTo>
                        <a:pt x="11" y="0"/>
                      </a:moveTo>
                      <a:lnTo>
                        <a:pt x="491" y="432"/>
                      </a:lnTo>
                      <a:lnTo>
                        <a:pt x="484" y="567"/>
                      </a:lnTo>
                      <a:lnTo>
                        <a:pt x="0" y="119"/>
                      </a:lnTo>
                      <a:lnTo>
                        <a:pt x="11" y="0"/>
                      </a:lnTo>
                      <a:close/>
                    </a:path>
                  </a:pathLst>
                </a:custGeom>
                <a:solidFill>
                  <a:srgbClr val="00B050"/>
                </a:solidFill>
                <a:ln w="38100"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96" name="Freeform 8"/>
                <p:cNvSpPr>
                  <a:spLocks/>
                </p:cNvSpPr>
                <p:nvPr/>
              </p:nvSpPr>
              <p:spPr bwMode="auto">
                <a:xfrm>
                  <a:off x="3728" y="2160"/>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Lst>
                  <a:ahLst/>
                  <a:cxnLst>
                    <a:cxn ang="0">
                      <a:pos x="T0" y="T1"/>
                    </a:cxn>
                    <a:cxn ang="0">
                      <a:pos x="T2" y="T3"/>
                    </a:cxn>
                    <a:cxn ang="0">
                      <a:pos x="T4" y="T5"/>
                    </a:cxn>
                    <a:cxn ang="0">
                      <a:pos x="T6" y="T7"/>
                    </a:cxn>
                    <a:cxn ang="0">
                      <a:pos x="T8" y="T9"/>
                    </a:cxn>
                  </a:cxnLst>
                  <a:rect l="0" t="0" r="r" b="b"/>
                  <a:pathLst>
                    <a:path w="304" h="327">
                      <a:moveTo>
                        <a:pt x="304" y="0"/>
                      </a:moveTo>
                      <a:lnTo>
                        <a:pt x="304" y="96"/>
                      </a:lnTo>
                      <a:lnTo>
                        <a:pt x="0" y="327"/>
                      </a:lnTo>
                      <a:lnTo>
                        <a:pt x="18" y="181"/>
                      </a:lnTo>
                      <a:lnTo>
                        <a:pt x="304" y="0"/>
                      </a:lnTo>
                      <a:close/>
                    </a:path>
                  </a:pathLst>
                </a:custGeom>
                <a:solidFill>
                  <a:srgbClr val="00B050"/>
                </a:solidFill>
                <a:ln w="38100"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97" name="Freeform 9"/>
                <p:cNvSpPr>
                  <a:spLocks/>
                </p:cNvSpPr>
                <p:nvPr/>
              </p:nvSpPr>
              <p:spPr bwMode="auto">
                <a:xfrm>
                  <a:off x="3504" y="2304"/>
                  <a:ext cx="240" cy="336"/>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98" name="Freeform 10"/>
                <p:cNvSpPr>
                  <a:spLocks/>
                </p:cNvSpPr>
                <p:nvPr/>
              </p:nvSpPr>
              <p:spPr bwMode="auto">
                <a:xfrm>
                  <a:off x="3312" y="2160"/>
                  <a:ext cx="240" cy="288"/>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99" name="Freeform 11"/>
                <p:cNvSpPr>
                  <a:spLocks/>
                </p:cNvSpPr>
                <p:nvPr/>
              </p:nvSpPr>
              <p:spPr bwMode="auto">
                <a:xfrm>
                  <a:off x="3168" y="2016"/>
                  <a:ext cx="192" cy="288"/>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grpSp>
          <p:grpSp>
            <p:nvGrpSpPr>
              <p:cNvPr id="61" name="Group 2"/>
              <p:cNvGrpSpPr>
                <a:grpSpLocks/>
              </p:cNvGrpSpPr>
              <p:nvPr/>
            </p:nvGrpSpPr>
            <p:grpSpPr bwMode="auto">
              <a:xfrm flipH="1">
                <a:off x="2451519" y="4762649"/>
                <a:ext cx="1107141" cy="990600"/>
                <a:chOff x="3168" y="1824"/>
                <a:chExt cx="912" cy="816"/>
              </a:xfrm>
            </p:grpSpPr>
            <p:sp>
              <p:nvSpPr>
                <p:cNvPr id="82" name="Freeform 3"/>
                <p:cNvSpPr>
                  <a:spLocks/>
                </p:cNvSpPr>
                <p:nvPr/>
              </p:nvSpPr>
              <p:spPr bwMode="auto">
                <a:xfrm>
                  <a:off x="3936" y="2064"/>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83" name="Freeform 4"/>
                <p:cNvSpPr>
                  <a:spLocks/>
                </p:cNvSpPr>
                <p:nvPr/>
              </p:nvSpPr>
              <p:spPr bwMode="auto">
                <a:xfrm>
                  <a:off x="3728" y="1920"/>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84" name="Freeform 5"/>
                <p:cNvSpPr>
                  <a:spLocks/>
                </p:cNvSpPr>
                <p:nvPr/>
              </p:nvSpPr>
              <p:spPr bwMode="auto">
                <a:xfrm>
                  <a:off x="3504" y="1824"/>
                  <a:ext cx="144" cy="288"/>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85" name="Freeform 6"/>
                <p:cNvSpPr>
                  <a:spLocks/>
                </p:cNvSpPr>
                <p:nvPr/>
              </p:nvSpPr>
              <p:spPr bwMode="auto">
                <a:xfrm>
                  <a:off x="3243" y="1824"/>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Lst>
                  <a:ahLst/>
                  <a:cxnLst>
                    <a:cxn ang="0">
                      <a:pos x="T0" y="T1"/>
                    </a:cxn>
                    <a:cxn ang="0">
                      <a:pos x="T2" y="T3"/>
                    </a:cxn>
                    <a:cxn ang="0">
                      <a:pos x="T4" y="T5"/>
                    </a:cxn>
                    <a:cxn ang="0">
                      <a:pos x="T6" y="T7"/>
                    </a:cxn>
                    <a:cxn ang="0">
                      <a:pos x="T8" y="T9"/>
                    </a:cxn>
                  </a:cxnLst>
                  <a:rect l="0" t="0" r="r" b="b"/>
                  <a:pathLst>
                    <a:path w="789" h="535">
                      <a:moveTo>
                        <a:pt x="261" y="0"/>
                      </a:moveTo>
                      <a:lnTo>
                        <a:pt x="789" y="336"/>
                      </a:lnTo>
                      <a:lnTo>
                        <a:pt x="494" y="535"/>
                      </a:lnTo>
                      <a:lnTo>
                        <a:pt x="0" y="96"/>
                      </a:lnTo>
                      <a:lnTo>
                        <a:pt x="261" y="0"/>
                      </a:lnTo>
                      <a:close/>
                    </a:path>
                  </a:pathLst>
                </a:custGeom>
                <a:solidFill>
                  <a:srgbClr val="00B050"/>
                </a:solidFill>
                <a:ln w="38100"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86" name="Freeform 7"/>
                <p:cNvSpPr>
                  <a:spLocks/>
                </p:cNvSpPr>
                <p:nvPr/>
              </p:nvSpPr>
              <p:spPr bwMode="auto">
                <a:xfrm>
                  <a:off x="3253" y="1920"/>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Lst>
                  <a:ahLst/>
                  <a:cxnLst>
                    <a:cxn ang="0">
                      <a:pos x="T0" y="T1"/>
                    </a:cxn>
                    <a:cxn ang="0">
                      <a:pos x="T2" y="T3"/>
                    </a:cxn>
                    <a:cxn ang="0">
                      <a:pos x="T4" y="T5"/>
                    </a:cxn>
                    <a:cxn ang="0">
                      <a:pos x="T6" y="T7"/>
                    </a:cxn>
                    <a:cxn ang="0">
                      <a:pos x="T8" y="T9"/>
                    </a:cxn>
                  </a:cxnLst>
                  <a:rect l="0" t="0" r="r" b="b"/>
                  <a:pathLst>
                    <a:path w="491" h="567">
                      <a:moveTo>
                        <a:pt x="11" y="0"/>
                      </a:moveTo>
                      <a:lnTo>
                        <a:pt x="491" y="432"/>
                      </a:lnTo>
                      <a:lnTo>
                        <a:pt x="484" y="567"/>
                      </a:lnTo>
                      <a:lnTo>
                        <a:pt x="0" y="119"/>
                      </a:lnTo>
                      <a:lnTo>
                        <a:pt x="11" y="0"/>
                      </a:lnTo>
                      <a:close/>
                    </a:path>
                  </a:pathLst>
                </a:custGeom>
                <a:solidFill>
                  <a:srgbClr val="00B050"/>
                </a:solidFill>
                <a:ln w="38100"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87" name="Freeform 8"/>
                <p:cNvSpPr>
                  <a:spLocks/>
                </p:cNvSpPr>
                <p:nvPr/>
              </p:nvSpPr>
              <p:spPr bwMode="auto">
                <a:xfrm>
                  <a:off x="3728" y="2160"/>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Lst>
                  <a:ahLst/>
                  <a:cxnLst>
                    <a:cxn ang="0">
                      <a:pos x="T0" y="T1"/>
                    </a:cxn>
                    <a:cxn ang="0">
                      <a:pos x="T2" y="T3"/>
                    </a:cxn>
                    <a:cxn ang="0">
                      <a:pos x="T4" y="T5"/>
                    </a:cxn>
                    <a:cxn ang="0">
                      <a:pos x="T6" y="T7"/>
                    </a:cxn>
                    <a:cxn ang="0">
                      <a:pos x="T8" y="T9"/>
                    </a:cxn>
                  </a:cxnLst>
                  <a:rect l="0" t="0" r="r" b="b"/>
                  <a:pathLst>
                    <a:path w="304" h="327">
                      <a:moveTo>
                        <a:pt x="304" y="0"/>
                      </a:moveTo>
                      <a:lnTo>
                        <a:pt x="304" y="96"/>
                      </a:lnTo>
                      <a:lnTo>
                        <a:pt x="0" y="327"/>
                      </a:lnTo>
                      <a:lnTo>
                        <a:pt x="18" y="181"/>
                      </a:lnTo>
                      <a:lnTo>
                        <a:pt x="304" y="0"/>
                      </a:lnTo>
                      <a:close/>
                    </a:path>
                  </a:pathLst>
                </a:custGeom>
                <a:solidFill>
                  <a:srgbClr val="00B050"/>
                </a:solidFill>
                <a:ln w="38100"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88" name="Freeform 9"/>
                <p:cNvSpPr>
                  <a:spLocks/>
                </p:cNvSpPr>
                <p:nvPr/>
              </p:nvSpPr>
              <p:spPr bwMode="auto">
                <a:xfrm>
                  <a:off x="3504" y="2304"/>
                  <a:ext cx="240" cy="336"/>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89" name="Freeform 10"/>
                <p:cNvSpPr>
                  <a:spLocks/>
                </p:cNvSpPr>
                <p:nvPr/>
              </p:nvSpPr>
              <p:spPr bwMode="auto">
                <a:xfrm>
                  <a:off x="3312" y="2160"/>
                  <a:ext cx="240" cy="288"/>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90" name="Freeform 11"/>
                <p:cNvSpPr>
                  <a:spLocks/>
                </p:cNvSpPr>
                <p:nvPr/>
              </p:nvSpPr>
              <p:spPr bwMode="auto">
                <a:xfrm>
                  <a:off x="3168" y="2016"/>
                  <a:ext cx="192" cy="288"/>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grpSp>
          <p:grpSp>
            <p:nvGrpSpPr>
              <p:cNvPr id="62" name="Group 2"/>
              <p:cNvGrpSpPr>
                <a:grpSpLocks/>
              </p:cNvGrpSpPr>
              <p:nvPr/>
            </p:nvGrpSpPr>
            <p:grpSpPr bwMode="auto">
              <a:xfrm flipH="1">
                <a:off x="4033786" y="4762649"/>
                <a:ext cx="1107141" cy="990600"/>
                <a:chOff x="3168" y="1824"/>
                <a:chExt cx="912" cy="816"/>
              </a:xfrm>
            </p:grpSpPr>
            <p:sp>
              <p:nvSpPr>
                <p:cNvPr id="73" name="Freeform 3"/>
                <p:cNvSpPr>
                  <a:spLocks/>
                </p:cNvSpPr>
                <p:nvPr/>
              </p:nvSpPr>
              <p:spPr bwMode="auto">
                <a:xfrm>
                  <a:off x="3936" y="2064"/>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74" name="Freeform 4"/>
                <p:cNvSpPr>
                  <a:spLocks/>
                </p:cNvSpPr>
                <p:nvPr/>
              </p:nvSpPr>
              <p:spPr bwMode="auto">
                <a:xfrm>
                  <a:off x="3728" y="1920"/>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75" name="Freeform 5"/>
                <p:cNvSpPr>
                  <a:spLocks/>
                </p:cNvSpPr>
                <p:nvPr/>
              </p:nvSpPr>
              <p:spPr bwMode="auto">
                <a:xfrm>
                  <a:off x="3504" y="1824"/>
                  <a:ext cx="144" cy="288"/>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76" name="Freeform 6"/>
                <p:cNvSpPr>
                  <a:spLocks/>
                </p:cNvSpPr>
                <p:nvPr/>
              </p:nvSpPr>
              <p:spPr bwMode="auto">
                <a:xfrm>
                  <a:off x="3243" y="1824"/>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Lst>
                  <a:ahLst/>
                  <a:cxnLst>
                    <a:cxn ang="0">
                      <a:pos x="T0" y="T1"/>
                    </a:cxn>
                    <a:cxn ang="0">
                      <a:pos x="T2" y="T3"/>
                    </a:cxn>
                    <a:cxn ang="0">
                      <a:pos x="T4" y="T5"/>
                    </a:cxn>
                    <a:cxn ang="0">
                      <a:pos x="T6" y="T7"/>
                    </a:cxn>
                    <a:cxn ang="0">
                      <a:pos x="T8" y="T9"/>
                    </a:cxn>
                  </a:cxnLst>
                  <a:rect l="0" t="0" r="r" b="b"/>
                  <a:pathLst>
                    <a:path w="789" h="535">
                      <a:moveTo>
                        <a:pt x="261" y="0"/>
                      </a:moveTo>
                      <a:lnTo>
                        <a:pt x="789" y="336"/>
                      </a:lnTo>
                      <a:lnTo>
                        <a:pt x="494" y="535"/>
                      </a:lnTo>
                      <a:lnTo>
                        <a:pt x="0" y="96"/>
                      </a:lnTo>
                      <a:lnTo>
                        <a:pt x="261" y="0"/>
                      </a:lnTo>
                      <a:close/>
                    </a:path>
                  </a:pathLst>
                </a:custGeom>
                <a:solidFill>
                  <a:srgbClr val="00B050"/>
                </a:solidFill>
                <a:ln w="38100"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77" name="Freeform 7"/>
                <p:cNvSpPr>
                  <a:spLocks/>
                </p:cNvSpPr>
                <p:nvPr/>
              </p:nvSpPr>
              <p:spPr bwMode="auto">
                <a:xfrm>
                  <a:off x="3253" y="1920"/>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Lst>
                  <a:ahLst/>
                  <a:cxnLst>
                    <a:cxn ang="0">
                      <a:pos x="T0" y="T1"/>
                    </a:cxn>
                    <a:cxn ang="0">
                      <a:pos x="T2" y="T3"/>
                    </a:cxn>
                    <a:cxn ang="0">
                      <a:pos x="T4" y="T5"/>
                    </a:cxn>
                    <a:cxn ang="0">
                      <a:pos x="T6" y="T7"/>
                    </a:cxn>
                    <a:cxn ang="0">
                      <a:pos x="T8" y="T9"/>
                    </a:cxn>
                  </a:cxnLst>
                  <a:rect l="0" t="0" r="r" b="b"/>
                  <a:pathLst>
                    <a:path w="491" h="567">
                      <a:moveTo>
                        <a:pt x="11" y="0"/>
                      </a:moveTo>
                      <a:lnTo>
                        <a:pt x="491" y="432"/>
                      </a:lnTo>
                      <a:lnTo>
                        <a:pt x="484" y="567"/>
                      </a:lnTo>
                      <a:lnTo>
                        <a:pt x="0" y="119"/>
                      </a:lnTo>
                      <a:lnTo>
                        <a:pt x="11" y="0"/>
                      </a:lnTo>
                      <a:close/>
                    </a:path>
                  </a:pathLst>
                </a:custGeom>
                <a:solidFill>
                  <a:srgbClr val="00B050"/>
                </a:solidFill>
                <a:ln w="38100"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78" name="Freeform 8"/>
                <p:cNvSpPr>
                  <a:spLocks/>
                </p:cNvSpPr>
                <p:nvPr/>
              </p:nvSpPr>
              <p:spPr bwMode="auto">
                <a:xfrm>
                  <a:off x="3728" y="2160"/>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Lst>
                  <a:ahLst/>
                  <a:cxnLst>
                    <a:cxn ang="0">
                      <a:pos x="T0" y="T1"/>
                    </a:cxn>
                    <a:cxn ang="0">
                      <a:pos x="T2" y="T3"/>
                    </a:cxn>
                    <a:cxn ang="0">
                      <a:pos x="T4" y="T5"/>
                    </a:cxn>
                    <a:cxn ang="0">
                      <a:pos x="T6" y="T7"/>
                    </a:cxn>
                    <a:cxn ang="0">
                      <a:pos x="T8" y="T9"/>
                    </a:cxn>
                  </a:cxnLst>
                  <a:rect l="0" t="0" r="r" b="b"/>
                  <a:pathLst>
                    <a:path w="304" h="327">
                      <a:moveTo>
                        <a:pt x="304" y="0"/>
                      </a:moveTo>
                      <a:lnTo>
                        <a:pt x="304" y="96"/>
                      </a:lnTo>
                      <a:lnTo>
                        <a:pt x="0" y="327"/>
                      </a:lnTo>
                      <a:lnTo>
                        <a:pt x="18" y="181"/>
                      </a:lnTo>
                      <a:lnTo>
                        <a:pt x="304" y="0"/>
                      </a:lnTo>
                      <a:close/>
                    </a:path>
                  </a:pathLst>
                </a:custGeom>
                <a:solidFill>
                  <a:srgbClr val="00B050"/>
                </a:solidFill>
                <a:ln w="38100"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79" name="Freeform 9"/>
                <p:cNvSpPr>
                  <a:spLocks/>
                </p:cNvSpPr>
                <p:nvPr/>
              </p:nvSpPr>
              <p:spPr bwMode="auto">
                <a:xfrm>
                  <a:off x="3504" y="2304"/>
                  <a:ext cx="240" cy="336"/>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80" name="Freeform 10"/>
                <p:cNvSpPr>
                  <a:spLocks/>
                </p:cNvSpPr>
                <p:nvPr/>
              </p:nvSpPr>
              <p:spPr bwMode="auto">
                <a:xfrm>
                  <a:off x="3312" y="2160"/>
                  <a:ext cx="240" cy="288"/>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81" name="Freeform 11"/>
                <p:cNvSpPr>
                  <a:spLocks/>
                </p:cNvSpPr>
                <p:nvPr/>
              </p:nvSpPr>
              <p:spPr bwMode="auto">
                <a:xfrm>
                  <a:off x="3168" y="2016"/>
                  <a:ext cx="192" cy="288"/>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grpSp>
          <p:grpSp>
            <p:nvGrpSpPr>
              <p:cNvPr id="63" name="Group 2"/>
              <p:cNvGrpSpPr>
                <a:grpSpLocks/>
              </p:cNvGrpSpPr>
              <p:nvPr/>
            </p:nvGrpSpPr>
            <p:grpSpPr bwMode="auto">
              <a:xfrm flipH="1">
                <a:off x="5616053" y="4762649"/>
                <a:ext cx="1107141" cy="990600"/>
                <a:chOff x="3168" y="1824"/>
                <a:chExt cx="912" cy="816"/>
              </a:xfrm>
            </p:grpSpPr>
            <p:sp>
              <p:nvSpPr>
                <p:cNvPr id="64" name="Freeform 3"/>
                <p:cNvSpPr>
                  <a:spLocks/>
                </p:cNvSpPr>
                <p:nvPr/>
              </p:nvSpPr>
              <p:spPr bwMode="auto">
                <a:xfrm>
                  <a:off x="3936" y="2064"/>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65" name="Freeform 4"/>
                <p:cNvSpPr>
                  <a:spLocks/>
                </p:cNvSpPr>
                <p:nvPr/>
              </p:nvSpPr>
              <p:spPr bwMode="auto">
                <a:xfrm>
                  <a:off x="3728" y="1920"/>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66" name="Freeform 5"/>
                <p:cNvSpPr>
                  <a:spLocks/>
                </p:cNvSpPr>
                <p:nvPr/>
              </p:nvSpPr>
              <p:spPr bwMode="auto">
                <a:xfrm>
                  <a:off x="3504" y="1824"/>
                  <a:ext cx="144" cy="288"/>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67" name="Freeform 6"/>
                <p:cNvSpPr>
                  <a:spLocks/>
                </p:cNvSpPr>
                <p:nvPr/>
              </p:nvSpPr>
              <p:spPr bwMode="auto">
                <a:xfrm>
                  <a:off x="3243" y="1824"/>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Lst>
                  <a:ahLst/>
                  <a:cxnLst>
                    <a:cxn ang="0">
                      <a:pos x="T0" y="T1"/>
                    </a:cxn>
                    <a:cxn ang="0">
                      <a:pos x="T2" y="T3"/>
                    </a:cxn>
                    <a:cxn ang="0">
                      <a:pos x="T4" y="T5"/>
                    </a:cxn>
                    <a:cxn ang="0">
                      <a:pos x="T6" y="T7"/>
                    </a:cxn>
                    <a:cxn ang="0">
                      <a:pos x="T8" y="T9"/>
                    </a:cxn>
                  </a:cxnLst>
                  <a:rect l="0" t="0" r="r" b="b"/>
                  <a:pathLst>
                    <a:path w="789" h="535">
                      <a:moveTo>
                        <a:pt x="261" y="0"/>
                      </a:moveTo>
                      <a:lnTo>
                        <a:pt x="789" y="336"/>
                      </a:lnTo>
                      <a:lnTo>
                        <a:pt x="494" y="535"/>
                      </a:lnTo>
                      <a:lnTo>
                        <a:pt x="0" y="96"/>
                      </a:lnTo>
                      <a:lnTo>
                        <a:pt x="261" y="0"/>
                      </a:lnTo>
                      <a:close/>
                    </a:path>
                  </a:pathLst>
                </a:custGeom>
                <a:solidFill>
                  <a:srgbClr val="FF0000"/>
                </a:solidFill>
                <a:ln w="38100"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68" name="Freeform 7"/>
                <p:cNvSpPr>
                  <a:spLocks/>
                </p:cNvSpPr>
                <p:nvPr/>
              </p:nvSpPr>
              <p:spPr bwMode="auto">
                <a:xfrm>
                  <a:off x="3253" y="1920"/>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Lst>
                  <a:ahLst/>
                  <a:cxnLst>
                    <a:cxn ang="0">
                      <a:pos x="T0" y="T1"/>
                    </a:cxn>
                    <a:cxn ang="0">
                      <a:pos x="T2" y="T3"/>
                    </a:cxn>
                    <a:cxn ang="0">
                      <a:pos x="T4" y="T5"/>
                    </a:cxn>
                    <a:cxn ang="0">
                      <a:pos x="T6" y="T7"/>
                    </a:cxn>
                    <a:cxn ang="0">
                      <a:pos x="T8" y="T9"/>
                    </a:cxn>
                  </a:cxnLst>
                  <a:rect l="0" t="0" r="r" b="b"/>
                  <a:pathLst>
                    <a:path w="491" h="567">
                      <a:moveTo>
                        <a:pt x="11" y="0"/>
                      </a:moveTo>
                      <a:lnTo>
                        <a:pt x="491" y="432"/>
                      </a:lnTo>
                      <a:lnTo>
                        <a:pt x="484" y="567"/>
                      </a:lnTo>
                      <a:lnTo>
                        <a:pt x="0" y="119"/>
                      </a:lnTo>
                      <a:lnTo>
                        <a:pt x="11" y="0"/>
                      </a:lnTo>
                      <a:close/>
                    </a:path>
                  </a:pathLst>
                </a:custGeom>
                <a:solidFill>
                  <a:srgbClr val="FF0000"/>
                </a:solidFill>
                <a:ln w="38100"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69" name="Freeform 8"/>
                <p:cNvSpPr>
                  <a:spLocks/>
                </p:cNvSpPr>
                <p:nvPr/>
              </p:nvSpPr>
              <p:spPr bwMode="auto">
                <a:xfrm>
                  <a:off x="3728" y="2160"/>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Lst>
                  <a:ahLst/>
                  <a:cxnLst>
                    <a:cxn ang="0">
                      <a:pos x="T0" y="T1"/>
                    </a:cxn>
                    <a:cxn ang="0">
                      <a:pos x="T2" y="T3"/>
                    </a:cxn>
                    <a:cxn ang="0">
                      <a:pos x="T4" y="T5"/>
                    </a:cxn>
                    <a:cxn ang="0">
                      <a:pos x="T6" y="T7"/>
                    </a:cxn>
                    <a:cxn ang="0">
                      <a:pos x="T8" y="T9"/>
                    </a:cxn>
                  </a:cxnLst>
                  <a:rect l="0" t="0" r="r" b="b"/>
                  <a:pathLst>
                    <a:path w="304" h="327">
                      <a:moveTo>
                        <a:pt x="304" y="0"/>
                      </a:moveTo>
                      <a:lnTo>
                        <a:pt x="304" y="96"/>
                      </a:lnTo>
                      <a:lnTo>
                        <a:pt x="0" y="327"/>
                      </a:lnTo>
                      <a:lnTo>
                        <a:pt x="18" y="181"/>
                      </a:lnTo>
                      <a:lnTo>
                        <a:pt x="304" y="0"/>
                      </a:lnTo>
                      <a:close/>
                    </a:path>
                  </a:pathLst>
                </a:custGeom>
                <a:solidFill>
                  <a:srgbClr val="FF0000"/>
                </a:solidFill>
                <a:ln w="38100"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70" name="Freeform 9"/>
                <p:cNvSpPr>
                  <a:spLocks/>
                </p:cNvSpPr>
                <p:nvPr/>
              </p:nvSpPr>
              <p:spPr bwMode="auto">
                <a:xfrm>
                  <a:off x="3504" y="2304"/>
                  <a:ext cx="240" cy="336"/>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71" name="Freeform 10"/>
                <p:cNvSpPr>
                  <a:spLocks/>
                </p:cNvSpPr>
                <p:nvPr/>
              </p:nvSpPr>
              <p:spPr bwMode="auto">
                <a:xfrm>
                  <a:off x="3312" y="2160"/>
                  <a:ext cx="240" cy="288"/>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72" name="Freeform 11"/>
                <p:cNvSpPr>
                  <a:spLocks/>
                </p:cNvSpPr>
                <p:nvPr/>
              </p:nvSpPr>
              <p:spPr bwMode="auto">
                <a:xfrm>
                  <a:off x="3168" y="2016"/>
                  <a:ext cx="192" cy="288"/>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grpSp>
        </p:grpSp>
        <p:sp>
          <p:nvSpPr>
            <p:cNvPr id="59" name="Freeform 58"/>
            <p:cNvSpPr/>
            <p:nvPr/>
          </p:nvSpPr>
          <p:spPr bwMode="auto">
            <a:xfrm flipH="1">
              <a:off x="7017527" y="4460053"/>
              <a:ext cx="907794" cy="457237"/>
            </a:xfrm>
            <a:custGeom>
              <a:avLst/>
              <a:gdLst>
                <a:gd name="connsiteX0" fmla="*/ 699976 w 907794"/>
                <a:gd name="connsiteY0" fmla="*/ 387928 h 457237"/>
                <a:gd name="connsiteX1" fmla="*/ 312049 w 907794"/>
                <a:gd name="connsiteY1" fmla="*/ 27709 h 457237"/>
                <a:gd name="connsiteX2" fmla="*/ 21104 w 907794"/>
                <a:gd name="connsiteY2" fmla="*/ 457200 h 457237"/>
                <a:gd name="connsiteX3" fmla="*/ 907794 w 907794"/>
                <a:gd name="connsiteY3" fmla="*/ 0 h 457237"/>
                <a:gd name="connsiteX4" fmla="*/ 907794 w 907794"/>
                <a:gd name="connsiteY4" fmla="*/ 0 h 4572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7794" h="457237">
                  <a:moveTo>
                    <a:pt x="699976" y="387928"/>
                  </a:moveTo>
                  <a:cubicBezTo>
                    <a:pt x="562585" y="202046"/>
                    <a:pt x="425194" y="16164"/>
                    <a:pt x="312049" y="27709"/>
                  </a:cubicBezTo>
                  <a:cubicBezTo>
                    <a:pt x="198904" y="39254"/>
                    <a:pt x="-78187" y="461818"/>
                    <a:pt x="21104" y="457200"/>
                  </a:cubicBezTo>
                  <a:cubicBezTo>
                    <a:pt x="120395" y="452582"/>
                    <a:pt x="907794" y="0"/>
                    <a:pt x="907794" y="0"/>
                  </a:cubicBezTo>
                  <a:lnTo>
                    <a:pt x="907794" y="0"/>
                  </a:lnTo>
                </a:path>
              </a:pathLst>
            </a:custGeom>
            <a:noFill/>
            <a:ln w="76200">
              <a:solidFill>
                <a:schemeClr val="bg1"/>
              </a:solidFill>
              <a:round/>
              <a:headEnd type="none" w="med" len="med"/>
              <a:tailEnd type="triangl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4400" b="0" i="0" u="none" strike="noStrike" cap="none" normalizeH="0" baseline="0" dirty="0">
                <a:ln>
                  <a:noFill/>
                </a:ln>
                <a:solidFill>
                  <a:srgbClr val="0000FF"/>
                </a:solidFill>
                <a:effectLst/>
                <a:latin typeface="Comic Sans MS" pitchFamily="66" charset="0"/>
              </a:endParaRPr>
            </a:p>
          </p:txBody>
        </p:sp>
      </p:grpSp>
      <p:sp>
        <p:nvSpPr>
          <p:cNvPr id="54" name="Oval 53"/>
          <p:cNvSpPr/>
          <p:nvPr/>
        </p:nvSpPr>
        <p:spPr bwMode="auto">
          <a:xfrm>
            <a:off x="1417051" y="2103783"/>
            <a:ext cx="1194277" cy="1194277"/>
          </a:xfrm>
          <a:prstGeom prst="ellipse">
            <a:avLst/>
          </a:prstGeom>
          <a:noFill/>
          <a:ln w="381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FF0066"/>
              </a:solidFill>
              <a:effectLst/>
              <a:latin typeface="Lucida Console" pitchFamily="49" charset="0"/>
            </a:endParaRPr>
          </a:p>
        </p:txBody>
      </p:sp>
      <p:sp>
        <p:nvSpPr>
          <p:cNvPr id="55" name="Oval 54"/>
          <p:cNvSpPr/>
          <p:nvPr/>
        </p:nvSpPr>
        <p:spPr bwMode="auto">
          <a:xfrm>
            <a:off x="3002783" y="2103782"/>
            <a:ext cx="1194277" cy="1194277"/>
          </a:xfrm>
          <a:prstGeom prst="ellipse">
            <a:avLst/>
          </a:prstGeom>
          <a:noFill/>
          <a:ln w="381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FF0066"/>
              </a:solidFill>
              <a:effectLst/>
              <a:latin typeface="Lucida Console" pitchFamily="49" charset="0"/>
            </a:endParaRPr>
          </a:p>
        </p:txBody>
      </p:sp>
      <p:sp>
        <p:nvSpPr>
          <p:cNvPr id="56" name="Oval 55"/>
          <p:cNvSpPr/>
          <p:nvPr/>
        </p:nvSpPr>
        <p:spPr bwMode="auto">
          <a:xfrm>
            <a:off x="4588515" y="2103781"/>
            <a:ext cx="1194277" cy="1194277"/>
          </a:xfrm>
          <a:prstGeom prst="ellipse">
            <a:avLst/>
          </a:prstGeom>
          <a:noFill/>
          <a:ln w="381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FF0066"/>
              </a:solidFill>
              <a:effectLst/>
              <a:latin typeface="Lucida Console" pitchFamily="49" charset="0"/>
            </a:endParaRPr>
          </a:p>
        </p:txBody>
      </p:sp>
      <p:sp>
        <p:nvSpPr>
          <p:cNvPr id="57" name="Oval 56"/>
          <p:cNvSpPr/>
          <p:nvPr/>
        </p:nvSpPr>
        <p:spPr bwMode="auto">
          <a:xfrm>
            <a:off x="6174247" y="2103780"/>
            <a:ext cx="1194277" cy="1194277"/>
          </a:xfrm>
          <a:prstGeom prst="ellipse">
            <a:avLst/>
          </a:prstGeom>
          <a:noFill/>
          <a:ln w="381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FF0066"/>
              </a:solidFill>
              <a:effectLst/>
              <a:latin typeface="Lucida Console" pitchFamily="49" charset="0"/>
            </a:endParaRPr>
          </a:p>
        </p:txBody>
      </p:sp>
      <p:grpSp>
        <p:nvGrpSpPr>
          <p:cNvPr id="117" name="Group 116"/>
          <p:cNvGrpSpPr/>
          <p:nvPr/>
        </p:nvGrpSpPr>
        <p:grpSpPr>
          <a:xfrm>
            <a:off x="2014190" y="3298060"/>
            <a:ext cx="4757196" cy="1899651"/>
            <a:chOff x="2014190" y="3298060"/>
            <a:chExt cx="4757196" cy="1899651"/>
          </a:xfrm>
        </p:grpSpPr>
        <p:cxnSp>
          <p:nvCxnSpPr>
            <p:cNvPr id="105" name="Straight Arrow Connector 104"/>
            <p:cNvCxnSpPr>
              <a:stCxn id="54" idx="4"/>
              <a:endCxn id="47" idx="0"/>
            </p:cNvCxnSpPr>
            <p:nvPr/>
          </p:nvCxnSpPr>
          <p:spPr bwMode="auto">
            <a:xfrm>
              <a:off x="2014190" y="3298060"/>
              <a:ext cx="0" cy="1899651"/>
            </a:xfrm>
            <a:prstGeom prst="straightConnector1">
              <a:avLst/>
            </a:prstGeom>
            <a:noFill/>
            <a:ln w="57150" cap="flat" cmpd="sng" algn="ctr">
              <a:solidFill>
                <a:srgbClr val="FFFF00"/>
              </a:solidFill>
              <a:prstDash val="solid"/>
              <a:round/>
              <a:headEnd type="none" w="med" len="med"/>
              <a:tailEnd type="triangle" w="med" len="med"/>
            </a:ln>
            <a:effectLst/>
          </p:spPr>
        </p:cxnSp>
        <p:cxnSp>
          <p:nvCxnSpPr>
            <p:cNvPr id="108" name="Straight Arrow Connector 107"/>
            <p:cNvCxnSpPr>
              <a:stCxn id="54" idx="4"/>
              <a:endCxn id="48" idx="0"/>
            </p:cNvCxnSpPr>
            <p:nvPr/>
          </p:nvCxnSpPr>
          <p:spPr bwMode="auto">
            <a:xfrm>
              <a:off x="2014190" y="3298060"/>
              <a:ext cx="1585732" cy="1899650"/>
            </a:xfrm>
            <a:prstGeom prst="straightConnector1">
              <a:avLst/>
            </a:prstGeom>
            <a:noFill/>
            <a:ln w="57150" cap="flat" cmpd="sng" algn="ctr">
              <a:solidFill>
                <a:srgbClr val="FFFF00"/>
              </a:solidFill>
              <a:prstDash val="solid"/>
              <a:round/>
              <a:headEnd type="none" w="med" len="med"/>
              <a:tailEnd type="triangle" w="med" len="med"/>
            </a:ln>
            <a:effectLst/>
          </p:spPr>
        </p:cxnSp>
        <p:cxnSp>
          <p:nvCxnSpPr>
            <p:cNvPr id="111" name="Straight Arrow Connector 110"/>
            <p:cNvCxnSpPr>
              <a:stCxn id="54" idx="4"/>
              <a:endCxn id="49" idx="0"/>
            </p:cNvCxnSpPr>
            <p:nvPr/>
          </p:nvCxnSpPr>
          <p:spPr bwMode="auto">
            <a:xfrm>
              <a:off x="2014190" y="3298060"/>
              <a:ext cx="3171464" cy="1899649"/>
            </a:xfrm>
            <a:prstGeom prst="straightConnector1">
              <a:avLst/>
            </a:prstGeom>
            <a:noFill/>
            <a:ln w="57150" cap="flat" cmpd="sng" algn="ctr">
              <a:solidFill>
                <a:srgbClr val="FFFF00"/>
              </a:solidFill>
              <a:prstDash val="solid"/>
              <a:round/>
              <a:headEnd type="none" w="med" len="med"/>
              <a:tailEnd type="triangle" w="med" len="med"/>
            </a:ln>
            <a:effectLst/>
          </p:spPr>
        </p:cxnSp>
        <p:cxnSp>
          <p:nvCxnSpPr>
            <p:cNvPr id="114" name="Straight Arrow Connector 113"/>
            <p:cNvCxnSpPr>
              <a:stCxn id="54" idx="4"/>
              <a:endCxn id="50" idx="0"/>
            </p:cNvCxnSpPr>
            <p:nvPr/>
          </p:nvCxnSpPr>
          <p:spPr bwMode="auto">
            <a:xfrm>
              <a:off x="2014190" y="3298060"/>
              <a:ext cx="4757196" cy="1899648"/>
            </a:xfrm>
            <a:prstGeom prst="straightConnector1">
              <a:avLst/>
            </a:prstGeom>
            <a:noFill/>
            <a:ln w="57150" cap="flat" cmpd="sng" algn="ctr">
              <a:solidFill>
                <a:srgbClr val="FFFF00"/>
              </a:solidFill>
              <a:prstDash val="solid"/>
              <a:round/>
              <a:headEnd type="none" w="med" len="med"/>
              <a:tailEnd type="triangle" w="med" len="med"/>
            </a:ln>
            <a:effectLst/>
          </p:spPr>
        </p:cxnSp>
      </p:grpSp>
      <p:grpSp>
        <p:nvGrpSpPr>
          <p:cNvPr id="154" name="Group 153"/>
          <p:cNvGrpSpPr/>
          <p:nvPr/>
        </p:nvGrpSpPr>
        <p:grpSpPr>
          <a:xfrm>
            <a:off x="2014190" y="3298059"/>
            <a:ext cx="4757196" cy="1899652"/>
            <a:chOff x="2014190" y="3298059"/>
            <a:chExt cx="4757196" cy="1899652"/>
          </a:xfrm>
        </p:grpSpPr>
        <p:cxnSp>
          <p:nvCxnSpPr>
            <p:cNvPr id="120" name="Straight Arrow Connector 119"/>
            <p:cNvCxnSpPr>
              <a:endCxn id="48" idx="0"/>
            </p:cNvCxnSpPr>
            <p:nvPr/>
          </p:nvCxnSpPr>
          <p:spPr bwMode="auto">
            <a:xfrm>
              <a:off x="3594049" y="3343880"/>
              <a:ext cx="5873" cy="1853830"/>
            </a:xfrm>
            <a:prstGeom prst="straightConnector1">
              <a:avLst/>
            </a:prstGeom>
            <a:noFill/>
            <a:ln w="57150" cap="flat" cmpd="sng" algn="ctr">
              <a:solidFill>
                <a:srgbClr val="FFFF00"/>
              </a:solidFill>
              <a:prstDash val="solid"/>
              <a:round/>
              <a:headEnd type="none" w="med" len="med"/>
              <a:tailEnd type="triangle" w="med" len="med"/>
            </a:ln>
            <a:effectLst/>
          </p:spPr>
        </p:cxnSp>
        <p:grpSp>
          <p:nvGrpSpPr>
            <p:cNvPr id="153" name="Group 152"/>
            <p:cNvGrpSpPr/>
            <p:nvPr/>
          </p:nvGrpSpPr>
          <p:grpSpPr>
            <a:xfrm>
              <a:off x="2014190" y="3298059"/>
              <a:ext cx="4757196" cy="1899652"/>
              <a:chOff x="2014190" y="3298059"/>
              <a:chExt cx="4757196" cy="1899652"/>
            </a:xfrm>
          </p:grpSpPr>
          <p:cxnSp>
            <p:nvCxnSpPr>
              <p:cNvPr id="143" name="Straight Arrow Connector 142"/>
              <p:cNvCxnSpPr>
                <a:stCxn id="55" idx="4"/>
                <a:endCxn id="47" idx="0"/>
              </p:cNvCxnSpPr>
              <p:nvPr/>
            </p:nvCxnSpPr>
            <p:spPr bwMode="auto">
              <a:xfrm flipH="1">
                <a:off x="2014190" y="3298059"/>
                <a:ext cx="1585732" cy="1899652"/>
              </a:xfrm>
              <a:prstGeom prst="straightConnector1">
                <a:avLst/>
              </a:prstGeom>
              <a:noFill/>
              <a:ln w="57150" cap="flat" cmpd="sng" algn="ctr">
                <a:solidFill>
                  <a:srgbClr val="FFFF00"/>
                </a:solidFill>
                <a:prstDash val="solid"/>
                <a:round/>
                <a:headEnd type="none" w="med" len="med"/>
                <a:tailEnd type="triangle" w="med" len="med"/>
              </a:ln>
              <a:effectLst/>
            </p:spPr>
          </p:cxnSp>
          <p:cxnSp>
            <p:nvCxnSpPr>
              <p:cNvPr id="146" name="Straight Arrow Connector 145"/>
              <p:cNvCxnSpPr>
                <a:stCxn id="55" idx="4"/>
                <a:endCxn id="49" idx="0"/>
              </p:cNvCxnSpPr>
              <p:nvPr/>
            </p:nvCxnSpPr>
            <p:spPr bwMode="auto">
              <a:xfrm>
                <a:off x="3599922" y="3298059"/>
                <a:ext cx="1585732" cy="1899650"/>
              </a:xfrm>
              <a:prstGeom prst="straightConnector1">
                <a:avLst/>
              </a:prstGeom>
              <a:noFill/>
              <a:ln w="57150" cap="flat" cmpd="sng" algn="ctr">
                <a:solidFill>
                  <a:srgbClr val="FFFF00"/>
                </a:solidFill>
                <a:prstDash val="solid"/>
                <a:round/>
                <a:headEnd type="none" w="med" len="med"/>
                <a:tailEnd type="triangle" w="med" len="med"/>
              </a:ln>
              <a:effectLst/>
            </p:spPr>
          </p:cxnSp>
          <p:cxnSp>
            <p:nvCxnSpPr>
              <p:cNvPr id="149" name="Straight Arrow Connector 148"/>
              <p:cNvCxnSpPr>
                <a:endCxn id="50" idx="0"/>
              </p:cNvCxnSpPr>
              <p:nvPr/>
            </p:nvCxnSpPr>
            <p:spPr bwMode="auto">
              <a:xfrm>
                <a:off x="3599922" y="3343880"/>
                <a:ext cx="3171464" cy="1853828"/>
              </a:xfrm>
              <a:prstGeom prst="straightConnector1">
                <a:avLst/>
              </a:prstGeom>
              <a:noFill/>
              <a:ln w="57150" cap="flat" cmpd="sng" algn="ctr">
                <a:solidFill>
                  <a:srgbClr val="FFFF00"/>
                </a:solidFill>
                <a:prstDash val="solid"/>
                <a:round/>
                <a:headEnd type="none" w="med" len="med"/>
                <a:tailEnd type="triangle" w="med" len="med"/>
              </a:ln>
              <a:effectLst/>
            </p:spPr>
          </p:cxnSp>
        </p:grpSp>
      </p:grpSp>
      <p:grpSp>
        <p:nvGrpSpPr>
          <p:cNvPr id="169" name="Group 168"/>
          <p:cNvGrpSpPr/>
          <p:nvPr/>
        </p:nvGrpSpPr>
        <p:grpSpPr>
          <a:xfrm>
            <a:off x="2014190" y="3230821"/>
            <a:ext cx="4757196" cy="1966890"/>
            <a:chOff x="2014190" y="3230821"/>
            <a:chExt cx="4757196" cy="1966890"/>
          </a:xfrm>
        </p:grpSpPr>
        <p:cxnSp>
          <p:nvCxnSpPr>
            <p:cNvPr id="156" name="Straight Arrow Connector 155"/>
            <p:cNvCxnSpPr>
              <a:stCxn id="79" idx="3"/>
              <a:endCxn id="48" idx="0"/>
            </p:cNvCxnSpPr>
            <p:nvPr/>
          </p:nvCxnSpPr>
          <p:spPr bwMode="auto">
            <a:xfrm flipH="1">
              <a:off x="3599922" y="3230821"/>
              <a:ext cx="1627273" cy="1966889"/>
            </a:xfrm>
            <a:prstGeom prst="straightConnector1">
              <a:avLst/>
            </a:prstGeom>
            <a:noFill/>
            <a:ln w="57150" cap="flat" cmpd="sng" algn="ctr">
              <a:solidFill>
                <a:srgbClr val="FFFF00"/>
              </a:solidFill>
              <a:prstDash val="solid"/>
              <a:round/>
              <a:headEnd type="none" w="med" len="med"/>
              <a:tailEnd type="triangle" w="med" len="med"/>
            </a:ln>
            <a:effectLst/>
          </p:spPr>
        </p:cxnSp>
        <p:cxnSp>
          <p:nvCxnSpPr>
            <p:cNvPr id="158" name="Straight Arrow Connector 157"/>
            <p:cNvCxnSpPr>
              <a:stCxn id="56" idx="4"/>
              <a:endCxn id="47" idx="0"/>
            </p:cNvCxnSpPr>
            <p:nvPr/>
          </p:nvCxnSpPr>
          <p:spPr bwMode="auto">
            <a:xfrm flipH="1">
              <a:off x="2014190" y="3298058"/>
              <a:ext cx="3171464" cy="1899653"/>
            </a:xfrm>
            <a:prstGeom prst="straightConnector1">
              <a:avLst/>
            </a:prstGeom>
            <a:noFill/>
            <a:ln w="57150" cap="flat" cmpd="sng" algn="ctr">
              <a:solidFill>
                <a:srgbClr val="FFFF00"/>
              </a:solidFill>
              <a:prstDash val="solid"/>
              <a:round/>
              <a:headEnd type="none" w="med" len="med"/>
              <a:tailEnd type="triangle" w="med" len="med"/>
            </a:ln>
            <a:effectLst/>
          </p:spPr>
        </p:cxnSp>
        <p:cxnSp>
          <p:nvCxnSpPr>
            <p:cNvPr id="159" name="Straight Arrow Connector 158"/>
            <p:cNvCxnSpPr>
              <a:stCxn id="56" idx="4"/>
              <a:endCxn id="50" idx="0"/>
            </p:cNvCxnSpPr>
            <p:nvPr/>
          </p:nvCxnSpPr>
          <p:spPr bwMode="auto">
            <a:xfrm>
              <a:off x="5185654" y="3298058"/>
              <a:ext cx="1585732" cy="1899650"/>
            </a:xfrm>
            <a:prstGeom prst="straightConnector1">
              <a:avLst/>
            </a:prstGeom>
            <a:noFill/>
            <a:ln w="57150" cap="flat" cmpd="sng" algn="ctr">
              <a:solidFill>
                <a:srgbClr val="FFFF00"/>
              </a:solidFill>
              <a:prstDash val="solid"/>
              <a:round/>
              <a:headEnd type="none" w="med" len="med"/>
              <a:tailEnd type="triangle" w="med" len="med"/>
            </a:ln>
            <a:effectLst/>
          </p:spPr>
        </p:cxnSp>
        <p:cxnSp>
          <p:nvCxnSpPr>
            <p:cNvPr id="160" name="Straight Arrow Connector 159"/>
            <p:cNvCxnSpPr>
              <a:stCxn id="56" idx="4"/>
              <a:endCxn id="49" idx="0"/>
            </p:cNvCxnSpPr>
            <p:nvPr/>
          </p:nvCxnSpPr>
          <p:spPr bwMode="auto">
            <a:xfrm>
              <a:off x="5185654" y="3298058"/>
              <a:ext cx="0" cy="1899651"/>
            </a:xfrm>
            <a:prstGeom prst="straightConnector1">
              <a:avLst/>
            </a:prstGeom>
            <a:noFill/>
            <a:ln w="57150" cap="flat" cmpd="sng" algn="ctr">
              <a:solidFill>
                <a:srgbClr val="FFFF00"/>
              </a:solidFill>
              <a:prstDash val="solid"/>
              <a:round/>
              <a:headEnd type="none" w="med" len="med"/>
              <a:tailEnd type="triangle" w="med" len="med"/>
            </a:ln>
            <a:effectLst/>
          </p:spPr>
        </p:cxnSp>
      </p:grpSp>
      <p:grpSp>
        <p:nvGrpSpPr>
          <p:cNvPr id="184" name="Group 183"/>
          <p:cNvGrpSpPr/>
          <p:nvPr/>
        </p:nvGrpSpPr>
        <p:grpSpPr>
          <a:xfrm>
            <a:off x="2014190" y="3230821"/>
            <a:ext cx="4795272" cy="1966890"/>
            <a:chOff x="2014190" y="3230821"/>
            <a:chExt cx="4795272" cy="1966890"/>
          </a:xfrm>
        </p:grpSpPr>
        <p:cxnSp>
          <p:nvCxnSpPr>
            <p:cNvPr id="171" name="Straight Arrow Connector 170"/>
            <p:cNvCxnSpPr>
              <a:stCxn id="70" idx="3"/>
              <a:endCxn id="48" idx="0"/>
            </p:cNvCxnSpPr>
            <p:nvPr/>
          </p:nvCxnSpPr>
          <p:spPr bwMode="auto">
            <a:xfrm flipH="1">
              <a:off x="3599922" y="3230821"/>
              <a:ext cx="3209540" cy="1966889"/>
            </a:xfrm>
            <a:prstGeom prst="straightConnector1">
              <a:avLst/>
            </a:prstGeom>
            <a:noFill/>
            <a:ln w="57150" cap="flat" cmpd="sng" algn="ctr">
              <a:solidFill>
                <a:srgbClr val="FF0000"/>
              </a:solidFill>
              <a:prstDash val="solid"/>
              <a:round/>
              <a:headEnd type="none" w="med" len="med"/>
              <a:tailEnd type="triangle" w="med" len="med"/>
            </a:ln>
            <a:effectLst/>
          </p:spPr>
        </p:cxnSp>
        <p:cxnSp>
          <p:nvCxnSpPr>
            <p:cNvPr id="172" name="Straight Arrow Connector 171"/>
            <p:cNvCxnSpPr>
              <a:stCxn id="57" idx="4"/>
              <a:endCxn id="47" idx="0"/>
            </p:cNvCxnSpPr>
            <p:nvPr/>
          </p:nvCxnSpPr>
          <p:spPr bwMode="auto">
            <a:xfrm flipH="1">
              <a:off x="2014190" y="3298057"/>
              <a:ext cx="4757196" cy="1899654"/>
            </a:xfrm>
            <a:prstGeom prst="straightConnector1">
              <a:avLst/>
            </a:prstGeom>
            <a:noFill/>
            <a:ln w="57150" cap="flat" cmpd="sng" algn="ctr">
              <a:solidFill>
                <a:srgbClr val="FF0000"/>
              </a:solidFill>
              <a:prstDash val="solid"/>
              <a:round/>
              <a:headEnd type="none" w="med" len="med"/>
              <a:tailEnd type="triangle" w="med" len="med"/>
            </a:ln>
            <a:effectLst/>
          </p:spPr>
        </p:cxnSp>
        <p:cxnSp>
          <p:nvCxnSpPr>
            <p:cNvPr id="173" name="Straight Arrow Connector 172"/>
            <p:cNvCxnSpPr>
              <a:endCxn id="50" idx="0"/>
            </p:cNvCxnSpPr>
            <p:nvPr/>
          </p:nvCxnSpPr>
          <p:spPr bwMode="auto">
            <a:xfrm>
              <a:off x="6747029" y="3343880"/>
              <a:ext cx="24357" cy="1853828"/>
            </a:xfrm>
            <a:prstGeom prst="straightConnector1">
              <a:avLst/>
            </a:prstGeom>
            <a:noFill/>
            <a:ln w="57150" cap="flat" cmpd="sng" algn="ctr">
              <a:solidFill>
                <a:srgbClr val="FF0000"/>
              </a:solidFill>
              <a:prstDash val="solid"/>
              <a:round/>
              <a:headEnd type="none" w="med" len="med"/>
              <a:tailEnd type="triangle" w="med" len="med"/>
            </a:ln>
            <a:effectLst/>
          </p:spPr>
        </p:cxnSp>
        <p:cxnSp>
          <p:nvCxnSpPr>
            <p:cNvPr id="174" name="Straight Arrow Connector 173"/>
            <p:cNvCxnSpPr>
              <a:stCxn id="57" idx="4"/>
              <a:endCxn id="49" idx="0"/>
            </p:cNvCxnSpPr>
            <p:nvPr/>
          </p:nvCxnSpPr>
          <p:spPr bwMode="auto">
            <a:xfrm flipH="1">
              <a:off x="5185654" y="3298057"/>
              <a:ext cx="1585732" cy="1899652"/>
            </a:xfrm>
            <a:prstGeom prst="straightConnector1">
              <a:avLst/>
            </a:prstGeom>
            <a:noFill/>
            <a:ln w="57150" cap="flat" cmpd="sng" algn="ctr">
              <a:solidFill>
                <a:srgbClr val="FF0000"/>
              </a:solidFill>
              <a:prstDash val="solid"/>
              <a:round/>
              <a:headEnd type="none" w="med" len="med"/>
              <a:tailEnd type="triangle" w="med" len="med"/>
            </a:ln>
            <a:effectLst/>
          </p:spPr>
        </p:cxnSp>
      </p:grpSp>
      <p:sp>
        <p:nvSpPr>
          <p:cNvPr id="51" name="TextBox 50">
            <a:extLst>
              <a:ext uri="{FF2B5EF4-FFF2-40B4-BE49-F238E27FC236}">
                <a16:creationId xmlns:a16="http://schemas.microsoft.com/office/drawing/2014/main" id="{1263335B-05F1-2E65-E220-EC503C2D05E8}"/>
              </a:ext>
            </a:extLst>
          </p:cNvPr>
          <p:cNvSpPr txBox="1"/>
          <p:nvPr/>
        </p:nvSpPr>
        <p:spPr bwMode="auto">
          <a:xfrm>
            <a:off x="3260942" y="1795493"/>
            <a:ext cx="2374027" cy="461665"/>
          </a:xfrm>
          <a:prstGeom prst="rect">
            <a:avLst/>
          </a:prstGeom>
          <a:solidFill>
            <a:schemeClr val="bg1"/>
          </a:solidFill>
          <a:ln w="76200">
            <a:noFill/>
            <a:miter lim="800000"/>
            <a:headEnd/>
            <a:tailEnd/>
          </a:ln>
          <a:effectLst>
            <a:outerShdw blurRad="50800" dist="38100" dir="2700000" algn="tl" rotWithShape="0">
              <a:prstClr val="black">
                <a:alpha val="40000"/>
              </a:prstClr>
            </a:outerShdw>
          </a:effectLst>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400" dirty="0">
                <a:solidFill>
                  <a:srgbClr val="FFFF00"/>
                </a:solidFill>
                <a:latin typeface="Arial" panose="020B0604020202020204" pitchFamily="34" charset="0"/>
                <a:cs typeface="Arial" panose="020B0604020202020204" pitchFamily="34" charset="0"/>
              </a:rPr>
              <a:t>old committee</a:t>
            </a:r>
          </a:p>
        </p:txBody>
      </p:sp>
      <p:sp>
        <p:nvSpPr>
          <p:cNvPr id="52" name="TextBox 51">
            <a:extLst>
              <a:ext uri="{FF2B5EF4-FFF2-40B4-BE49-F238E27FC236}">
                <a16:creationId xmlns:a16="http://schemas.microsoft.com/office/drawing/2014/main" id="{2397D072-906D-F76B-E6BF-6356E782EC7B}"/>
              </a:ext>
            </a:extLst>
          </p:cNvPr>
          <p:cNvSpPr txBox="1"/>
          <p:nvPr/>
        </p:nvSpPr>
        <p:spPr bwMode="auto">
          <a:xfrm>
            <a:off x="3326694" y="6365335"/>
            <a:ext cx="2374027" cy="461665"/>
          </a:xfrm>
          <a:prstGeom prst="rect">
            <a:avLst/>
          </a:prstGeom>
          <a:solidFill>
            <a:schemeClr val="bg1"/>
          </a:solidFill>
          <a:ln w="76200">
            <a:noFill/>
            <a:miter lim="800000"/>
            <a:headEnd/>
            <a:tailEnd/>
          </a:ln>
          <a:effectLst>
            <a:outerShdw blurRad="50800" dist="38100" dir="2700000" algn="tl" rotWithShape="0">
              <a:prstClr val="black">
                <a:alpha val="40000"/>
              </a:prstClr>
            </a:outerShdw>
          </a:effectLst>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400" dirty="0">
                <a:solidFill>
                  <a:srgbClr val="FFFF00"/>
                </a:solidFill>
                <a:latin typeface="Arial" panose="020B0604020202020204" pitchFamily="34" charset="0"/>
                <a:cs typeface="Arial" panose="020B0604020202020204" pitchFamily="34" charset="0"/>
              </a:rPr>
              <a:t>new committee</a:t>
            </a:r>
          </a:p>
        </p:txBody>
      </p:sp>
      <p:sp>
        <p:nvSpPr>
          <p:cNvPr id="101" name="TextBox 3">
            <a:extLst>
              <a:ext uri="{FF2B5EF4-FFF2-40B4-BE49-F238E27FC236}">
                <a16:creationId xmlns:a16="http://schemas.microsoft.com/office/drawing/2014/main" id="{039215F5-DCD4-41F6-7E4A-1E1C0AC58C24}"/>
              </a:ext>
            </a:extLst>
          </p:cNvPr>
          <p:cNvSpPr txBox="1"/>
          <p:nvPr/>
        </p:nvSpPr>
        <p:spPr bwMode="auto">
          <a:xfrm>
            <a:off x="1780210" y="3805105"/>
            <a:ext cx="5583580" cy="523220"/>
          </a:xfrm>
          <a:prstGeom prst="rect">
            <a:avLst/>
          </a:prstGeom>
          <a:solidFill>
            <a:schemeClr val="bg1"/>
          </a:solidFill>
          <a:ln w="76200">
            <a:solidFill>
              <a:schemeClr val="accent2">
                <a:lumMod val="40000"/>
                <a:lumOff val="60000"/>
              </a:schemeClr>
            </a:solidFill>
            <a:miter lim="800000"/>
            <a:headEnd/>
            <a:tailEnd/>
          </a:ln>
          <a:effectLst>
            <a:outerShdw blurRad="50800" dist="38100" dir="2700000" algn="tl" rotWithShape="0">
              <a:prstClr val="black">
                <a:alpha val="40000"/>
              </a:prstClr>
            </a:outerShdw>
          </a:effectLst>
        </p:spPr>
        <p:txBody>
          <a:bodyPr wrap="non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dirty="0">
                <a:solidFill>
                  <a:srgbClr val="FFFF00"/>
                </a:solidFill>
                <a:latin typeface="Arial" panose="020B0604020202020204" pitchFamily="34" charset="0"/>
                <a:cs typeface="Arial" panose="020B0604020202020204" pitchFamily="34" charset="0"/>
              </a:rPr>
              <a:t>Accept if enough wealth approves</a:t>
            </a:r>
          </a:p>
        </p:txBody>
      </p:sp>
      <p:sp>
        <p:nvSpPr>
          <p:cNvPr id="102" name="Rounded Rectangular Callout 68">
            <a:extLst>
              <a:ext uri="{FF2B5EF4-FFF2-40B4-BE49-F238E27FC236}">
                <a16:creationId xmlns:a16="http://schemas.microsoft.com/office/drawing/2014/main" id="{C30A9196-C949-BDF9-DAAD-9B71492EFF1D}"/>
              </a:ext>
            </a:extLst>
          </p:cNvPr>
          <p:cNvSpPr/>
          <p:nvPr/>
        </p:nvSpPr>
        <p:spPr bwMode="auto">
          <a:xfrm>
            <a:off x="214975" y="782571"/>
            <a:ext cx="1944592" cy="1328023"/>
          </a:xfrm>
          <a:prstGeom prst="wedgeRoundRectCallout">
            <a:avLst>
              <a:gd name="adj1" fmla="val 32164"/>
              <a:gd name="adj2" fmla="val 63244"/>
              <a:gd name="adj3" fmla="val 16667"/>
            </a:avLst>
          </a:prstGeom>
          <a:solidFill>
            <a:schemeClr val="bg1"/>
          </a:solidFill>
          <a:ln w="38100">
            <a:solidFill>
              <a:srgbClr val="00CC99"/>
            </a:solidFill>
            <a:round/>
            <a:headEnd/>
            <a:tailEnd/>
          </a:ln>
          <a:effectLst/>
        </p:spPr>
        <p:txBody>
          <a:bodyPr wrap="square" rtlCol="0" anchor="ctr">
            <a:spAutoFit/>
          </a:bodyPr>
          <a:lstStyle/>
          <a:p>
            <a:pPr algn="ctr"/>
            <a:r>
              <a:rPr lang="en-US" dirty="0">
                <a:solidFill>
                  <a:srgbClr val="FFFF00"/>
                </a:solidFill>
                <a:latin typeface="Arial" panose="020B0604020202020204" pitchFamily="34" charset="0"/>
                <a:cs typeface="Arial" pitchFamily="34" charset="0"/>
              </a:rPr>
              <a:t>Make sure block is well-formed</a:t>
            </a:r>
          </a:p>
        </p:txBody>
      </p:sp>
    </p:spTree>
    <p:extLst>
      <p:ext uri="{BB962C8B-B14F-4D97-AF65-F5344CB8AC3E}">
        <p14:creationId xmlns:p14="http://schemas.microsoft.com/office/powerpoint/2010/main" val="2359836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Rounded Rectangular Callout 68"/>
          <p:cNvSpPr/>
          <p:nvPr/>
        </p:nvSpPr>
        <p:spPr bwMode="auto">
          <a:xfrm>
            <a:off x="6106525" y="1648430"/>
            <a:ext cx="1944592" cy="919401"/>
          </a:xfrm>
          <a:prstGeom prst="wedgeRoundRectCallout">
            <a:avLst>
              <a:gd name="adj1" fmla="val -77702"/>
              <a:gd name="adj2" fmla="val -5675"/>
              <a:gd name="adj3" fmla="val 16667"/>
            </a:avLst>
          </a:prstGeom>
          <a:solidFill>
            <a:schemeClr val="bg1"/>
          </a:solidFill>
          <a:ln w="38100">
            <a:solidFill>
              <a:srgbClr val="FF0000"/>
            </a:solidFill>
            <a:round/>
            <a:headEnd/>
            <a:tailEnd/>
          </a:ln>
          <a:effectLst/>
        </p:spPr>
        <p:txBody>
          <a:bodyPr wrap="square" rtlCol="0" anchor="ctr">
            <a:spAutoFit/>
          </a:bodyPr>
          <a:lstStyle/>
          <a:p>
            <a:pPr algn="ctr"/>
            <a:r>
              <a:rPr lang="en-US" dirty="0">
                <a:solidFill>
                  <a:srgbClr val="FFFF00"/>
                </a:solidFill>
                <a:latin typeface="Arial" panose="020B0604020202020204" pitchFamily="34" charset="0"/>
                <a:cs typeface="Arial" pitchFamily="34" charset="0"/>
              </a:rPr>
              <a:t>I propose a bad block</a:t>
            </a:r>
          </a:p>
        </p:txBody>
      </p:sp>
      <p:sp>
        <p:nvSpPr>
          <p:cNvPr id="2" name="Title 1"/>
          <p:cNvSpPr>
            <a:spLocks noGrp="1"/>
          </p:cNvSpPr>
          <p:nvPr>
            <p:ph type="title"/>
          </p:nvPr>
        </p:nvSpPr>
        <p:spPr/>
        <p:txBody>
          <a:bodyPr/>
          <a:lstStyle/>
          <a:p>
            <a:r>
              <a:rPr lang="en-US" dirty="0">
                <a:solidFill>
                  <a:srgbClr val="FFFF00"/>
                </a:solidFill>
              </a:rPr>
              <a:t>What if leader is bad?</a:t>
            </a:r>
          </a:p>
        </p:txBody>
      </p:sp>
      <p:sp>
        <p:nvSpPr>
          <p:cNvPr id="4" name="Slide Number Placeholder 3"/>
          <p:cNvSpPr>
            <a:spLocks noGrp="1"/>
          </p:cNvSpPr>
          <p:nvPr>
            <p:ph type="sldNum" sz="quarter" idx="4294967295"/>
          </p:nvPr>
        </p:nvSpPr>
        <p:spPr>
          <a:xfrm>
            <a:off x="6553200" y="6248400"/>
            <a:ext cx="1905000" cy="457200"/>
          </a:xfrm>
          <a:prstGeom prst="rect">
            <a:avLst/>
          </a:prstGeom>
        </p:spPr>
        <p:txBody>
          <a:bodyPr/>
          <a:lstStyle/>
          <a:p>
            <a:fld id="{E43608CE-920D-4F6F-98C9-0491388AB413}" type="slidenum">
              <a:rPr lang="en-US" smtClean="0"/>
              <a:pPr/>
              <a:t>58</a:t>
            </a:fld>
            <a:endParaRPr lang="en-US" dirty="0"/>
          </a:p>
        </p:txBody>
      </p:sp>
      <p:grpSp>
        <p:nvGrpSpPr>
          <p:cNvPr id="46" name="Group 2"/>
          <p:cNvGrpSpPr>
            <a:grpSpLocks/>
          </p:cNvGrpSpPr>
          <p:nvPr/>
        </p:nvGrpSpPr>
        <p:grpSpPr bwMode="auto">
          <a:xfrm>
            <a:off x="4172275" y="1677581"/>
            <a:ext cx="1038267" cy="1023084"/>
            <a:chOff x="3168" y="1824"/>
            <a:chExt cx="912" cy="816"/>
          </a:xfrm>
          <a:solidFill>
            <a:srgbClr val="FF0000"/>
          </a:solidFill>
          <a:effectLst>
            <a:glow rad="101600">
              <a:schemeClr val="accent3">
                <a:satMod val="175000"/>
                <a:alpha val="40000"/>
              </a:schemeClr>
            </a:glow>
          </a:effectLst>
        </p:grpSpPr>
        <p:sp>
          <p:nvSpPr>
            <p:cNvPr id="47" name="Freeform 3"/>
            <p:cNvSpPr>
              <a:spLocks/>
            </p:cNvSpPr>
            <p:nvPr/>
          </p:nvSpPr>
          <p:spPr bwMode="auto">
            <a:xfrm>
              <a:off x="3936" y="2064"/>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2"/>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48" name="Freeform 4"/>
            <p:cNvSpPr>
              <a:spLocks/>
            </p:cNvSpPr>
            <p:nvPr/>
          </p:nvSpPr>
          <p:spPr bwMode="auto">
            <a:xfrm>
              <a:off x="3728" y="1920"/>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2"/>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49" name="Freeform 5"/>
            <p:cNvSpPr>
              <a:spLocks/>
            </p:cNvSpPr>
            <p:nvPr/>
          </p:nvSpPr>
          <p:spPr bwMode="auto">
            <a:xfrm>
              <a:off x="3504" y="1824"/>
              <a:ext cx="144" cy="288"/>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2"/>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50" name="Freeform 6"/>
            <p:cNvSpPr>
              <a:spLocks/>
            </p:cNvSpPr>
            <p:nvPr/>
          </p:nvSpPr>
          <p:spPr bwMode="auto">
            <a:xfrm>
              <a:off x="3243" y="1824"/>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Lst>
              <a:ahLst/>
              <a:cxnLst>
                <a:cxn ang="0">
                  <a:pos x="T0" y="T1"/>
                </a:cxn>
                <a:cxn ang="0">
                  <a:pos x="T2" y="T3"/>
                </a:cxn>
                <a:cxn ang="0">
                  <a:pos x="T4" y="T5"/>
                </a:cxn>
                <a:cxn ang="0">
                  <a:pos x="T6" y="T7"/>
                </a:cxn>
                <a:cxn ang="0">
                  <a:pos x="T8" y="T9"/>
                </a:cxn>
              </a:cxnLst>
              <a:rect l="0" t="0" r="r" b="b"/>
              <a:pathLst>
                <a:path w="789" h="535">
                  <a:moveTo>
                    <a:pt x="261" y="0"/>
                  </a:moveTo>
                  <a:lnTo>
                    <a:pt x="789" y="336"/>
                  </a:lnTo>
                  <a:lnTo>
                    <a:pt x="494" y="535"/>
                  </a:lnTo>
                  <a:lnTo>
                    <a:pt x="0" y="96"/>
                  </a:lnTo>
                  <a:lnTo>
                    <a:pt x="261" y="0"/>
                  </a:lnTo>
                  <a:close/>
                </a:path>
              </a:pathLst>
            </a:custGeom>
            <a:grpFill/>
            <a:ln w="38100"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51" name="Freeform 7"/>
            <p:cNvSpPr>
              <a:spLocks/>
            </p:cNvSpPr>
            <p:nvPr/>
          </p:nvSpPr>
          <p:spPr bwMode="auto">
            <a:xfrm>
              <a:off x="3253" y="1920"/>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Lst>
              <a:ahLst/>
              <a:cxnLst>
                <a:cxn ang="0">
                  <a:pos x="T0" y="T1"/>
                </a:cxn>
                <a:cxn ang="0">
                  <a:pos x="T2" y="T3"/>
                </a:cxn>
                <a:cxn ang="0">
                  <a:pos x="T4" y="T5"/>
                </a:cxn>
                <a:cxn ang="0">
                  <a:pos x="T6" y="T7"/>
                </a:cxn>
                <a:cxn ang="0">
                  <a:pos x="T8" y="T9"/>
                </a:cxn>
              </a:cxnLst>
              <a:rect l="0" t="0" r="r" b="b"/>
              <a:pathLst>
                <a:path w="491" h="567">
                  <a:moveTo>
                    <a:pt x="11" y="0"/>
                  </a:moveTo>
                  <a:lnTo>
                    <a:pt x="491" y="432"/>
                  </a:lnTo>
                  <a:lnTo>
                    <a:pt x="484" y="567"/>
                  </a:lnTo>
                  <a:lnTo>
                    <a:pt x="0" y="119"/>
                  </a:lnTo>
                  <a:lnTo>
                    <a:pt x="11" y="0"/>
                  </a:lnTo>
                  <a:close/>
                </a:path>
              </a:pathLst>
            </a:custGeom>
            <a:grpFill/>
            <a:ln w="38100"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52" name="Freeform 8"/>
            <p:cNvSpPr>
              <a:spLocks/>
            </p:cNvSpPr>
            <p:nvPr/>
          </p:nvSpPr>
          <p:spPr bwMode="auto">
            <a:xfrm>
              <a:off x="3728" y="2160"/>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Lst>
              <a:ahLst/>
              <a:cxnLst>
                <a:cxn ang="0">
                  <a:pos x="T0" y="T1"/>
                </a:cxn>
                <a:cxn ang="0">
                  <a:pos x="T2" y="T3"/>
                </a:cxn>
                <a:cxn ang="0">
                  <a:pos x="T4" y="T5"/>
                </a:cxn>
                <a:cxn ang="0">
                  <a:pos x="T6" y="T7"/>
                </a:cxn>
                <a:cxn ang="0">
                  <a:pos x="T8" y="T9"/>
                </a:cxn>
              </a:cxnLst>
              <a:rect l="0" t="0" r="r" b="b"/>
              <a:pathLst>
                <a:path w="304" h="327">
                  <a:moveTo>
                    <a:pt x="304" y="0"/>
                  </a:moveTo>
                  <a:lnTo>
                    <a:pt x="304" y="96"/>
                  </a:lnTo>
                  <a:lnTo>
                    <a:pt x="0" y="327"/>
                  </a:lnTo>
                  <a:lnTo>
                    <a:pt x="18" y="181"/>
                  </a:lnTo>
                  <a:lnTo>
                    <a:pt x="304" y="0"/>
                  </a:lnTo>
                  <a:close/>
                </a:path>
              </a:pathLst>
            </a:custGeom>
            <a:grpFill/>
            <a:ln w="38100"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53" name="Freeform 9"/>
            <p:cNvSpPr>
              <a:spLocks/>
            </p:cNvSpPr>
            <p:nvPr/>
          </p:nvSpPr>
          <p:spPr bwMode="auto">
            <a:xfrm>
              <a:off x="3504" y="2304"/>
              <a:ext cx="240" cy="336"/>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bg2"/>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54" name="Freeform 10"/>
            <p:cNvSpPr>
              <a:spLocks/>
            </p:cNvSpPr>
            <p:nvPr/>
          </p:nvSpPr>
          <p:spPr bwMode="auto">
            <a:xfrm>
              <a:off x="3312" y="2160"/>
              <a:ext cx="240" cy="288"/>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bg2"/>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55" name="Freeform 11"/>
            <p:cNvSpPr>
              <a:spLocks/>
            </p:cNvSpPr>
            <p:nvPr/>
          </p:nvSpPr>
          <p:spPr bwMode="auto">
            <a:xfrm>
              <a:off x="3168" y="2016"/>
              <a:ext cx="192" cy="288"/>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bg2"/>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grpSp>
      <p:grpSp>
        <p:nvGrpSpPr>
          <p:cNvPr id="86" name="Group 85"/>
          <p:cNvGrpSpPr/>
          <p:nvPr/>
        </p:nvGrpSpPr>
        <p:grpSpPr>
          <a:xfrm>
            <a:off x="1645029" y="4762649"/>
            <a:ext cx="5853942" cy="990600"/>
            <a:chOff x="869252" y="4762649"/>
            <a:chExt cx="5853942" cy="990600"/>
          </a:xfrm>
          <a:effectLst>
            <a:glow rad="101600">
              <a:schemeClr val="accent3">
                <a:satMod val="175000"/>
                <a:alpha val="40000"/>
              </a:schemeClr>
            </a:glow>
          </a:effectLst>
        </p:grpSpPr>
        <p:grpSp>
          <p:nvGrpSpPr>
            <p:cNvPr id="88" name="Group 2"/>
            <p:cNvGrpSpPr>
              <a:grpSpLocks/>
            </p:cNvGrpSpPr>
            <p:nvPr/>
          </p:nvGrpSpPr>
          <p:grpSpPr bwMode="auto">
            <a:xfrm flipH="1">
              <a:off x="869252" y="4762649"/>
              <a:ext cx="1107141" cy="990600"/>
              <a:chOff x="3168" y="1824"/>
              <a:chExt cx="912" cy="816"/>
            </a:xfrm>
          </p:grpSpPr>
          <p:sp>
            <p:nvSpPr>
              <p:cNvPr id="119" name="Freeform 3"/>
              <p:cNvSpPr>
                <a:spLocks/>
              </p:cNvSpPr>
              <p:nvPr/>
            </p:nvSpPr>
            <p:spPr bwMode="auto">
              <a:xfrm>
                <a:off x="3936" y="2064"/>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120" name="Freeform 4"/>
              <p:cNvSpPr>
                <a:spLocks/>
              </p:cNvSpPr>
              <p:nvPr/>
            </p:nvSpPr>
            <p:spPr bwMode="auto">
              <a:xfrm>
                <a:off x="3728" y="1920"/>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121" name="Freeform 5"/>
              <p:cNvSpPr>
                <a:spLocks/>
              </p:cNvSpPr>
              <p:nvPr/>
            </p:nvSpPr>
            <p:spPr bwMode="auto">
              <a:xfrm>
                <a:off x="3504" y="1824"/>
                <a:ext cx="144" cy="288"/>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122" name="Freeform 6"/>
              <p:cNvSpPr>
                <a:spLocks/>
              </p:cNvSpPr>
              <p:nvPr/>
            </p:nvSpPr>
            <p:spPr bwMode="auto">
              <a:xfrm>
                <a:off x="3243" y="1824"/>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Lst>
                <a:ahLst/>
                <a:cxnLst>
                  <a:cxn ang="0">
                    <a:pos x="T0" y="T1"/>
                  </a:cxn>
                  <a:cxn ang="0">
                    <a:pos x="T2" y="T3"/>
                  </a:cxn>
                  <a:cxn ang="0">
                    <a:pos x="T4" y="T5"/>
                  </a:cxn>
                  <a:cxn ang="0">
                    <a:pos x="T6" y="T7"/>
                  </a:cxn>
                  <a:cxn ang="0">
                    <a:pos x="T8" y="T9"/>
                  </a:cxn>
                </a:cxnLst>
                <a:rect l="0" t="0" r="r" b="b"/>
                <a:pathLst>
                  <a:path w="789" h="535">
                    <a:moveTo>
                      <a:pt x="261" y="0"/>
                    </a:moveTo>
                    <a:lnTo>
                      <a:pt x="789" y="336"/>
                    </a:lnTo>
                    <a:lnTo>
                      <a:pt x="494" y="535"/>
                    </a:lnTo>
                    <a:lnTo>
                      <a:pt x="0" y="96"/>
                    </a:lnTo>
                    <a:lnTo>
                      <a:pt x="261" y="0"/>
                    </a:lnTo>
                    <a:close/>
                  </a:path>
                </a:pathLst>
              </a:custGeom>
              <a:solidFill>
                <a:srgbClr val="00B050"/>
              </a:solidFill>
              <a:ln w="38100"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123" name="Freeform 7"/>
              <p:cNvSpPr>
                <a:spLocks/>
              </p:cNvSpPr>
              <p:nvPr/>
            </p:nvSpPr>
            <p:spPr bwMode="auto">
              <a:xfrm>
                <a:off x="3253" y="1920"/>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Lst>
                <a:ahLst/>
                <a:cxnLst>
                  <a:cxn ang="0">
                    <a:pos x="T0" y="T1"/>
                  </a:cxn>
                  <a:cxn ang="0">
                    <a:pos x="T2" y="T3"/>
                  </a:cxn>
                  <a:cxn ang="0">
                    <a:pos x="T4" y="T5"/>
                  </a:cxn>
                  <a:cxn ang="0">
                    <a:pos x="T6" y="T7"/>
                  </a:cxn>
                  <a:cxn ang="0">
                    <a:pos x="T8" y="T9"/>
                  </a:cxn>
                </a:cxnLst>
                <a:rect l="0" t="0" r="r" b="b"/>
                <a:pathLst>
                  <a:path w="491" h="567">
                    <a:moveTo>
                      <a:pt x="11" y="0"/>
                    </a:moveTo>
                    <a:lnTo>
                      <a:pt x="491" y="432"/>
                    </a:lnTo>
                    <a:lnTo>
                      <a:pt x="484" y="567"/>
                    </a:lnTo>
                    <a:lnTo>
                      <a:pt x="0" y="119"/>
                    </a:lnTo>
                    <a:lnTo>
                      <a:pt x="11" y="0"/>
                    </a:lnTo>
                    <a:close/>
                  </a:path>
                </a:pathLst>
              </a:custGeom>
              <a:solidFill>
                <a:srgbClr val="00B050"/>
              </a:solidFill>
              <a:ln w="38100"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124" name="Freeform 8"/>
              <p:cNvSpPr>
                <a:spLocks/>
              </p:cNvSpPr>
              <p:nvPr/>
            </p:nvSpPr>
            <p:spPr bwMode="auto">
              <a:xfrm>
                <a:off x="3728" y="2160"/>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Lst>
                <a:ahLst/>
                <a:cxnLst>
                  <a:cxn ang="0">
                    <a:pos x="T0" y="T1"/>
                  </a:cxn>
                  <a:cxn ang="0">
                    <a:pos x="T2" y="T3"/>
                  </a:cxn>
                  <a:cxn ang="0">
                    <a:pos x="T4" y="T5"/>
                  </a:cxn>
                  <a:cxn ang="0">
                    <a:pos x="T6" y="T7"/>
                  </a:cxn>
                  <a:cxn ang="0">
                    <a:pos x="T8" y="T9"/>
                  </a:cxn>
                </a:cxnLst>
                <a:rect l="0" t="0" r="r" b="b"/>
                <a:pathLst>
                  <a:path w="304" h="327">
                    <a:moveTo>
                      <a:pt x="304" y="0"/>
                    </a:moveTo>
                    <a:lnTo>
                      <a:pt x="304" y="96"/>
                    </a:lnTo>
                    <a:lnTo>
                      <a:pt x="0" y="327"/>
                    </a:lnTo>
                    <a:lnTo>
                      <a:pt x="18" y="181"/>
                    </a:lnTo>
                    <a:lnTo>
                      <a:pt x="304" y="0"/>
                    </a:lnTo>
                    <a:close/>
                  </a:path>
                </a:pathLst>
              </a:custGeom>
              <a:solidFill>
                <a:srgbClr val="00B050"/>
              </a:solidFill>
              <a:ln w="38100"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125" name="Freeform 9"/>
              <p:cNvSpPr>
                <a:spLocks/>
              </p:cNvSpPr>
              <p:nvPr/>
            </p:nvSpPr>
            <p:spPr bwMode="auto">
              <a:xfrm>
                <a:off x="3504" y="2304"/>
                <a:ext cx="240" cy="336"/>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126" name="Freeform 10"/>
              <p:cNvSpPr>
                <a:spLocks/>
              </p:cNvSpPr>
              <p:nvPr/>
            </p:nvSpPr>
            <p:spPr bwMode="auto">
              <a:xfrm>
                <a:off x="3312" y="2160"/>
                <a:ext cx="240" cy="288"/>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127" name="Freeform 11"/>
              <p:cNvSpPr>
                <a:spLocks/>
              </p:cNvSpPr>
              <p:nvPr/>
            </p:nvSpPr>
            <p:spPr bwMode="auto">
              <a:xfrm>
                <a:off x="3168" y="2016"/>
                <a:ext cx="192" cy="288"/>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grpSp>
        <p:grpSp>
          <p:nvGrpSpPr>
            <p:cNvPr id="89" name="Group 2"/>
            <p:cNvGrpSpPr>
              <a:grpSpLocks/>
            </p:cNvGrpSpPr>
            <p:nvPr/>
          </p:nvGrpSpPr>
          <p:grpSpPr bwMode="auto">
            <a:xfrm flipH="1">
              <a:off x="2451519" y="4762649"/>
              <a:ext cx="1107141" cy="990600"/>
              <a:chOff x="3168" y="1824"/>
              <a:chExt cx="912" cy="816"/>
            </a:xfrm>
          </p:grpSpPr>
          <p:sp>
            <p:nvSpPr>
              <p:cNvPr id="110" name="Freeform 3"/>
              <p:cNvSpPr>
                <a:spLocks/>
              </p:cNvSpPr>
              <p:nvPr/>
            </p:nvSpPr>
            <p:spPr bwMode="auto">
              <a:xfrm>
                <a:off x="3936" y="2064"/>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111" name="Freeform 4"/>
              <p:cNvSpPr>
                <a:spLocks/>
              </p:cNvSpPr>
              <p:nvPr/>
            </p:nvSpPr>
            <p:spPr bwMode="auto">
              <a:xfrm>
                <a:off x="3728" y="1920"/>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112" name="Freeform 5"/>
              <p:cNvSpPr>
                <a:spLocks/>
              </p:cNvSpPr>
              <p:nvPr/>
            </p:nvSpPr>
            <p:spPr bwMode="auto">
              <a:xfrm>
                <a:off x="3504" y="1824"/>
                <a:ext cx="144" cy="288"/>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113" name="Freeform 6"/>
              <p:cNvSpPr>
                <a:spLocks/>
              </p:cNvSpPr>
              <p:nvPr/>
            </p:nvSpPr>
            <p:spPr bwMode="auto">
              <a:xfrm>
                <a:off x="3243" y="1824"/>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Lst>
                <a:ahLst/>
                <a:cxnLst>
                  <a:cxn ang="0">
                    <a:pos x="T0" y="T1"/>
                  </a:cxn>
                  <a:cxn ang="0">
                    <a:pos x="T2" y="T3"/>
                  </a:cxn>
                  <a:cxn ang="0">
                    <a:pos x="T4" y="T5"/>
                  </a:cxn>
                  <a:cxn ang="0">
                    <a:pos x="T6" y="T7"/>
                  </a:cxn>
                  <a:cxn ang="0">
                    <a:pos x="T8" y="T9"/>
                  </a:cxn>
                </a:cxnLst>
                <a:rect l="0" t="0" r="r" b="b"/>
                <a:pathLst>
                  <a:path w="789" h="535">
                    <a:moveTo>
                      <a:pt x="261" y="0"/>
                    </a:moveTo>
                    <a:lnTo>
                      <a:pt x="789" y="336"/>
                    </a:lnTo>
                    <a:lnTo>
                      <a:pt x="494" y="535"/>
                    </a:lnTo>
                    <a:lnTo>
                      <a:pt x="0" y="96"/>
                    </a:lnTo>
                    <a:lnTo>
                      <a:pt x="261" y="0"/>
                    </a:lnTo>
                    <a:close/>
                  </a:path>
                </a:pathLst>
              </a:custGeom>
              <a:solidFill>
                <a:srgbClr val="00B050"/>
              </a:solidFill>
              <a:ln w="38100"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114" name="Freeform 7"/>
              <p:cNvSpPr>
                <a:spLocks/>
              </p:cNvSpPr>
              <p:nvPr/>
            </p:nvSpPr>
            <p:spPr bwMode="auto">
              <a:xfrm>
                <a:off x="3253" y="1920"/>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Lst>
                <a:ahLst/>
                <a:cxnLst>
                  <a:cxn ang="0">
                    <a:pos x="T0" y="T1"/>
                  </a:cxn>
                  <a:cxn ang="0">
                    <a:pos x="T2" y="T3"/>
                  </a:cxn>
                  <a:cxn ang="0">
                    <a:pos x="T4" y="T5"/>
                  </a:cxn>
                  <a:cxn ang="0">
                    <a:pos x="T6" y="T7"/>
                  </a:cxn>
                  <a:cxn ang="0">
                    <a:pos x="T8" y="T9"/>
                  </a:cxn>
                </a:cxnLst>
                <a:rect l="0" t="0" r="r" b="b"/>
                <a:pathLst>
                  <a:path w="491" h="567">
                    <a:moveTo>
                      <a:pt x="11" y="0"/>
                    </a:moveTo>
                    <a:lnTo>
                      <a:pt x="491" y="432"/>
                    </a:lnTo>
                    <a:lnTo>
                      <a:pt x="484" y="567"/>
                    </a:lnTo>
                    <a:lnTo>
                      <a:pt x="0" y="119"/>
                    </a:lnTo>
                    <a:lnTo>
                      <a:pt x="11" y="0"/>
                    </a:lnTo>
                    <a:close/>
                  </a:path>
                </a:pathLst>
              </a:custGeom>
              <a:solidFill>
                <a:srgbClr val="00B050"/>
              </a:solidFill>
              <a:ln w="38100"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115" name="Freeform 8"/>
              <p:cNvSpPr>
                <a:spLocks/>
              </p:cNvSpPr>
              <p:nvPr/>
            </p:nvSpPr>
            <p:spPr bwMode="auto">
              <a:xfrm>
                <a:off x="3728" y="2160"/>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Lst>
                <a:ahLst/>
                <a:cxnLst>
                  <a:cxn ang="0">
                    <a:pos x="T0" y="T1"/>
                  </a:cxn>
                  <a:cxn ang="0">
                    <a:pos x="T2" y="T3"/>
                  </a:cxn>
                  <a:cxn ang="0">
                    <a:pos x="T4" y="T5"/>
                  </a:cxn>
                  <a:cxn ang="0">
                    <a:pos x="T6" y="T7"/>
                  </a:cxn>
                  <a:cxn ang="0">
                    <a:pos x="T8" y="T9"/>
                  </a:cxn>
                </a:cxnLst>
                <a:rect l="0" t="0" r="r" b="b"/>
                <a:pathLst>
                  <a:path w="304" h="327">
                    <a:moveTo>
                      <a:pt x="304" y="0"/>
                    </a:moveTo>
                    <a:lnTo>
                      <a:pt x="304" y="96"/>
                    </a:lnTo>
                    <a:lnTo>
                      <a:pt x="0" y="327"/>
                    </a:lnTo>
                    <a:lnTo>
                      <a:pt x="18" y="181"/>
                    </a:lnTo>
                    <a:lnTo>
                      <a:pt x="304" y="0"/>
                    </a:lnTo>
                    <a:close/>
                  </a:path>
                </a:pathLst>
              </a:custGeom>
              <a:solidFill>
                <a:srgbClr val="00B050"/>
              </a:solidFill>
              <a:ln w="38100"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116" name="Freeform 9"/>
              <p:cNvSpPr>
                <a:spLocks/>
              </p:cNvSpPr>
              <p:nvPr/>
            </p:nvSpPr>
            <p:spPr bwMode="auto">
              <a:xfrm>
                <a:off x="3504" y="2304"/>
                <a:ext cx="240" cy="336"/>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117" name="Freeform 10"/>
              <p:cNvSpPr>
                <a:spLocks/>
              </p:cNvSpPr>
              <p:nvPr/>
            </p:nvSpPr>
            <p:spPr bwMode="auto">
              <a:xfrm>
                <a:off x="3312" y="2160"/>
                <a:ext cx="240" cy="288"/>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118" name="Freeform 11"/>
              <p:cNvSpPr>
                <a:spLocks/>
              </p:cNvSpPr>
              <p:nvPr/>
            </p:nvSpPr>
            <p:spPr bwMode="auto">
              <a:xfrm>
                <a:off x="3168" y="2016"/>
                <a:ext cx="192" cy="288"/>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grpSp>
        <p:grpSp>
          <p:nvGrpSpPr>
            <p:cNvPr id="90" name="Group 2"/>
            <p:cNvGrpSpPr>
              <a:grpSpLocks/>
            </p:cNvGrpSpPr>
            <p:nvPr/>
          </p:nvGrpSpPr>
          <p:grpSpPr bwMode="auto">
            <a:xfrm flipH="1">
              <a:off x="4033786" y="4762649"/>
              <a:ext cx="1107141" cy="990600"/>
              <a:chOff x="3168" y="1824"/>
              <a:chExt cx="912" cy="816"/>
            </a:xfrm>
          </p:grpSpPr>
          <p:sp>
            <p:nvSpPr>
              <p:cNvPr id="101" name="Freeform 3"/>
              <p:cNvSpPr>
                <a:spLocks/>
              </p:cNvSpPr>
              <p:nvPr/>
            </p:nvSpPr>
            <p:spPr bwMode="auto">
              <a:xfrm>
                <a:off x="3936" y="2064"/>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102" name="Freeform 4"/>
              <p:cNvSpPr>
                <a:spLocks/>
              </p:cNvSpPr>
              <p:nvPr/>
            </p:nvSpPr>
            <p:spPr bwMode="auto">
              <a:xfrm>
                <a:off x="3728" y="1920"/>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103" name="Freeform 5"/>
              <p:cNvSpPr>
                <a:spLocks/>
              </p:cNvSpPr>
              <p:nvPr/>
            </p:nvSpPr>
            <p:spPr bwMode="auto">
              <a:xfrm>
                <a:off x="3504" y="1824"/>
                <a:ext cx="144" cy="288"/>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104" name="Freeform 6"/>
              <p:cNvSpPr>
                <a:spLocks/>
              </p:cNvSpPr>
              <p:nvPr/>
            </p:nvSpPr>
            <p:spPr bwMode="auto">
              <a:xfrm>
                <a:off x="3243" y="1824"/>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Lst>
                <a:ahLst/>
                <a:cxnLst>
                  <a:cxn ang="0">
                    <a:pos x="T0" y="T1"/>
                  </a:cxn>
                  <a:cxn ang="0">
                    <a:pos x="T2" y="T3"/>
                  </a:cxn>
                  <a:cxn ang="0">
                    <a:pos x="T4" y="T5"/>
                  </a:cxn>
                  <a:cxn ang="0">
                    <a:pos x="T6" y="T7"/>
                  </a:cxn>
                  <a:cxn ang="0">
                    <a:pos x="T8" y="T9"/>
                  </a:cxn>
                </a:cxnLst>
                <a:rect l="0" t="0" r="r" b="b"/>
                <a:pathLst>
                  <a:path w="789" h="535">
                    <a:moveTo>
                      <a:pt x="261" y="0"/>
                    </a:moveTo>
                    <a:lnTo>
                      <a:pt x="789" y="336"/>
                    </a:lnTo>
                    <a:lnTo>
                      <a:pt x="494" y="535"/>
                    </a:lnTo>
                    <a:lnTo>
                      <a:pt x="0" y="96"/>
                    </a:lnTo>
                    <a:lnTo>
                      <a:pt x="261" y="0"/>
                    </a:lnTo>
                    <a:close/>
                  </a:path>
                </a:pathLst>
              </a:custGeom>
              <a:solidFill>
                <a:srgbClr val="00B050"/>
              </a:solidFill>
              <a:ln w="38100"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105" name="Freeform 7"/>
              <p:cNvSpPr>
                <a:spLocks/>
              </p:cNvSpPr>
              <p:nvPr/>
            </p:nvSpPr>
            <p:spPr bwMode="auto">
              <a:xfrm>
                <a:off x="3253" y="1920"/>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Lst>
                <a:ahLst/>
                <a:cxnLst>
                  <a:cxn ang="0">
                    <a:pos x="T0" y="T1"/>
                  </a:cxn>
                  <a:cxn ang="0">
                    <a:pos x="T2" y="T3"/>
                  </a:cxn>
                  <a:cxn ang="0">
                    <a:pos x="T4" y="T5"/>
                  </a:cxn>
                  <a:cxn ang="0">
                    <a:pos x="T6" y="T7"/>
                  </a:cxn>
                  <a:cxn ang="0">
                    <a:pos x="T8" y="T9"/>
                  </a:cxn>
                </a:cxnLst>
                <a:rect l="0" t="0" r="r" b="b"/>
                <a:pathLst>
                  <a:path w="491" h="567">
                    <a:moveTo>
                      <a:pt x="11" y="0"/>
                    </a:moveTo>
                    <a:lnTo>
                      <a:pt x="491" y="432"/>
                    </a:lnTo>
                    <a:lnTo>
                      <a:pt x="484" y="567"/>
                    </a:lnTo>
                    <a:lnTo>
                      <a:pt x="0" y="119"/>
                    </a:lnTo>
                    <a:lnTo>
                      <a:pt x="11" y="0"/>
                    </a:lnTo>
                    <a:close/>
                  </a:path>
                </a:pathLst>
              </a:custGeom>
              <a:solidFill>
                <a:srgbClr val="00B050"/>
              </a:solidFill>
              <a:ln w="38100"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106" name="Freeform 8"/>
              <p:cNvSpPr>
                <a:spLocks/>
              </p:cNvSpPr>
              <p:nvPr/>
            </p:nvSpPr>
            <p:spPr bwMode="auto">
              <a:xfrm>
                <a:off x="3728" y="2160"/>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Lst>
                <a:ahLst/>
                <a:cxnLst>
                  <a:cxn ang="0">
                    <a:pos x="T0" y="T1"/>
                  </a:cxn>
                  <a:cxn ang="0">
                    <a:pos x="T2" y="T3"/>
                  </a:cxn>
                  <a:cxn ang="0">
                    <a:pos x="T4" y="T5"/>
                  </a:cxn>
                  <a:cxn ang="0">
                    <a:pos x="T6" y="T7"/>
                  </a:cxn>
                  <a:cxn ang="0">
                    <a:pos x="T8" y="T9"/>
                  </a:cxn>
                </a:cxnLst>
                <a:rect l="0" t="0" r="r" b="b"/>
                <a:pathLst>
                  <a:path w="304" h="327">
                    <a:moveTo>
                      <a:pt x="304" y="0"/>
                    </a:moveTo>
                    <a:lnTo>
                      <a:pt x="304" y="96"/>
                    </a:lnTo>
                    <a:lnTo>
                      <a:pt x="0" y="327"/>
                    </a:lnTo>
                    <a:lnTo>
                      <a:pt x="18" y="181"/>
                    </a:lnTo>
                    <a:lnTo>
                      <a:pt x="304" y="0"/>
                    </a:lnTo>
                    <a:close/>
                  </a:path>
                </a:pathLst>
              </a:custGeom>
              <a:solidFill>
                <a:srgbClr val="00B050"/>
              </a:solidFill>
              <a:ln w="38100"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107" name="Freeform 9"/>
              <p:cNvSpPr>
                <a:spLocks/>
              </p:cNvSpPr>
              <p:nvPr/>
            </p:nvSpPr>
            <p:spPr bwMode="auto">
              <a:xfrm>
                <a:off x="3504" y="2304"/>
                <a:ext cx="240" cy="336"/>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108" name="Freeform 10"/>
              <p:cNvSpPr>
                <a:spLocks/>
              </p:cNvSpPr>
              <p:nvPr/>
            </p:nvSpPr>
            <p:spPr bwMode="auto">
              <a:xfrm>
                <a:off x="3312" y="2160"/>
                <a:ext cx="240" cy="288"/>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109" name="Freeform 11"/>
              <p:cNvSpPr>
                <a:spLocks/>
              </p:cNvSpPr>
              <p:nvPr/>
            </p:nvSpPr>
            <p:spPr bwMode="auto">
              <a:xfrm>
                <a:off x="3168" y="2016"/>
                <a:ext cx="192" cy="288"/>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grpSp>
        <p:grpSp>
          <p:nvGrpSpPr>
            <p:cNvPr id="91" name="Group 2"/>
            <p:cNvGrpSpPr>
              <a:grpSpLocks/>
            </p:cNvGrpSpPr>
            <p:nvPr/>
          </p:nvGrpSpPr>
          <p:grpSpPr bwMode="auto">
            <a:xfrm flipH="1">
              <a:off x="5616053" y="4762649"/>
              <a:ext cx="1107141" cy="990600"/>
              <a:chOff x="3168" y="1824"/>
              <a:chExt cx="912" cy="816"/>
            </a:xfrm>
          </p:grpSpPr>
          <p:sp>
            <p:nvSpPr>
              <p:cNvPr id="92" name="Freeform 3"/>
              <p:cNvSpPr>
                <a:spLocks/>
              </p:cNvSpPr>
              <p:nvPr/>
            </p:nvSpPr>
            <p:spPr bwMode="auto">
              <a:xfrm>
                <a:off x="3936" y="2064"/>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93" name="Freeform 4"/>
              <p:cNvSpPr>
                <a:spLocks/>
              </p:cNvSpPr>
              <p:nvPr/>
            </p:nvSpPr>
            <p:spPr bwMode="auto">
              <a:xfrm>
                <a:off x="3728" y="1920"/>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94" name="Freeform 5"/>
              <p:cNvSpPr>
                <a:spLocks/>
              </p:cNvSpPr>
              <p:nvPr/>
            </p:nvSpPr>
            <p:spPr bwMode="auto">
              <a:xfrm>
                <a:off x="3504" y="1824"/>
                <a:ext cx="144" cy="288"/>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95" name="Freeform 6"/>
              <p:cNvSpPr>
                <a:spLocks/>
              </p:cNvSpPr>
              <p:nvPr/>
            </p:nvSpPr>
            <p:spPr bwMode="auto">
              <a:xfrm>
                <a:off x="3243" y="1824"/>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Lst>
                <a:ahLst/>
                <a:cxnLst>
                  <a:cxn ang="0">
                    <a:pos x="T0" y="T1"/>
                  </a:cxn>
                  <a:cxn ang="0">
                    <a:pos x="T2" y="T3"/>
                  </a:cxn>
                  <a:cxn ang="0">
                    <a:pos x="T4" y="T5"/>
                  </a:cxn>
                  <a:cxn ang="0">
                    <a:pos x="T6" y="T7"/>
                  </a:cxn>
                  <a:cxn ang="0">
                    <a:pos x="T8" y="T9"/>
                  </a:cxn>
                </a:cxnLst>
                <a:rect l="0" t="0" r="r" b="b"/>
                <a:pathLst>
                  <a:path w="789" h="535">
                    <a:moveTo>
                      <a:pt x="261" y="0"/>
                    </a:moveTo>
                    <a:lnTo>
                      <a:pt x="789" y="336"/>
                    </a:lnTo>
                    <a:lnTo>
                      <a:pt x="494" y="535"/>
                    </a:lnTo>
                    <a:lnTo>
                      <a:pt x="0" y="96"/>
                    </a:lnTo>
                    <a:lnTo>
                      <a:pt x="261" y="0"/>
                    </a:lnTo>
                    <a:close/>
                  </a:path>
                </a:pathLst>
              </a:custGeom>
              <a:solidFill>
                <a:srgbClr val="FF0000"/>
              </a:solidFill>
              <a:ln w="38100"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96" name="Freeform 7"/>
              <p:cNvSpPr>
                <a:spLocks/>
              </p:cNvSpPr>
              <p:nvPr/>
            </p:nvSpPr>
            <p:spPr bwMode="auto">
              <a:xfrm>
                <a:off x="3253" y="1920"/>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Lst>
                <a:ahLst/>
                <a:cxnLst>
                  <a:cxn ang="0">
                    <a:pos x="T0" y="T1"/>
                  </a:cxn>
                  <a:cxn ang="0">
                    <a:pos x="T2" y="T3"/>
                  </a:cxn>
                  <a:cxn ang="0">
                    <a:pos x="T4" y="T5"/>
                  </a:cxn>
                  <a:cxn ang="0">
                    <a:pos x="T6" y="T7"/>
                  </a:cxn>
                  <a:cxn ang="0">
                    <a:pos x="T8" y="T9"/>
                  </a:cxn>
                </a:cxnLst>
                <a:rect l="0" t="0" r="r" b="b"/>
                <a:pathLst>
                  <a:path w="491" h="567">
                    <a:moveTo>
                      <a:pt x="11" y="0"/>
                    </a:moveTo>
                    <a:lnTo>
                      <a:pt x="491" y="432"/>
                    </a:lnTo>
                    <a:lnTo>
                      <a:pt x="484" y="567"/>
                    </a:lnTo>
                    <a:lnTo>
                      <a:pt x="0" y="119"/>
                    </a:lnTo>
                    <a:lnTo>
                      <a:pt x="11" y="0"/>
                    </a:lnTo>
                    <a:close/>
                  </a:path>
                </a:pathLst>
              </a:custGeom>
              <a:solidFill>
                <a:srgbClr val="FF0000"/>
              </a:solidFill>
              <a:ln w="38100"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97" name="Freeform 8"/>
              <p:cNvSpPr>
                <a:spLocks/>
              </p:cNvSpPr>
              <p:nvPr/>
            </p:nvSpPr>
            <p:spPr bwMode="auto">
              <a:xfrm>
                <a:off x="3728" y="2160"/>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Lst>
                <a:ahLst/>
                <a:cxnLst>
                  <a:cxn ang="0">
                    <a:pos x="T0" y="T1"/>
                  </a:cxn>
                  <a:cxn ang="0">
                    <a:pos x="T2" y="T3"/>
                  </a:cxn>
                  <a:cxn ang="0">
                    <a:pos x="T4" y="T5"/>
                  </a:cxn>
                  <a:cxn ang="0">
                    <a:pos x="T6" y="T7"/>
                  </a:cxn>
                  <a:cxn ang="0">
                    <a:pos x="T8" y="T9"/>
                  </a:cxn>
                </a:cxnLst>
                <a:rect l="0" t="0" r="r" b="b"/>
                <a:pathLst>
                  <a:path w="304" h="327">
                    <a:moveTo>
                      <a:pt x="304" y="0"/>
                    </a:moveTo>
                    <a:lnTo>
                      <a:pt x="304" y="96"/>
                    </a:lnTo>
                    <a:lnTo>
                      <a:pt x="0" y="327"/>
                    </a:lnTo>
                    <a:lnTo>
                      <a:pt x="18" y="181"/>
                    </a:lnTo>
                    <a:lnTo>
                      <a:pt x="304" y="0"/>
                    </a:lnTo>
                    <a:close/>
                  </a:path>
                </a:pathLst>
              </a:custGeom>
              <a:solidFill>
                <a:srgbClr val="FF0000"/>
              </a:solidFill>
              <a:ln w="38100"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98" name="Freeform 9"/>
              <p:cNvSpPr>
                <a:spLocks/>
              </p:cNvSpPr>
              <p:nvPr/>
            </p:nvSpPr>
            <p:spPr bwMode="auto">
              <a:xfrm>
                <a:off x="3504" y="2304"/>
                <a:ext cx="240" cy="336"/>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99" name="Freeform 10"/>
              <p:cNvSpPr>
                <a:spLocks/>
              </p:cNvSpPr>
              <p:nvPr/>
            </p:nvSpPr>
            <p:spPr bwMode="auto">
              <a:xfrm>
                <a:off x="3312" y="2160"/>
                <a:ext cx="240" cy="288"/>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100" name="Freeform 11"/>
              <p:cNvSpPr>
                <a:spLocks/>
              </p:cNvSpPr>
              <p:nvPr/>
            </p:nvSpPr>
            <p:spPr bwMode="auto">
              <a:xfrm>
                <a:off x="3168" y="2016"/>
                <a:ext cx="192" cy="288"/>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grpSp>
      </p:grpSp>
      <p:sp>
        <p:nvSpPr>
          <p:cNvPr id="87" name="Freeform 86"/>
          <p:cNvSpPr/>
          <p:nvPr/>
        </p:nvSpPr>
        <p:spPr bwMode="auto">
          <a:xfrm flipH="1">
            <a:off x="7017527" y="4460053"/>
            <a:ext cx="907794" cy="457237"/>
          </a:xfrm>
          <a:custGeom>
            <a:avLst/>
            <a:gdLst>
              <a:gd name="connsiteX0" fmla="*/ 699976 w 907794"/>
              <a:gd name="connsiteY0" fmla="*/ 387928 h 457237"/>
              <a:gd name="connsiteX1" fmla="*/ 312049 w 907794"/>
              <a:gd name="connsiteY1" fmla="*/ 27709 h 457237"/>
              <a:gd name="connsiteX2" fmla="*/ 21104 w 907794"/>
              <a:gd name="connsiteY2" fmla="*/ 457200 h 457237"/>
              <a:gd name="connsiteX3" fmla="*/ 907794 w 907794"/>
              <a:gd name="connsiteY3" fmla="*/ 0 h 457237"/>
              <a:gd name="connsiteX4" fmla="*/ 907794 w 907794"/>
              <a:gd name="connsiteY4" fmla="*/ 0 h 4572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7794" h="457237">
                <a:moveTo>
                  <a:pt x="699976" y="387928"/>
                </a:moveTo>
                <a:cubicBezTo>
                  <a:pt x="562585" y="202046"/>
                  <a:pt x="425194" y="16164"/>
                  <a:pt x="312049" y="27709"/>
                </a:cubicBezTo>
                <a:cubicBezTo>
                  <a:pt x="198904" y="39254"/>
                  <a:pt x="-78187" y="461818"/>
                  <a:pt x="21104" y="457200"/>
                </a:cubicBezTo>
                <a:cubicBezTo>
                  <a:pt x="120395" y="452582"/>
                  <a:pt x="907794" y="0"/>
                  <a:pt x="907794" y="0"/>
                </a:cubicBezTo>
                <a:lnTo>
                  <a:pt x="907794" y="0"/>
                </a:lnTo>
              </a:path>
            </a:pathLst>
          </a:custGeom>
          <a:noFill/>
          <a:ln w="76200">
            <a:solidFill>
              <a:srgbClr val="FF0000"/>
            </a:solidFill>
            <a:round/>
            <a:headEnd type="none" w="med" len="med"/>
            <a:tailEnd type="triangl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4400" b="0" i="0" u="none" strike="noStrike" cap="none" normalizeH="0" baseline="0" dirty="0">
              <a:ln>
                <a:noFill/>
              </a:ln>
              <a:solidFill>
                <a:srgbClr val="0000FF"/>
              </a:solidFill>
              <a:effectLst/>
              <a:latin typeface="Comic Sans MS" pitchFamily="66" charset="0"/>
            </a:endParaRPr>
          </a:p>
        </p:txBody>
      </p:sp>
      <p:sp>
        <p:nvSpPr>
          <p:cNvPr id="128" name="Oval 127"/>
          <p:cNvSpPr/>
          <p:nvPr/>
        </p:nvSpPr>
        <p:spPr bwMode="auto">
          <a:xfrm>
            <a:off x="1615422" y="4626211"/>
            <a:ext cx="1194277" cy="1194277"/>
          </a:xfrm>
          <a:prstGeom prst="ellipse">
            <a:avLst/>
          </a:prstGeom>
          <a:noFill/>
          <a:ln w="381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FF0066"/>
              </a:solidFill>
              <a:effectLst/>
              <a:latin typeface="Lucida Console" pitchFamily="49" charset="0"/>
            </a:endParaRPr>
          </a:p>
        </p:txBody>
      </p:sp>
      <p:sp>
        <p:nvSpPr>
          <p:cNvPr id="129" name="Oval 128"/>
          <p:cNvSpPr/>
          <p:nvPr/>
        </p:nvSpPr>
        <p:spPr bwMode="auto">
          <a:xfrm>
            <a:off x="3201154" y="4626210"/>
            <a:ext cx="1194277" cy="1194277"/>
          </a:xfrm>
          <a:prstGeom prst="ellipse">
            <a:avLst/>
          </a:prstGeom>
          <a:noFill/>
          <a:ln w="381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FF0066"/>
              </a:solidFill>
              <a:effectLst/>
              <a:latin typeface="Lucida Console" pitchFamily="49" charset="0"/>
            </a:endParaRPr>
          </a:p>
        </p:txBody>
      </p:sp>
      <p:sp>
        <p:nvSpPr>
          <p:cNvPr id="130" name="Oval 129"/>
          <p:cNvSpPr/>
          <p:nvPr/>
        </p:nvSpPr>
        <p:spPr bwMode="auto">
          <a:xfrm>
            <a:off x="4786886" y="4626209"/>
            <a:ext cx="1194277" cy="1194277"/>
          </a:xfrm>
          <a:prstGeom prst="ellipse">
            <a:avLst/>
          </a:prstGeom>
          <a:noFill/>
          <a:ln w="381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FF0066"/>
              </a:solidFill>
              <a:effectLst/>
              <a:latin typeface="Lucida Console" pitchFamily="49" charset="0"/>
            </a:endParaRPr>
          </a:p>
        </p:txBody>
      </p:sp>
      <p:sp>
        <p:nvSpPr>
          <p:cNvPr id="131" name="Oval 130"/>
          <p:cNvSpPr/>
          <p:nvPr/>
        </p:nvSpPr>
        <p:spPr bwMode="auto">
          <a:xfrm>
            <a:off x="6372618" y="4626208"/>
            <a:ext cx="1194277" cy="1194277"/>
          </a:xfrm>
          <a:prstGeom prst="ellipse">
            <a:avLst/>
          </a:prstGeom>
          <a:noFill/>
          <a:ln w="381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FF0066"/>
              </a:solidFill>
              <a:effectLst/>
              <a:latin typeface="Lucida Console" pitchFamily="49" charset="0"/>
            </a:endParaRPr>
          </a:p>
        </p:txBody>
      </p:sp>
      <p:sp>
        <p:nvSpPr>
          <p:cNvPr id="133" name="Oval 132"/>
          <p:cNvSpPr/>
          <p:nvPr/>
        </p:nvSpPr>
        <p:spPr bwMode="auto">
          <a:xfrm>
            <a:off x="3974861" y="1568066"/>
            <a:ext cx="1194277" cy="1194277"/>
          </a:xfrm>
          <a:prstGeom prst="ellipse">
            <a:avLst/>
          </a:prstGeom>
          <a:noFill/>
          <a:ln w="381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FF0066"/>
              </a:solidFill>
              <a:effectLst/>
              <a:latin typeface="Lucida Console" pitchFamily="49" charset="0"/>
            </a:endParaRPr>
          </a:p>
        </p:txBody>
      </p:sp>
      <p:sp>
        <p:nvSpPr>
          <p:cNvPr id="15" name="Freeform: Shape 14">
            <a:extLst>
              <a:ext uri="{FF2B5EF4-FFF2-40B4-BE49-F238E27FC236}">
                <a16:creationId xmlns:a16="http://schemas.microsoft.com/office/drawing/2014/main" id="{E8BFE359-B68B-CA6E-035C-4FA5F616EEF6}"/>
              </a:ext>
            </a:extLst>
          </p:cNvPr>
          <p:cNvSpPr/>
          <p:nvPr/>
        </p:nvSpPr>
        <p:spPr bwMode="auto">
          <a:xfrm>
            <a:off x="4730936" y="1885153"/>
            <a:ext cx="538385" cy="363196"/>
          </a:xfrm>
          <a:custGeom>
            <a:avLst/>
            <a:gdLst>
              <a:gd name="connsiteX0" fmla="*/ 0 w 538385"/>
              <a:gd name="connsiteY0" fmla="*/ 47002 h 363196"/>
              <a:gd name="connsiteX1" fmla="*/ 4272 w 538385"/>
              <a:gd name="connsiteY1" fmla="*/ 363196 h 363196"/>
              <a:gd name="connsiteX2" fmla="*/ 435835 w 538385"/>
              <a:gd name="connsiteY2" fmla="*/ 346105 h 363196"/>
              <a:gd name="connsiteX3" fmla="*/ 538385 w 538385"/>
              <a:gd name="connsiteY3" fmla="*/ 38456 h 363196"/>
              <a:gd name="connsiteX4" fmla="*/ 367469 w 538385"/>
              <a:gd name="connsiteY4" fmla="*/ 132460 h 363196"/>
              <a:gd name="connsiteX5" fmla="*/ 217917 w 538385"/>
              <a:gd name="connsiteY5" fmla="*/ 0 h 363196"/>
              <a:gd name="connsiteX6" fmla="*/ 123914 w 538385"/>
              <a:gd name="connsiteY6" fmla="*/ 141006 h 363196"/>
              <a:gd name="connsiteX7" fmla="*/ 0 w 538385"/>
              <a:gd name="connsiteY7" fmla="*/ 47002 h 363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8385" h="363196">
                <a:moveTo>
                  <a:pt x="0" y="47002"/>
                </a:moveTo>
                <a:lnTo>
                  <a:pt x="4272" y="363196"/>
                </a:lnTo>
                <a:lnTo>
                  <a:pt x="435835" y="346105"/>
                </a:lnTo>
                <a:lnTo>
                  <a:pt x="538385" y="38456"/>
                </a:lnTo>
                <a:lnTo>
                  <a:pt x="367469" y="132460"/>
                </a:lnTo>
                <a:lnTo>
                  <a:pt x="217917" y="0"/>
                </a:lnTo>
                <a:lnTo>
                  <a:pt x="123914" y="141006"/>
                </a:lnTo>
                <a:lnTo>
                  <a:pt x="0" y="47002"/>
                </a:lnTo>
                <a:close/>
              </a:path>
            </a:pathLst>
          </a:custGeom>
          <a:solidFill>
            <a:srgbClr val="FFFF00"/>
          </a:solidFill>
          <a:ln w="38100" cap="flat" cmpd="sng" algn="ctr">
            <a:solidFill>
              <a:schemeClr val="bg2"/>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FF0066"/>
              </a:solidFill>
              <a:effectLst/>
              <a:latin typeface="Lucida Console" pitchFamily="49" charset="0"/>
            </a:endParaRPr>
          </a:p>
        </p:txBody>
      </p:sp>
      <p:cxnSp>
        <p:nvCxnSpPr>
          <p:cNvPr id="31" name="Straight Arrow Connector 30">
            <a:extLst>
              <a:ext uri="{FF2B5EF4-FFF2-40B4-BE49-F238E27FC236}">
                <a16:creationId xmlns:a16="http://schemas.microsoft.com/office/drawing/2014/main" id="{945B8A18-5AD1-4D7E-96A1-9FBA1BFC153F}"/>
              </a:ext>
            </a:extLst>
          </p:cNvPr>
          <p:cNvCxnSpPr>
            <a:cxnSpLocks/>
            <a:stCxn id="133" idx="5"/>
          </p:cNvCxnSpPr>
          <p:nvPr/>
        </p:nvCxnSpPr>
        <p:spPr bwMode="auto">
          <a:xfrm>
            <a:off x="4994240" y="2587445"/>
            <a:ext cx="1801132" cy="2077655"/>
          </a:xfrm>
          <a:prstGeom prst="straightConnector1">
            <a:avLst/>
          </a:prstGeom>
          <a:noFill/>
          <a:ln w="57150" cap="flat" cmpd="sng" algn="ctr">
            <a:solidFill>
              <a:srgbClr val="FFFF00"/>
            </a:solidFill>
            <a:prstDash val="solid"/>
            <a:round/>
            <a:headEnd type="none" w="med" len="med"/>
            <a:tailEnd type="triangle" w="med" len="med"/>
          </a:ln>
          <a:effectLst/>
        </p:spPr>
      </p:cxnSp>
      <p:cxnSp>
        <p:nvCxnSpPr>
          <p:cNvPr id="37" name="Straight Arrow Connector 36">
            <a:extLst>
              <a:ext uri="{FF2B5EF4-FFF2-40B4-BE49-F238E27FC236}">
                <a16:creationId xmlns:a16="http://schemas.microsoft.com/office/drawing/2014/main" id="{4A9732E1-01D9-646F-7543-6C5B86395602}"/>
              </a:ext>
            </a:extLst>
          </p:cNvPr>
          <p:cNvCxnSpPr>
            <a:cxnSpLocks/>
            <a:stCxn id="133" idx="5"/>
          </p:cNvCxnSpPr>
          <p:nvPr/>
        </p:nvCxnSpPr>
        <p:spPr bwMode="auto">
          <a:xfrm>
            <a:off x="4994240" y="2587445"/>
            <a:ext cx="521246" cy="2107967"/>
          </a:xfrm>
          <a:prstGeom prst="straightConnector1">
            <a:avLst/>
          </a:prstGeom>
          <a:noFill/>
          <a:ln w="57150" cap="flat" cmpd="sng" algn="ctr">
            <a:solidFill>
              <a:srgbClr val="FFFF00"/>
            </a:solidFill>
            <a:prstDash val="solid"/>
            <a:round/>
            <a:headEnd type="none" w="med" len="med"/>
            <a:tailEnd type="triangle" w="med" len="med"/>
          </a:ln>
          <a:effectLst/>
        </p:spPr>
      </p:cxnSp>
      <p:cxnSp>
        <p:nvCxnSpPr>
          <p:cNvPr id="39" name="Straight Arrow Connector 38">
            <a:extLst>
              <a:ext uri="{FF2B5EF4-FFF2-40B4-BE49-F238E27FC236}">
                <a16:creationId xmlns:a16="http://schemas.microsoft.com/office/drawing/2014/main" id="{5C86B14E-3323-8199-C92B-327B48B179FF}"/>
              </a:ext>
            </a:extLst>
          </p:cNvPr>
          <p:cNvCxnSpPr>
            <a:cxnSpLocks/>
            <a:stCxn id="133" idx="5"/>
          </p:cNvCxnSpPr>
          <p:nvPr/>
        </p:nvCxnSpPr>
        <p:spPr bwMode="auto">
          <a:xfrm flipH="1">
            <a:off x="4059274" y="2587445"/>
            <a:ext cx="934966" cy="2170954"/>
          </a:xfrm>
          <a:prstGeom prst="straightConnector1">
            <a:avLst/>
          </a:prstGeom>
          <a:noFill/>
          <a:ln w="57150" cap="flat" cmpd="sng" algn="ctr">
            <a:solidFill>
              <a:srgbClr val="FFFF00"/>
            </a:solidFill>
            <a:prstDash val="solid"/>
            <a:round/>
            <a:headEnd type="none" w="med" len="med"/>
            <a:tailEnd type="triangle" w="med" len="med"/>
          </a:ln>
          <a:effectLst/>
        </p:spPr>
      </p:cxnSp>
      <p:cxnSp>
        <p:nvCxnSpPr>
          <p:cNvPr id="41" name="Straight Arrow Connector 40">
            <a:extLst>
              <a:ext uri="{FF2B5EF4-FFF2-40B4-BE49-F238E27FC236}">
                <a16:creationId xmlns:a16="http://schemas.microsoft.com/office/drawing/2014/main" id="{6C7E8449-F375-36E7-8274-F2CD81F88026}"/>
              </a:ext>
            </a:extLst>
          </p:cNvPr>
          <p:cNvCxnSpPr>
            <a:cxnSpLocks/>
            <a:stCxn id="133" idx="5"/>
          </p:cNvCxnSpPr>
          <p:nvPr/>
        </p:nvCxnSpPr>
        <p:spPr bwMode="auto">
          <a:xfrm flipH="1">
            <a:off x="2622198" y="2587445"/>
            <a:ext cx="2372042" cy="2323354"/>
          </a:xfrm>
          <a:prstGeom prst="straightConnector1">
            <a:avLst/>
          </a:prstGeom>
          <a:noFill/>
          <a:ln w="57150" cap="flat" cmpd="sng" algn="ctr">
            <a:solidFill>
              <a:srgbClr val="FFFF00"/>
            </a:solidFill>
            <a:prstDash val="solid"/>
            <a:round/>
            <a:headEnd type="none" w="med" len="med"/>
            <a:tailEnd type="triangle" w="med" len="med"/>
          </a:ln>
          <a:effectLst/>
        </p:spPr>
      </p:cxnSp>
      <p:sp>
        <p:nvSpPr>
          <p:cNvPr id="59" name="TextBox 58">
            <a:extLst>
              <a:ext uri="{FF2B5EF4-FFF2-40B4-BE49-F238E27FC236}">
                <a16:creationId xmlns:a16="http://schemas.microsoft.com/office/drawing/2014/main" id="{26D37F04-9AA0-8C23-56E9-2165C8727D59}"/>
              </a:ext>
            </a:extLst>
          </p:cNvPr>
          <p:cNvSpPr txBox="1"/>
          <p:nvPr/>
        </p:nvSpPr>
        <p:spPr bwMode="auto">
          <a:xfrm>
            <a:off x="2769316" y="5914551"/>
            <a:ext cx="3956469" cy="523220"/>
          </a:xfrm>
          <a:prstGeom prst="rect">
            <a:avLst/>
          </a:prstGeom>
          <a:solidFill>
            <a:schemeClr val="bg1"/>
          </a:solidFill>
          <a:ln w="76200">
            <a:noFill/>
            <a:miter lim="800000"/>
            <a:headEnd/>
            <a:tailEnd/>
          </a:ln>
          <a:effectLst>
            <a:outerShdw blurRad="50800" dist="38100" dir="2700000" algn="tl" rotWithShape="0">
              <a:prstClr val="black">
                <a:alpha val="40000"/>
              </a:prstClr>
            </a:outerShdw>
          </a:effectLst>
        </p:spPr>
        <p:txBody>
          <a:bodyPr wrap="non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dirty="0">
                <a:solidFill>
                  <a:srgbClr val="FFFF00"/>
                </a:solidFill>
                <a:latin typeface="Arial" panose="020B0604020202020204" pitchFamily="34" charset="0"/>
                <a:cs typeface="Arial" panose="020B0604020202020204" pitchFamily="34" charset="0"/>
              </a:rPr>
              <a:t>This phase’s committee</a:t>
            </a:r>
          </a:p>
        </p:txBody>
      </p:sp>
      <p:sp>
        <p:nvSpPr>
          <p:cNvPr id="17" name="Freeform 86">
            <a:extLst>
              <a:ext uri="{FF2B5EF4-FFF2-40B4-BE49-F238E27FC236}">
                <a16:creationId xmlns:a16="http://schemas.microsoft.com/office/drawing/2014/main" id="{C81022D0-A665-F10A-7F23-425FB9F75B3B}"/>
              </a:ext>
            </a:extLst>
          </p:cNvPr>
          <p:cNvSpPr/>
          <p:nvPr/>
        </p:nvSpPr>
        <p:spPr bwMode="auto">
          <a:xfrm>
            <a:off x="3640738" y="1312333"/>
            <a:ext cx="907794" cy="457237"/>
          </a:xfrm>
          <a:custGeom>
            <a:avLst/>
            <a:gdLst>
              <a:gd name="connsiteX0" fmla="*/ 699976 w 907794"/>
              <a:gd name="connsiteY0" fmla="*/ 387928 h 457237"/>
              <a:gd name="connsiteX1" fmla="*/ 312049 w 907794"/>
              <a:gd name="connsiteY1" fmla="*/ 27709 h 457237"/>
              <a:gd name="connsiteX2" fmla="*/ 21104 w 907794"/>
              <a:gd name="connsiteY2" fmla="*/ 457200 h 457237"/>
              <a:gd name="connsiteX3" fmla="*/ 907794 w 907794"/>
              <a:gd name="connsiteY3" fmla="*/ 0 h 457237"/>
              <a:gd name="connsiteX4" fmla="*/ 907794 w 907794"/>
              <a:gd name="connsiteY4" fmla="*/ 0 h 4572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7794" h="457237">
                <a:moveTo>
                  <a:pt x="699976" y="387928"/>
                </a:moveTo>
                <a:cubicBezTo>
                  <a:pt x="562585" y="202046"/>
                  <a:pt x="425194" y="16164"/>
                  <a:pt x="312049" y="27709"/>
                </a:cubicBezTo>
                <a:cubicBezTo>
                  <a:pt x="198904" y="39254"/>
                  <a:pt x="-78187" y="461818"/>
                  <a:pt x="21104" y="457200"/>
                </a:cubicBezTo>
                <a:cubicBezTo>
                  <a:pt x="120395" y="452582"/>
                  <a:pt x="907794" y="0"/>
                  <a:pt x="907794" y="0"/>
                </a:cubicBezTo>
                <a:lnTo>
                  <a:pt x="907794" y="0"/>
                </a:lnTo>
              </a:path>
            </a:pathLst>
          </a:custGeom>
          <a:noFill/>
          <a:ln w="76200">
            <a:solidFill>
              <a:srgbClr val="FF0000"/>
            </a:solidFill>
            <a:round/>
            <a:headEnd type="none" w="med" len="med"/>
            <a:tailEnd type="triangl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4400" b="0" i="0" u="none" strike="noStrike" cap="none" normalizeH="0" baseline="0" dirty="0">
              <a:ln>
                <a:noFill/>
              </a:ln>
              <a:solidFill>
                <a:srgbClr val="0000FF"/>
              </a:solidFill>
              <a:effectLst/>
              <a:latin typeface="Comic Sans MS" pitchFamily="66" charset="0"/>
            </a:endParaRPr>
          </a:p>
        </p:txBody>
      </p:sp>
      <p:sp>
        <p:nvSpPr>
          <p:cNvPr id="18" name="TextBox 3">
            <a:extLst>
              <a:ext uri="{FF2B5EF4-FFF2-40B4-BE49-F238E27FC236}">
                <a16:creationId xmlns:a16="http://schemas.microsoft.com/office/drawing/2014/main" id="{65F40CA9-EEFB-512F-10E9-6C25ABA39F5B}"/>
              </a:ext>
            </a:extLst>
          </p:cNvPr>
          <p:cNvSpPr txBox="1"/>
          <p:nvPr/>
        </p:nvSpPr>
        <p:spPr bwMode="auto">
          <a:xfrm>
            <a:off x="1478263" y="3242875"/>
            <a:ext cx="6402715" cy="523220"/>
          </a:xfrm>
          <a:prstGeom prst="rect">
            <a:avLst/>
          </a:prstGeom>
          <a:solidFill>
            <a:schemeClr val="bg1"/>
          </a:solidFill>
          <a:ln w="76200">
            <a:solidFill>
              <a:schemeClr val="accent2">
                <a:lumMod val="40000"/>
                <a:lumOff val="60000"/>
              </a:schemeClr>
            </a:solidFill>
            <a:miter lim="800000"/>
            <a:headEnd/>
            <a:tailEnd/>
          </a:ln>
          <a:effectLst>
            <a:outerShdw blurRad="50800" dist="38100" dir="2700000" algn="tl" rotWithShape="0">
              <a:prstClr val="black">
                <a:alpha val="40000"/>
              </a:prstClr>
            </a:outerShdw>
          </a:effectLst>
        </p:spPr>
        <p:txBody>
          <a:bodyPr wrap="non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dirty="0">
                <a:solidFill>
                  <a:srgbClr val="FFFF00"/>
                </a:solidFill>
                <a:latin typeface="Arial" panose="020B0604020202020204" pitchFamily="34" charset="0"/>
                <a:cs typeface="Arial" panose="020B0604020202020204" pitchFamily="34" charset="0"/>
              </a:rPr>
              <a:t>All good validators choose empty block</a:t>
            </a:r>
          </a:p>
        </p:txBody>
      </p:sp>
    </p:spTree>
    <p:extLst>
      <p:ext uri="{BB962C8B-B14F-4D97-AF65-F5344CB8AC3E}">
        <p14:creationId xmlns:p14="http://schemas.microsoft.com/office/powerpoint/2010/main" val="27500621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FF00"/>
                </a:solidFill>
              </a:rPr>
              <a:t>Choosing a Seed</a:t>
            </a:r>
          </a:p>
        </p:txBody>
      </p:sp>
      <p:sp>
        <p:nvSpPr>
          <p:cNvPr id="3" name="Slide Number Placeholder 2"/>
          <p:cNvSpPr>
            <a:spLocks noGrp="1"/>
          </p:cNvSpPr>
          <p:nvPr>
            <p:ph type="sldNum" sz="quarter" idx="11"/>
          </p:nvPr>
        </p:nvSpPr>
        <p:spPr/>
        <p:txBody>
          <a:bodyPr/>
          <a:lstStyle/>
          <a:p>
            <a:pPr>
              <a:defRPr/>
            </a:pPr>
            <a:fld id="{D65C4E5D-DA99-460E-9E68-E8A28959880C}" type="slidenum">
              <a:rPr lang="x-none" smtClean="0"/>
              <a:pPr>
                <a:defRPr/>
              </a:pPr>
              <a:t>59</a:t>
            </a:fld>
            <a:endParaRPr lang="en-US" dirty="0"/>
          </a:p>
        </p:txBody>
      </p:sp>
      <p:pic>
        <p:nvPicPr>
          <p:cNvPr id="4098" name="Picture 2" descr="Image result for choosing a see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2235200"/>
            <a:ext cx="7620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bwMode="auto">
          <a:xfrm>
            <a:off x="1521185" y="1997083"/>
            <a:ext cx="4543231" cy="523220"/>
          </a:xfrm>
          <a:prstGeom prst="rect">
            <a:avLst/>
          </a:prstGeom>
          <a:solidFill>
            <a:schemeClr val="bg1"/>
          </a:solidFill>
          <a:ln w="76200">
            <a:solidFill>
              <a:srgbClr val="FF0000"/>
            </a:solidFill>
            <a:miter lim="800000"/>
            <a:headEnd/>
            <a:tailEnd/>
          </a:ln>
          <a:effectLst>
            <a:outerShdw blurRad="50800" dist="38100" dir="2700000" algn="tl" rotWithShape="0">
              <a:prstClr val="black">
                <a:alpha val="40000"/>
              </a:prstClr>
            </a:outerShdw>
          </a:effectLst>
        </p:spPr>
        <p:txBody>
          <a:bodyPr wrap="non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dirty="0">
                <a:solidFill>
                  <a:srgbClr val="FFFF00"/>
                </a:solidFill>
                <a:latin typeface="Arial" panose="020B0604020202020204" pitchFamily="34" charset="0"/>
                <a:cs typeface="Arial" panose="020B0604020202020204" pitchFamily="34" charset="0"/>
              </a:rPr>
              <a:t>Sortition requires a seed …</a:t>
            </a:r>
            <a:endParaRPr lang="en-US" sz="2800" i="1" dirty="0">
              <a:solidFill>
                <a:srgbClr val="FFFF00"/>
              </a:solidFill>
              <a:latin typeface="Arial" panose="020B0604020202020204" pitchFamily="34" charset="0"/>
              <a:cs typeface="Arial" panose="020B0604020202020204" pitchFamily="34" charset="0"/>
            </a:endParaRPr>
          </a:p>
        </p:txBody>
      </p:sp>
      <p:sp>
        <p:nvSpPr>
          <p:cNvPr id="6" name="TextBox 5"/>
          <p:cNvSpPr txBox="1"/>
          <p:nvPr/>
        </p:nvSpPr>
        <p:spPr bwMode="auto">
          <a:xfrm>
            <a:off x="1521185" y="3646488"/>
            <a:ext cx="2563523" cy="523220"/>
          </a:xfrm>
          <a:prstGeom prst="rect">
            <a:avLst/>
          </a:prstGeom>
          <a:solidFill>
            <a:schemeClr val="bg1"/>
          </a:solidFill>
          <a:ln w="76200">
            <a:solidFill>
              <a:srgbClr val="FFC000"/>
            </a:solidFill>
            <a:miter lim="800000"/>
            <a:headEnd/>
            <a:tailEnd/>
          </a:ln>
          <a:effectLst>
            <a:outerShdw blurRad="50800" dist="38100" dir="2700000" algn="tl" rotWithShape="0">
              <a:prstClr val="black">
                <a:alpha val="40000"/>
              </a:prstClr>
            </a:outerShdw>
          </a:effectLst>
        </p:spPr>
        <p:txBody>
          <a:bodyPr wrap="non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dirty="0">
                <a:solidFill>
                  <a:srgbClr val="FFFF00"/>
                </a:solidFill>
                <a:latin typeface="Arial" panose="020B0604020202020204" pitchFamily="34" charset="0"/>
                <a:cs typeface="Arial" panose="020B0604020202020204" pitchFamily="34" charset="0"/>
              </a:rPr>
              <a:t>Publicly known</a:t>
            </a:r>
          </a:p>
        </p:txBody>
      </p:sp>
      <p:sp>
        <p:nvSpPr>
          <p:cNvPr id="7" name="TextBox 3"/>
          <p:cNvSpPr txBox="1"/>
          <p:nvPr/>
        </p:nvSpPr>
        <p:spPr bwMode="auto">
          <a:xfrm>
            <a:off x="1521185" y="2805405"/>
            <a:ext cx="3145413" cy="523220"/>
          </a:xfrm>
          <a:prstGeom prst="rect">
            <a:avLst/>
          </a:prstGeom>
          <a:solidFill>
            <a:schemeClr val="bg1"/>
          </a:solidFill>
          <a:ln w="76200">
            <a:solidFill>
              <a:schemeClr val="accent2">
                <a:lumMod val="40000"/>
                <a:lumOff val="60000"/>
              </a:schemeClr>
            </a:solidFill>
            <a:miter lim="800000"/>
            <a:headEnd/>
            <a:tailEnd/>
          </a:ln>
          <a:effectLst>
            <a:outerShdw blurRad="50800" dist="38100" dir="2700000" algn="tl" rotWithShape="0">
              <a:prstClr val="black">
                <a:alpha val="40000"/>
              </a:prstClr>
            </a:outerShdw>
          </a:effectLst>
        </p:spPr>
        <p:txBody>
          <a:bodyPr wrap="non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dirty="0">
                <a:solidFill>
                  <a:srgbClr val="FFFF00"/>
                </a:solidFill>
                <a:latin typeface="Arial" panose="020B0604020202020204" pitchFamily="34" charset="0"/>
                <a:cs typeface="Arial" panose="020B0604020202020204" pitchFamily="34" charset="0"/>
              </a:rPr>
              <a:t>Chosen at random</a:t>
            </a:r>
          </a:p>
        </p:txBody>
      </p:sp>
      <p:sp>
        <p:nvSpPr>
          <p:cNvPr id="8" name="TextBox 7"/>
          <p:cNvSpPr txBox="1"/>
          <p:nvPr/>
        </p:nvSpPr>
        <p:spPr bwMode="auto">
          <a:xfrm>
            <a:off x="1521185" y="4487571"/>
            <a:ext cx="5306261" cy="523220"/>
          </a:xfrm>
          <a:prstGeom prst="rect">
            <a:avLst/>
          </a:prstGeom>
          <a:solidFill>
            <a:schemeClr val="bg1"/>
          </a:solidFill>
          <a:ln w="76200">
            <a:solidFill>
              <a:srgbClr val="FF66FF"/>
            </a:solidFill>
            <a:miter lim="800000"/>
            <a:headEnd/>
            <a:tailEnd/>
          </a:ln>
          <a:effectLst>
            <a:outerShdw blurRad="50800" dist="38100" dir="2700000" algn="tl" rotWithShape="0">
              <a:prstClr val="black">
                <a:alpha val="40000"/>
              </a:prstClr>
            </a:outerShdw>
          </a:effectLst>
        </p:spPr>
        <p:txBody>
          <a:bodyPr wrap="non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dirty="0">
                <a:solidFill>
                  <a:srgbClr val="FFFF00"/>
                </a:solidFill>
                <a:latin typeface="Arial" panose="020B0604020202020204" pitchFamily="34" charset="0"/>
                <a:cs typeface="Arial" panose="020B0604020202020204" pitchFamily="34" charset="0"/>
              </a:rPr>
              <a:t>Algorand: new one every round</a:t>
            </a:r>
          </a:p>
        </p:txBody>
      </p:sp>
      <p:sp>
        <p:nvSpPr>
          <p:cNvPr id="9" name="TextBox 8"/>
          <p:cNvSpPr txBox="1"/>
          <p:nvPr/>
        </p:nvSpPr>
        <p:spPr bwMode="auto">
          <a:xfrm>
            <a:off x="1521185" y="5328654"/>
            <a:ext cx="5683993" cy="523220"/>
          </a:xfrm>
          <a:prstGeom prst="rect">
            <a:avLst/>
          </a:prstGeom>
          <a:solidFill>
            <a:schemeClr val="bg1"/>
          </a:solidFill>
          <a:ln w="76200">
            <a:solidFill>
              <a:srgbClr val="00CC99"/>
            </a:solidFill>
            <a:miter lim="800000"/>
            <a:headEnd/>
            <a:tailEnd/>
          </a:ln>
          <a:effectLst>
            <a:outerShdw blurRad="50800" dist="38100" dir="2700000" algn="tl" rotWithShape="0">
              <a:prstClr val="black">
                <a:alpha val="40000"/>
              </a:prstClr>
            </a:outerShdw>
          </a:effectLst>
        </p:spPr>
        <p:txBody>
          <a:bodyPr wrap="non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dirty="0">
                <a:solidFill>
                  <a:srgbClr val="FFFF00"/>
                </a:solidFill>
                <a:latin typeface="Arial" panose="020B0604020202020204" pitchFamily="34" charset="0"/>
                <a:cs typeface="Arial" panose="020B0604020202020204" pitchFamily="34" charset="0"/>
              </a:rPr>
              <a:t>Cannot be controlled by Adversary</a:t>
            </a:r>
          </a:p>
        </p:txBody>
      </p:sp>
    </p:spTree>
    <p:extLst>
      <p:ext uri="{BB962C8B-B14F-4D97-AF65-F5344CB8AC3E}">
        <p14:creationId xmlns:p14="http://schemas.microsoft.com/office/powerpoint/2010/main" val="1633684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B5AC246-BCD7-476F-5C73-1F34C4772A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00175" y="1157175"/>
            <a:ext cx="4543651" cy="4543651"/>
          </a:xfrm>
          <a:prstGeom prst="rect">
            <a:avLst/>
          </a:prstGeom>
          <a:effectLst>
            <a:glow rad="101600">
              <a:schemeClr val="accent3">
                <a:satMod val="175000"/>
                <a:alpha val="40000"/>
              </a:schemeClr>
            </a:glow>
          </a:effectLst>
        </p:spPr>
      </p:pic>
      <p:sp>
        <p:nvSpPr>
          <p:cNvPr id="2" name="Title 1">
            <a:extLst>
              <a:ext uri="{FF2B5EF4-FFF2-40B4-BE49-F238E27FC236}">
                <a16:creationId xmlns:a16="http://schemas.microsoft.com/office/drawing/2014/main" id="{B60012E2-67CD-8303-8A18-F14298C794D3}"/>
              </a:ext>
            </a:extLst>
          </p:cNvPr>
          <p:cNvSpPr>
            <a:spLocks noGrp="1"/>
          </p:cNvSpPr>
          <p:nvPr>
            <p:ph type="title"/>
          </p:nvPr>
        </p:nvSpPr>
        <p:spPr/>
        <p:txBody>
          <a:bodyPr/>
          <a:lstStyle/>
          <a:p>
            <a:r>
              <a:rPr lang="en-US" dirty="0">
                <a:solidFill>
                  <a:srgbClr val="FFFF00"/>
                </a:solidFill>
              </a:rPr>
              <a:t>PoW encourages Centralization</a:t>
            </a:r>
          </a:p>
        </p:txBody>
      </p:sp>
      <p:sp>
        <p:nvSpPr>
          <p:cNvPr id="3" name="Slide Number Placeholder 2"/>
          <p:cNvSpPr>
            <a:spLocks noGrp="1"/>
          </p:cNvSpPr>
          <p:nvPr>
            <p:ph type="sldNum" sz="quarter" idx="11"/>
          </p:nvPr>
        </p:nvSpPr>
        <p:spPr/>
        <p:txBody>
          <a:bodyPr/>
          <a:lstStyle/>
          <a:p>
            <a:pPr>
              <a:defRPr/>
            </a:pPr>
            <a:fld id="{D65C4E5D-DA99-460E-9E68-E8A28959880C}" type="slidenum">
              <a:rPr lang="x-none" smtClean="0"/>
              <a:pPr>
                <a:defRPr/>
              </a:pPr>
              <a:t>6</a:t>
            </a:fld>
            <a:endParaRPr lang="en-US" dirty="0"/>
          </a:p>
        </p:txBody>
      </p:sp>
      <p:sp>
        <p:nvSpPr>
          <p:cNvPr id="7" name="TextBox 6"/>
          <p:cNvSpPr txBox="1"/>
          <p:nvPr/>
        </p:nvSpPr>
        <p:spPr bwMode="auto">
          <a:xfrm>
            <a:off x="1655747" y="4843791"/>
            <a:ext cx="7024680" cy="523220"/>
          </a:xfrm>
          <a:prstGeom prst="rect">
            <a:avLst/>
          </a:prstGeom>
          <a:solidFill>
            <a:schemeClr val="bg1"/>
          </a:solidFill>
          <a:ln w="76200">
            <a:solidFill>
              <a:srgbClr val="92D050"/>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a:solidFill>
                  <a:srgbClr val="FFFF00"/>
                </a:solidFill>
                <a:latin typeface="Arial" panose="020B0604020202020204" pitchFamily="34" charset="0"/>
                <a:cs typeface="Arial" panose="020B0604020202020204" pitchFamily="34" charset="0"/>
              </a:rPr>
              <a:t>Poorer miners forced into centralized pools</a:t>
            </a:r>
          </a:p>
        </p:txBody>
      </p:sp>
      <p:sp>
        <p:nvSpPr>
          <p:cNvPr id="9" name="TextBox 8"/>
          <p:cNvSpPr txBox="1"/>
          <p:nvPr/>
        </p:nvSpPr>
        <p:spPr bwMode="auto">
          <a:xfrm>
            <a:off x="1655747" y="2562848"/>
            <a:ext cx="3544560" cy="523220"/>
          </a:xfrm>
          <a:prstGeom prst="rect">
            <a:avLst/>
          </a:prstGeom>
          <a:solidFill>
            <a:schemeClr val="bg1"/>
          </a:solidFill>
          <a:ln w="76200">
            <a:solidFill>
              <a:srgbClr val="FF0000"/>
            </a:solid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2800" dirty="0">
                <a:solidFill>
                  <a:srgbClr val="FFFF00"/>
                </a:solidFill>
                <a:latin typeface="Arial" panose="020B0604020202020204" pitchFamily="34" charset="0"/>
                <a:cs typeface="Arial" panose="020B0604020202020204" pitchFamily="34" charset="0"/>
              </a:rPr>
              <a:t>High barriers to entry</a:t>
            </a:r>
          </a:p>
        </p:txBody>
      </p:sp>
      <p:sp>
        <p:nvSpPr>
          <p:cNvPr id="10" name="TextBox 9"/>
          <p:cNvSpPr txBox="1"/>
          <p:nvPr/>
        </p:nvSpPr>
        <p:spPr bwMode="auto">
          <a:xfrm>
            <a:off x="1655747" y="3338291"/>
            <a:ext cx="4567276" cy="523220"/>
          </a:xfrm>
          <a:prstGeom prst="rect">
            <a:avLst/>
          </a:prstGeom>
          <a:solidFill>
            <a:schemeClr val="bg1"/>
          </a:solidFill>
          <a:ln w="76200">
            <a:solidFill>
              <a:srgbClr val="CCECFF"/>
            </a:solid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2800" dirty="0">
                <a:solidFill>
                  <a:srgbClr val="FFFF00"/>
                </a:solidFill>
                <a:latin typeface="Arial" panose="020B0604020202020204" pitchFamily="34" charset="0"/>
                <a:cs typeface="Arial" panose="020B0604020202020204" pitchFamily="34" charset="0"/>
              </a:rPr>
              <a:t>Mining hardware expensive</a:t>
            </a:r>
          </a:p>
        </p:txBody>
      </p:sp>
      <p:sp>
        <p:nvSpPr>
          <p:cNvPr id="11" name="TextBox 10">
            <a:extLst>
              <a:ext uri="{FF2B5EF4-FFF2-40B4-BE49-F238E27FC236}">
                <a16:creationId xmlns:a16="http://schemas.microsoft.com/office/drawing/2014/main" id="{89B1331C-B797-4802-925E-741CE1AC9873}"/>
              </a:ext>
            </a:extLst>
          </p:cNvPr>
          <p:cNvSpPr txBox="1"/>
          <p:nvPr/>
        </p:nvSpPr>
        <p:spPr bwMode="auto">
          <a:xfrm>
            <a:off x="1655747" y="4113734"/>
            <a:ext cx="5562741" cy="523220"/>
          </a:xfrm>
          <a:prstGeom prst="rect">
            <a:avLst/>
          </a:prstGeom>
          <a:solidFill>
            <a:schemeClr val="bg1"/>
          </a:solidFill>
          <a:ln w="76200">
            <a:solidFill>
              <a:srgbClr val="FF66FF"/>
            </a:solid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2800" dirty="0">
                <a:solidFill>
                  <a:srgbClr val="FFFF00"/>
                </a:solidFill>
                <a:latin typeface="Arial" panose="020B0604020202020204" pitchFamily="34" charset="0"/>
                <a:cs typeface="Arial" panose="020B0604020202020204" pitchFamily="34" charset="0"/>
              </a:rPr>
              <a:t>Only “</a:t>
            </a:r>
            <a:r>
              <a:rPr lang="en-US" sz="2800" dirty="0">
                <a:solidFill>
                  <a:schemeClr val="tx1"/>
                </a:solidFill>
                <a:latin typeface="Arial" panose="020B0604020202020204" pitchFamily="34" charset="0"/>
                <a:cs typeface="Arial" panose="020B0604020202020204" pitchFamily="34" charset="0"/>
              </a:rPr>
              <a:t>deep pockets</a:t>
            </a:r>
            <a:r>
              <a:rPr lang="en-US" sz="2800" dirty="0">
                <a:solidFill>
                  <a:srgbClr val="FFFF00"/>
                </a:solidFill>
                <a:latin typeface="Arial" panose="020B0604020202020204" pitchFamily="34" charset="0"/>
                <a:cs typeface="Arial" panose="020B0604020202020204" pitchFamily="34" charset="0"/>
              </a:rPr>
              <a:t>” can compete</a:t>
            </a:r>
          </a:p>
        </p:txBody>
      </p:sp>
    </p:spTree>
    <p:extLst>
      <p:ext uri="{BB962C8B-B14F-4D97-AF65-F5344CB8AC3E}">
        <p14:creationId xmlns:p14="http://schemas.microsoft.com/office/powerpoint/2010/main" val="3873327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0" grpId="0" animBg="1"/>
      <p:bldP spid="11"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Rounded Rectangular Callout 68"/>
          <p:cNvSpPr/>
          <p:nvPr/>
        </p:nvSpPr>
        <p:spPr bwMode="auto">
          <a:xfrm>
            <a:off x="6301385" y="1786541"/>
            <a:ext cx="2061380" cy="510778"/>
          </a:xfrm>
          <a:prstGeom prst="wedgeRoundRectCallout">
            <a:avLst>
              <a:gd name="adj1" fmla="val -77702"/>
              <a:gd name="adj2" fmla="val -5675"/>
              <a:gd name="adj3" fmla="val 16667"/>
            </a:avLst>
          </a:prstGeom>
          <a:solidFill>
            <a:schemeClr val="bg1"/>
          </a:solidFill>
          <a:ln w="38100">
            <a:solidFill>
              <a:srgbClr val="0000FF"/>
            </a:solidFill>
            <a:round/>
            <a:headEnd/>
            <a:tailEnd/>
          </a:ln>
          <a:effectLst/>
        </p:spPr>
        <p:txBody>
          <a:bodyPr wrap="square" rtlCol="0" anchor="ctr">
            <a:spAutoFit/>
          </a:bodyPr>
          <a:lstStyle/>
          <a:p>
            <a:pPr algn="ctr"/>
            <a:r>
              <a:rPr lang="en-US" dirty="0">
                <a:solidFill>
                  <a:srgbClr val="FFFF00"/>
                </a:solidFill>
                <a:latin typeface="Arial" panose="020B0604020202020204" pitchFamily="34" charset="0"/>
                <a:cs typeface="Arial" pitchFamily="34" charset="0"/>
              </a:rPr>
              <a:t>I propose </a:t>
            </a:r>
            <a:r>
              <a:rPr lang="en-US" i="1" dirty="0" err="1">
                <a:solidFill>
                  <a:schemeClr val="tx1"/>
                </a:solidFill>
                <a:latin typeface="Arial" panose="020B0604020202020204" pitchFamily="34" charset="0"/>
                <a:cs typeface="Arial" pitchFamily="34" charset="0"/>
              </a:rPr>
              <a:t>s</a:t>
            </a:r>
            <a:r>
              <a:rPr lang="en-US" i="1" baseline="-25000" dirty="0" err="1">
                <a:solidFill>
                  <a:schemeClr val="tx1"/>
                </a:solidFill>
                <a:latin typeface="Arial" panose="020B0604020202020204" pitchFamily="34" charset="0"/>
                <a:cs typeface="Arial" pitchFamily="34" charset="0"/>
              </a:rPr>
              <a:t>r</a:t>
            </a:r>
            <a:r>
              <a:rPr lang="en-US" i="1" dirty="0">
                <a:solidFill>
                  <a:schemeClr val="tx1"/>
                </a:solidFill>
                <a:latin typeface="Arial" panose="020B0604020202020204" pitchFamily="34" charset="0"/>
                <a:cs typeface="Arial" pitchFamily="34" charset="0"/>
              </a:rPr>
              <a:t>’</a:t>
            </a:r>
          </a:p>
        </p:txBody>
      </p:sp>
      <p:sp>
        <p:nvSpPr>
          <p:cNvPr id="2" name="Title 1"/>
          <p:cNvSpPr>
            <a:spLocks noGrp="1"/>
          </p:cNvSpPr>
          <p:nvPr>
            <p:ph type="title"/>
          </p:nvPr>
        </p:nvSpPr>
        <p:spPr/>
        <p:txBody>
          <a:bodyPr/>
          <a:lstStyle/>
          <a:p>
            <a:r>
              <a:rPr lang="en-US" dirty="0">
                <a:solidFill>
                  <a:srgbClr val="FFFF00"/>
                </a:solidFill>
              </a:rPr>
              <a:t>Proposers: seeds &amp; blocks</a:t>
            </a:r>
          </a:p>
        </p:txBody>
      </p:sp>
      <p:sp>
        <p:nvSpPr>
          <p:cNvPr id="4" name="Slide Number Placeholder 3"/>
          <p:cNvSpPr>
            <a:spLocks noGrp="1"/>
          </p:cNvSpPr>
          <p:nvPr>
            <p:ph type="sldNum" sz="quarter" idx="4294967295"/>
          </p:nvPr>
        </p:nvSpPr>
        <p:spPr>
          <a:xfrm>
            <a:off x="6553200" y="6248400"/>
            <a:ext cx="1905000" cy="457200"/>
          </a:xfrm>
          <a:prstGeom prst="rect">
            <a:avLst/>
          </a:prstGeom>
        </p:spPr>
        <p:txBody>
          <a:bodyPr/>
          <a:lstStyle/>
          <a:p>
            <a:fld id="{E43608CE-920D-4F6F-98C9-0491388AB413}" type="slidenum">
              <a:rPr lang="en-US" smtClean="0"/>
              <a:pPr/>
              <a:t>60</a:t>
            </a:fld>
            <a:endParaRPr lang="en-US" dirty="0"/>
          </a:p>
        </p:txBody>
      </p:sp>
      <p:grpSp>
        <p:nvGrpSpPr>
          <p:cNvPr id="46" name="Group 2"/>
          <p:cNvGrpSpPr>
            <a:grpSpLocks/>
          </p:cNvGrpSpPr>
          <p:nvPr/>
        </p:nvGrpSpPr>
        <p:grpSpPr bwMode="auto">
          <a:xfrm>
            <a:off x="4451947" y="1681828"/>
            <a:ext cx="1107141" cy="990600"/>
            <a:chOff x="3168" y="1824"/>
            <a:chExt cx="912" cy="816"/>
          </a:xfrm>
          <a:effectLst>
            <a:glow rad="101600">
              <a:schemeClr val="accent3">
                <a:satMod val="175000"/>
                <a:alpha val="40000"/>
              </a:schemeClr>
            </a:glow>
          </a:effectLst>
        </p:grpSpPr>
        <p:sp>
          <p:nvSpPr>
            <p:cNvPr id="47" name="Freeform 3"/>
            <p:cNvSpPr>
              <a:spLocks/>
            </p:cNvSpPr>
            <p:nvPr/>
          </p:nvSpPr>
          <p:spPr bwMode="auto">
            <a:xfrm>
              <a:off x="3936" y="2064"/>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48" name="Freeform 4"/>
            <p:cNvSpPr>
              <a:spLocks/>
            </p:cNvSpPr>
            <p:nvPr/>
          </p:nvSpPr>
          <p:spPr bwMode="auto">
            <a:xfrm>
              <a:off x="3728" y="1920"/>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49" name="Freeform 5"/>
            <p:cNvSpPr>
              <a:spLocks/>
            </p:cNvSpPr>
            <p:nvPr/>
          </p:nvSpPr>
          <p:spPr bwMode="auto">
            <a:xfrm>
              <a:off x="3504" y="1824"/>
              <a:ext cx="144" cy="288"/>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50" name="Freeform 6"/>
            <p:cNvSpPr>
              <a:spLocks/>
            </p:cNvSpPr>
            <p:nvPr/>
          </p:nvSpPr>
          <p:spPr bwMode="auto">
            <a:xfrm>
              <a:off x="3243" y="1824"/>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Lst>
              <a:ahLst/>
              <a:cxnLst>
                <a:cxn ang="0">
                  <a:pos x="T0" y="T1"/>
                </a:cxn>
                <a:cxn ang="0">
                  <a:pos x="T2" y="T3"/>
                </a:cxn>
                <a:cxn ang="0">
                  <a:pos x="T4" y="T5"/>
                </a:cxn>
                <a:cxn ang="0">
                  <a:pos x="T6" y="T7"/>
                </a:cxn>
                <a:cxn ang="0">
                  <a:pos x="T8" y="T9"/>
                </a:cxn>
              </a:cxnLst>
              <a:rect l="0" t="0" r="r" b="b"/>
              <a:pathLst>
                <a:path w="789" h="535">
                  <a:moveTo>
                    <a:pt x="261" y="0"/>
                  </a:moveTo>
                  <a:lnTo>
                    <a:pt x="789" y="336"/>
                  </a:lnTo>
                  <a:lnTo>
                    <a:pt x="494" y="535"/>
                  </a:lnTo>
                  <a:lnTo>
                    <a:pt x="0" y="96"/>
                  </a:lnTo>
                  <a:lnTo>
                    <a:pt x="261" y="0"/>
                  </a:lnTo>
                  <a:close/>
                </a:path>
              </a:pathLst>
            </a:custGeom>
            <a:solidFill>
              <a:srgbClr val="0000FF"/>
            </a:solidFill>
            <a:ln w="38100"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51" name="Freeform 7"/>
            <p:cNvSpPr>
              <a:spLocks/>
            </p:cNvSpPr>
            <p:nvPr/>
          </p:nvSpPr>
          <p:spPr bwMode="auto">
            <a:xfrm>
              <a:off x="3253" y="1920"/>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Lst>
              <a:ahLst/>
              <a:cxnLst>
                <a:cxn ang="0">
                  <a:pos x="T0" y="T1"/>
                </a:cxn>
                <a:cxn ang="0">
                  <a:pos x="T2" y="T3"/>
                </a:cxn>
                <a:cxn ang="0">
                  <a:pos x="T4" y="T5"/>
                </a:cxn>
                <a:cxn ang="0">
                  <a:pos x="T6" y="T7"/>
                </a:cxn>
                <a:cxn ang="0">
                  <a:pos x="T8" y="T9"/>
                </a:cxn>
              </a:cxnLst>
              <a:rect l="0" t="0" r="r" b="b"/>
              <a:pathLst>
                <a:path w="491" h="567">
                  <a:moveTo>
                    <a:pt x="11" y="0"/>
                  </a:moveTo>
                  <a:lnTo>
                    <a:pt x="491" y="432"/>
                  </a:lnTo>
                  <a:lnTo>
                    <a:pt x="484" y="567"/>
                  </a:lnTo>
                  <a:lnTo>
                    <a:pt x="0" y="119"/>
                  </a:lnTo>
                  <a:lnTo>
                    <a:pt x="11" y="0"/>
                  </a:lnTo>
                  <a:close/>
                </a:path>
              </a:pathLst>
            </a:custGeom>
            <a:solidFill>
              <a:srgbClr val="0000FF"/>
            </a:solidFill>
            <a:ln w="38100"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52" name="Freeform 8"/>
            <p:cNvSpPr>
              <a:spLocks/>
            </p:cNvSpPr>
            <p:nvPr/>
          </p:nvSpPr>
          <p:spPr bwMode="auto">
            <a:xfrm>
              <a:off x="3728" y="2160"/>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Lst>
              <a:ahLst/>
              <a:cxnLst>
                <a:cxn ang="0">
                  <a:pos x="T0" y="T1"/>
                </a:cxn>
                <a:cxn ang="0">
                  <a:pos x="T2" y="T3"/>
                </a:cxn>
                <a:cxn ang="0">
                  <a:pos x="T4" y="T5"/>
                </a:cxn>
                <a:cxn ang="0">
                  <a:pos x="T6" y="T7"/>
                </a:cxn>
                <a:cxn ang="0">
                  <a:pos x="T8" y="T9"/>
                </a:cxn>
              </a:cxnLst>
              <a:rect l="0" t="0" r="r" b="b"/>
              <a:pathLst>
                <a:path w="304" h="327">
                  <a:moveTo>
                    <a:pt x="304" y="0"/>
                  </a:moveTo>
                  <a:lnTo>
                    <a:pt x="304" y="96"/>
                  </a:lnTo>
                  <a:lnTo>
                    <a:pt x="0" y="327"/>
                  </a:lnTo>
                  <a:lnTo>
                    <a:pt x="18" y="181"/>
                  </a:lnTo>
                  <a:lnTo>
                    <a:pt x="304" y="0"/>
                  </a:lnTo>
                  <a:close/>
                </a:path>
              </a:pathLst>
            </a:custGeom>
            <a:solidFill>
              <a:srgbClr val="0000FF"/>
            </a:solidFill>
            <a:ln w="38100"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53" name="Freeform 9"/>
            <p:cNvSpPr>
              <a:spLocks/>
            </p:cNvSpPr>
            <p:nvPr/>
          </p:nvSpPr>
          <p:spPr bwMode="auto">
            <a:xfrm>
              <a:off x="3504" y="2304"/>
              <a:ext cx="240" cy="336"/>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54" name="Freeform 10"/>
            <p:cNvSpPr>
              <a:spLocks/>
            </p:cNvSpPr>
            <p:nvPr/>
          </p:nvSpPr>
          <p:spPr bwMode="auto">
            <a:xfrm>
              <a:off x="3312" y="2160"/>
              <a:ext cx="240" cy="288"/>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55" name="Freeform 11"/>
            <p:cNvSpPr>
              <a:spLocks/>
            </p:cNvSpPr>
            <p:nvPr/>
          </p:nvSpPr>
          <p:spPr bwMode="auto">
            <a:xfrm>
              <a:off x="3168" y="2016"/>
              <a:ext cx="192" cy="288"/>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grpSp>
      <p:grpSp>
        <p:nvGrpSpPr>
          <p:cNvPr id="86" name="Group 85"/>
          <p:cNvGrpSpPr/>
          <p:nvPr/>
        </p:nvGrpSpPr>
        <p:grpSpPr>
          <a:xfrm>
            <a:off x="1645029" y="4762649"/>
            <a:ext cx="5853942" cy="990600"/>
            <a:chOff x="869252" y="4762649"/>
            <a:chExt cx="5853942" cy="990600"/>
          </a:xfrm>
          <a:effectLst>
            <a:glow rad="101600">
              <a:schemeClr val="accent3">
                <a:satMod val="175000"/>
                <a:alpha val="40000"/>
              </a:schemeClr>
            </a:glow>
          </a:effectLst>
        </p:grpSpPr>
        <p:grpSp>
          <p:nvGrpSpPr>
            <p:cNvPr id="88" name="Group 2"/>
            <p:cNvGrpSpPr>
              <a:grpSpLocks/>
            </p:cNvGrpSpPr>
            <p:nvPr/>
          </p:nvGrpSpPr>
          <p:grpSpPr bwMode="auto">
            <a:xfrm flipH="1">
              <a:off x="869252" y="4762649"/>
              <a:ext cx="1107141" cy="990600"/>
              <a:chOff x="3168" y="1824"/>
              <a:chExt cx="912" cy="816"/>
            </a:xfrm>
          </p:grpSpPr>
          <p:sp>
            <p:nvSpPr>
              <p:cNvPr id="119" name="Freeform 3"/>
              <p:cNvSpPr>
                <a:spLocks/>
              </p:cNvSpPr>
              <p:nvPr/>
            </p:nvSpPr>
            <p:spPr bwMode="auto">
              <a:xfrm>
                <a:off x="3936" y="2064"/>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120" name="Freeform 4"/>
              <p:cNvSpPr>
                <a:spLocks/>
              </p:cNvSpPr>
              <p:nvPr/>
            </p:nvSpPr>
            <p:spPr bwMode="auto">
              <a:xfrm>
                <a:off x="3728" y="1920"/>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121" name="Freeform 5"/>
              <p:cNvSpPr>
                <a:spLocks/>
              </p:cNvSpPr>
              <p:nvPr/>
            </p:nvSpPr>
            <p:spPr bwMode="auto">
              <a:xfrm>
                <a:off x="3504" y="1824"/>
                <a:ext cx="144" cy="288"/>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122" name="Freeform 6"/>
              <p:cNvSpPr>
                <a:spLocks/>
              </p:cNvSpPr>
              <p:nvPr/>
            </p:nvSpPr>
            <p:spPr bwMode="auto">
              <a:xfrm>
                <a:off x="3243" y="1824"/>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Lst>
                <a:ahLst/>
                <a:cxnLst>
                  <a:cxn ang="0">
                    <a:pos x="T0" y="T1"/>
                  </a:cxn>
                  <a:cxn ang="0">
                    <a:pos x="T2" y="T3"/>
                  </a:cxn>
                  <a:cxn ang="0">
                    <a:pos x="T4" y="T5"/>
                  </a:cxn>
                  <a:cxn ang="0">
                    <a:pos x="T6" y="T7"/>
                  </a:cxn>
                  <a:cxn ang="0">
                    <a:pos x="T8" y="T9"/>
                  </a:cxn>
                </a:cxnLst>
                <a:rect l="0" t="0" r="r" b="b"/>
                <a:pathLst>
                  <a:path w="789" h="535">
                    <a:moveTo>
                      <a:pt x="261" y="0"/>
                    </a:moveTo>
                    <a:lnTo>
                      <a:pt x="789" y="336"/>
                    </a:lnTo>
                    <a:lnTo>
                      <a:pt x="494" y="535"/>
                    </a:lnTo>
                    <a:lnTo>
                      <a:pt x="0" y="96"/>
                    </a:lnTo>
                    <a:lnTo>
                      <a:pt x="261" y="0"/>
                    </a:lnTo>
                    <a:close/>
                  </a:path>
                </a:pathLst>
              </a:custGeom>
              <a:solidFill>
                <a:srgbClr val="00B050"/>
              </a:solidFill>
              <a:ln w="38100"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123" name="Freeform 7"/>
              <p:cNvSpPr>
                <a:spLocks/>
              </p:cNvSpPr>
              <p:nvPr/>
            </p:nvSpPr>
            <p:spPr bwMode="auto">
              <a:xfrm>
                <a:off x="3253" y="1920"/>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Lst>
                <a:ahLst/>
                <a:cxnLst>
                  <a:cxn ang="0">
                    <a:pos x="T0" y="T1"/>
                  </a:cxn>
                  <a:cxn ang="0">
                    <a:pos x="T2" y="T3"/>
                  </a:cxn>
                  <a:cxn ang="0">
                    <a:pos x="T4" y="T5"/>
                  </a:cxn>
                  <a:cxn ang="0">
                    <a:pos x="T6" y="T7"/>
                  </a:cxn>
                  <a:cxn ang="0">
                    <a:pos x="T8" y="T9"/>
                  </a:cxn>
                </a:cxnLst>
                <a:rect l="0" t="0" r="r" b="b"/>
                <a:pathLst>
                  <a:path w="491" h="567">
                    <a:moveTo>
                      <a:pt x="11" y="0"/>
                    </a:moveTo>
                    <a:lnTo>
                      <a:pt x="491" y="432"/>
                    </a:lnTo>
                    <a:lnTo>
                      <a:pt x="484" y="567"/>
                    </a:lnTo>
                    <a:lnTo>
                      <a:pt x="0" y="119"/>
                    </a:lnTo>
                    <a:lnTo>
                      <a:pt x="11" y="0"/>
                    </a:lnTo>
                    <a:close/>
                  </a:path>
                </a:pathLst>
              </a:custGeom>
              <a:solidFill>
                <a:srgbClr val="00B050"/>
              </a:solidFill>
              <a:ln w="38100"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124" name="Freeform 8"/>
              <p:cNvSpPr>
                <a:spLocks/>
              </p:cNvSpPr>
              <p:nvPr/>
            </p:nvSpPr>
            <p:spPr bwMode="auto">
              <a:xfrm>
                <a:off x="3728" y="2160"/>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Lst>
                <a:ahLst/>
                <a:cxnLst>
                  <a:cxn ang="0">
                    <a:pos x="T0" y="T1"/>
                  </a:cxn>
                  <a:cxn ang="0">
                    <a:pos x="T2" y="T3"/>
                  </a:cxn>
                  <a:cxn ang="0">
                    <a:pos x="T4" y="T5"/>
                  </a:cxn>
                  <a:cxn ang="0">
                    <a:pos x="T6" y="T7"/>
                  </a:cxn>
                  <a:cxn ang="0">
                    <a:pos x="T8" y="T9"/>
                  </a:cxn>
                </a:cxnLst>
                <a:rect l="0" t="0" r="r" b="b"/>
                <a:pathLst>
                  <a:path w="304" h="327">
                    <a:moveTo>
                      <a:pt x="304" y="0"/>
                    </a:moveTo>
                    <a:lnTo>
                      <a:pt x="304" y="96"/>
                    </a:lnTo>
                    <a:lnTo>
                      <a:pt x="0" y="327"/>
                    </a:lnTo>
                    <a:lnTo>
                      <a:pt x="18" y="181"/>
                    </a:lnTo>
                    <a:lnTo>
                      <a:pt x="304" y="0"/>
                    </a:lnTo>
                    <a:close/>
                  </a:path>
                </a:pathLst>
              </a:custGeom>
              <a:solidFill>
                <a:srgbClr val="00B050"/>
              </a:solidFill>
              <a:ln w="38100"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125" name="Freeform 9"/>
              <p:cNvSpPr>
                <a:spLocks/>
              </p:cNvSpPr>
              <p:nvPr/>
            </p:nvSpPr>
            <p:spPr bwMode="auto">
              <a:xfrm>
                <a:off x="3504" y="2304"/>
                <a:ext cx="240" cy="336"/>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126" name="Freeform 10"/>
              <p:cNvSpPr>
                <a:spLocks/>
              </p:cNvSpPr>
              <p:nvPr/>
            </p:nvSpPr>
            <p:spPr bwMode="auto">
              <a:xfrm>
                <a:off x="3312" y="2160"/>
                <a:ext cx="240" cy="288"/>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127" name="Freeform 11"/>
              <p:cNvSpPr>
                <a:spLocks/>
              </p:cNvSpPr>
              <p:nvPr/>
            </p:nvSpPr>
            <p:spPr bwMode="auto">
              <a:xfrm>
                <a:off x="3168" y="2016"/>
                <a:ext cx="192" cy="288"/>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grpSp>
        <p:grpSp>
          <p:nvGrpSpPr>
            <p:cNvPr id="89" name="Group 2"/>
            <p:cNvGrpSpPr>
              <a:grpSpLocks/>
            </p:cNvGrpSpPr>
            <p:nvPr/>
          </p:nvGrpSpPr>
          <p:grpSpPr bwMode="auto">
            <a:xfrm flipH="1">
              <a:off x="2451519" y="4762649"/>
              <a:ext cx="1107141" cy="990600"/>
              <a:chOff x="3168" y="1824"/>
              <a:chExt cx="912" cy="816"/>
            </a:xfrm>
          </p:grpSpPr>
          <p:sp>
            <p:nvSpPr>
              <p:cNvPr id="110" name="Freeform 3"/>
              <p:cNvSpPr>
                <a:spLocks/>
              </p:cNvSpPr>
              <p:nvPr/>
            </p:nvSpPr>
            <p:spPr bwMode="auto">
              <a:xfrm>
                <a:off x="3936" y="2064"/>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111" name="Freeform 4"/>
              <p:cNvSpPr>
                <a:spLocks/>
              </p:cNvSpPr>
              <p:nvPr/>
            </p:nvSpPr>
            <p:spPr bwMode="auto">
              <a:xfrm>
                <a:off x="3728" y="1920"/>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112" name="Freeform 5"/>
              <p:cNvSpPr>
                <a:spLocks/>
              </p:cNvSpPr>
              <p:nvPr/>
            </p:nvSpPr>
            <p:spPr bwMode="auto">
              <a:xfrm>
                <a:off x="3504" y="1824"/>
                <a:ext cx="144" cy="288"/>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113" name="Freeform 6"/>
              <p:cNvSpPr>
                <a:spLocks/>
              </p:cNvSpPr>
              <p:nvPr/>
            </p:nvSpPr>
            <p:spPr bwMode="auto">
              <a:xfrm>
                <a:off x="3243" y="1824"/>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Lst>
                <a:ahLst/>
                <a:cxnLst>
                  <a:cxn ang="0">
                    <a:pos x="T0" y="T1"/>
                  </a:cxn>
                  <a:cxn ang="0">
                    <a:pos x="T2" y="T3"/>
                  </a:cxn>
                  <a:cxn ang="0">
                    <a:pos x="T4" y="T5"/>
                  </a:cxn>
                  <a:cxn ang="0">
                    <a:pos x="T6" y="T7"/>
                  </a:cxn>
                  <a:cxn ang="0">
                    <a:pos x="T8" y="T9"/>
                  </a:cxn>
                </a:cxnLst>
                <a:rect l="0" t="0" r="r" b="b"/>
                <a:pathLst>
                  <a:path w="789" h="535">
                    <a:moveTo>
                      <a:pt x="261" y="0"/>
                    </a:moveTo>
                    <a:lnTo>
                      <a:pt x="789" y="336"/>
                    </a:lnTo>
                    <a:lnTo>
                      <a:pt x="494" y="535"/>
                    </a:lnTo>
                    <a:lnTo>
                      <a:pt x="0" y="96"/>
                    </a:lnTo>
                    <a:lnTo>
                      <a:pt x="261" y="0"/>
                    </a:lnTo>
                    <a:close/>
                  </a:path>
                </a:pathLst>
              </a:custGeom>
              <a:solidFill>
                <a:srgbClr val="00B050"/>
              </a:solidFill>
              <a:ln w="38100"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114" name="Freeform 7"/>
              <p:cNvSpPr>
                <a:spLocks/>
              </p:cNvSpPr>
              <p:nvPr/>
            </p:nvSpPr>
            <p:spPr bwMode="auto">
              <a:xfrm>
                <a:off x="3253" y="1920"/>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Lst>
                <a:ahLst/>
                <a:cxnLst>
                  <a:cxn ang="0">
                    <a:pos x="T0" y="T1"/>
                  </a:cxn>
                  <a:cxn ang="0">
                    <a:pos x="T2" y="T3"/>
                  </a:cxn>
                  <a:cxn ang="0">
                    <a:pos x="T4" y="T5"/>
                  </a:cxn>
                  <a:cxn ang="0">
                    <a:pos x="T6" y="T7"/>
                  </a:cxn>
                  <a:cxn ang="0">
                    <a:pos x="T8" y="T9"/>
                  </a:cxn>
                </a:cxnLst>
                <a:rect l="0" t="0" r="r" b="b"/>
                <a:pathLst>
                  <a:path w="491" h="567">
                    <a:moveTo>
                      <a:pt x="11" y="0"/>
                    </a:moveTo>
                    <a:lnTo>
                      <a:pt x="491" y="432"/>
                    </a:lnTo>
                    <a:lnTo>
                      <a:pt x="484" y="567"/>
                    </a:lnTo>
                    <a:lnTo>
                      <a:pt x="0" y="119"/>
                    </a:lnTo>
                    <a:lnTo>
                      <a:pt x="11" y="0"/>
                    </a:lnTo>
                    <a:close/>
                  </a:path>
                </a:pathLst>
              </a:custGeom>
              <a:solidFill>
                <a:srgbClr val="00B050"/>
              </a:solidFill>
              <a:ln w="38100"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115" name="Freeform 8"/>
              <p:cNvSpPr>
                <a:spLocks/>
              </p:cNvSpPr>
              <p:nvPr/>
            </p:nvSpPr>
            <p:spPr bwMode="auto">
              <a:xfrm>
                <a:off x="3728" y="2160"/>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Lst>
                <a:ahLst/>
                <a:cxnLst>
                  <a:cxn ang="0">
                    <a:pos x="T0" y="T1"/>
                  </a:cxn>
                  <a:cxn ang="0">
                    <a:pos x="T2" y="T3"/>
                  </a:cxn>
                  <a:cxn ang="0">
                    <a:pos x="T4" y="T5"/>
                  </a:cxn>
                  <a:cxn ang="0">
                    <a:pos x="T6" y="T7"/>
                  </a:cxn>
                  <a:cxn ang="0">
                    <a:pos x="T8" y="T9"/>
                  </a:cxn>
                </a:cxnLst>
                <a:rect l="0" t="0" r="r" b="b"/>
                <a:pathLst>
                  <a:path w="304" h="327">
                    <a:moveTo>
                      <a:pt x="304" y="0"/>
                    </a:moveTo>
                    <a:lnTo>
                      <a:pt x="304" y="96"/>
                    </a:lnTo>
                    <a:lnTo>
                      <a:pt x="0" y="327"/>
                    </a:lnTo>
                    <a:lnTo>
                      <a:pt x="18" y="181"/>
                    </a:lnTo>
                    <a:lnTo>
                      <a:pt x="304" y="0"/>
                    </a:lnTo>
                    <a:close/>
                  </a:path>
                </a:pathLst>
              </a:custGeom>
              <a:solidFill>
                <a:srgbClr val="00B050"/>
              </a:solidFill>
              <a:ln w="38100"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116" name="Freeform 9"/>
              <p:cNvSpPr>
                <a:spLocks/>
              </p:cNvSpPr>
              <p:nvPr/>
            </p:nvSpPr>
            <p:spPr bwMode="auto">
              <a:xfrm>
                <a:off x="3504" y="2304"/>
                <a:ext cx="240" cy="336"/>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117" name="Freeform 10"/>
              <p:cNvSpPr>
                <a:spLocks/>
              </p:cNvSpPr>
              <p:nvPr/>
            </p:nvSpPr>
            <p:spPr bwMode="auto">
              <a:xfrm>
                <a:off x="3312" y="2160"/>
                <a:ext cx="240" cy="288"/>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118" name="Freeform 11"/>
              <p:cNvSpPr>
                <a:spLocks/>
              </p:cNvSpPr>
              <p:nvPr/>
            </p:nvSpPr>
            <p:spPr bwMode="auto">
              <a:xfrm>
                <a:off x="3168" y="2016"/>
                <a:ext cx="192" cy="288"/>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grpSp>
        <p:grpSp>
          <p:nvGrpSpPr>
            <p:cNvPr id="90" name="Group 2"/>
            <p:cNvGrpSpPr>
              <a:grpSpLocks/>
            </p:cNvGrpSpPr>
            <p:nvPr/>
          </p:nvGrpSpPr>
          <p:grpSpPr bwMode="auto">
            <a:xfrm flipH="1">
              <a:off x="4033786" y="4762649"/>
              <a:ext cx="1107141" cy="990600"/>
              <a:chOff x="3168" y="1824"/>
              <a:chExt cx="912" cy="816"/>
            </a:xfrm>
          </p:grpSpPr>
          <p:sp>
            <p:nvSpPr>
              <p:cNvPr id="101" name="Freeform 3"/>
              <p:cNvSpPr>
                <a:spLocks/>
              </p:cNvSpPr>
              <p:nvPr/>
            </p:nvSpPr>
            <p:spPr bwMode="auto">
              <a:xfrm>
                <a:off x="3936" y="2064"/>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102" name="Freeform 4"/>
              <p:cNvSpPr>
                <a:spLocks/>
              </p:cNvSpPr>
              <p:nvPr/>
            </p:nvSpPr>
            <p:spPr bwMode="auto">
              <a:xfrm>
                <a:off x="3728" y="1920"/>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103" name="Freeform 5"/>
              <p:cNvSpPr>
                <a:spLocks/>
              </p:cNvSpPr>
              <p:nvPr/>
            </p:nvSpPr>
            <p:spPr bwMode="auto">
              <a:xfrm>
                <a:off x="3504" y="1824"/>
                <a:ext cx="144" cy="288"/>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104" name="Freeform 6"/>
              <p:cNvSpPr>
                <a:spLocks/>
              </p:cNvSpPr>
              <p:nvPr/>
            </p:nvSpPr>
            <p:spPr bwMode="auto">
              <a:xfrm>
                <a:off x="3243" y="1824"/>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Lst>
                <a:ahLst/>
                <a:cxnLst>
                  <a:cxn ang="0">
                    <a:pos x="T0" y="T1"/>
                  </a:cxn>
                  <a:cxn ang="0">
                    <a:pos x="T2" y="T3"/>
                  </a:cxn>
                  <a:cxn ang="0">
                    <a:pos x="T4" y="T5"/>
                  </a:cxn>
                  <a:cxn ang="0">
                    <a:pos x="T6" y="T7"/>
                  </a:cxn>
                  <a:cxn ang="0">
                    <a:pos x="T8" y="T9"/>
                  </a:cxn>
                </a:cxnLst>
                <a:rect l="0" t="0" r="r" b="b"/>
                <a:pathLst>
                  <a:path w="789" h="535">
                    <a:moveTo>
                      <a:pt x="261" y="0"/>
                    </a:moveTo>
                    <a:lnTo>
                      <a:pt x="789" y="336"/>
                    </a:lnTo>
                    <a:lnTo>
                      <a:pt x="494" y="535"/>
                    </a:lnTo>
                    <a:lnTo>
                      <a:pt x="0" y="96"/>
                    </a:lnTo>
                    <a:lnTo>
                      <a:pt x="261" y="0"/>
                    </a:lnTo>
                    <a:close/>
                  </a:path>
                </a:pathLst>
              </a:custGeom>
              <a:solidFill>
                <a:srgbClr val="00B050"/>
              </a:solidFill>
              <a:ln w="38100"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105" name="Freeform 7"/>
              <p:cNvSpPr>
                <a:spLocks/>
              </p:cNvSpPr>
              <p:nvPr/>
            </p:nvSpPr>
            <p:spPr bwMode="auto">
              <a:xfrm>
                <a:off x="3253" y="1920"/>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Lst>
                <a:ahLst/>
                <a:cxnLst>
                  <a:cxn ang="0">
                    <a:pos x="T0" y="T1"/>
                  </a:cxn>
                  <a:cxn ang="0">
                    <a:pos x="T2" y="T3"/>
                  </a:cxn>
                  <a:cxn ang="0">
                    <a:pos x="T4" y="T5"/>
                  </a:cxn>
                  <a:cxn ang="0">
                    <a:pos x="T6" y="T7"/>
                  </a:cxn>
                  <a:cxn ang="0">
                    <a:pos x="T8" y="T9"/>
                  </a:cxn>
                </a:cxnLst>
                <a:rect l="0" t="0" r="r" b="b"/>
                <a:pathLst>
                  <a:path w="491" h="567">
                    <a:moveTo>
                      <a:pt x="11" y="0"/>
                    </a:moveTo>
                    <a:lnTo>
                      <a:pt x="491" y="432"/>
                    </a:lnTo>
                    <a:lnTo>
                      <a:pt x="484" y="567"/>
                    </a:lnTo>
                    <a:lnTo>
                      <a:pt x="0" y="119"/>
                    </a:lnTo>
                    <a:lnTo>
                      <a:pt x="11" y="0"/>
                    </a:lnTo>
                    <a:close/>
                  </a:path>
                </a:pathLst>
              </a:custGeom>
              <a:solidFill>
                <a:srgbClr val="00B050"/>
              </a:solidFill>
              <a:ln w="38100"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106" name="Freeform 8"/>
              <p:cNvSpPr>
                <a:spLocks/>
              </p:cNvSpPr>
              <p:nvPr/>
            </p:nvSpPr>
            <p:spPr bwMode="auto">
              <a:xfrm>
                <a:off x="3728" y="2160"/>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Lst>
                <a:ahLst/>
                <a:cxnLst>
                  <a:cxn ang="0">
                    <a:pos x="T0" y="T1"/>
                  </a:cxn>
                  <a:cxn ang="0">
                    <a:pos x="T2" y="T3"/>
                  </a:cxn>
                  <a:cxn ang="0">
                    <a:pos x="T4" y="T5"/>
                  </a:cxn>
                  <a:cxn ang="0">
                    <a:pos x="T6" y="T7"/>
                  </a:cxn>
                  <a:cxn ang="0">
                    <a:pos x="T8" y="T9"/>
                  </a:cxn>
                </a:cxnLst>
                <a:rect l="0" t="0" r="r" b="b"/>
                <a:pathLst>
                  <a:path w="304" h="327">
                    <a:moveTo>
                      <a:pt x="304" y="0"/>
                    </a:moveTo>
                    <a:lnTo>
                      <a:pt x="304" y="96"/>
                    </a:lnTo>
                    <a:lnTo>
                      <a:pt x="0" y="327"/>
                    </a:lnTo>
                    <a:lnTo>
                      <a:pt x="18" y="181"/>
                    </a:lnTo>
                    <a:lnTo>
                      <a:pt x="304" y="0"/>
                    </a:lnTo>
                    <a:close/>
                  </a:path>
                </a:pathLst>
              </a:custGeom>
              <a:solidFill>
                <a:srgbClr val="00B050"/>
              </a:solidFill>
              <a:ln w="38100"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107" name="Freeform 9"/>
              <p:cNvSpPr>
                <a:spLocks/>
              </p:cNvSpPr>
              <p:nvPr/>
            </p:nvSpPr>
            <p:spPr bwMode="auto">
              <a:xfrm>
                <a:off x="3504" y="2304"/>
                <a:ext cx="240" cy="336"/>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108" name="Freeform 10"/>
              <p:cNvSpPr>
                <a:spLocks/>
              </p:cNvSpPr>
              <p:nvPr/>
            </p:nvSpPr>
            <p:spPr bwMode="auto">
              <a:xfrm>
                <a:off x="3312" y="2160"/>
                <a:ext cx="240" cy="288"/>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109" name="Freeform 11"/>
              <p:cNvSpPr>
                <a:spLocks/>
              </p:cNvSpPr>
              <p:nvPr/>
            </p:nvSpPr>
            <p:spPr bwMode="auto">
              <a:xfrm>
                <a:off x="3168" y="2016"/>
                <a:ext cx="192" cy="288"/>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grpSp>
        <p:grpSp>
          <p:nvGrpSpPr>
            <p:cNvPr id="91" name="Group 2"/>
            <p:cNvGrpSpPr>
              <a:grpSpLocks/>
            </p:cNvGrpSpPr>
            <p:nvPr/>
          </p:nvGrpSpPr>
          <p:grpSpPr bwMode="auto">
            <a:xfrm flipH="1">
              <a:off x="5616053" y="4762649"/>
              <a:ext cx="1107141" cy="990600"/>
              <a:chOff x="3168" y="1824"/>
              <a:chExt cx="912" cy="816"/>
            </a:xfrm>
          </p:grpSpPr>
          <p:sp>
            <p:nvSpPr>
              <p:cNvPr id="92" name="Freeform 3"/>
              <p:cNvSpPr>
                <a:spLocks/>
              </p:cNvSpPr>
              <p:nvPr/>
            </p:nvSpPr>
            <p:spPr bwMode="auto">
              <a:xfrm>
                <a:off x="3936" y="2064"/>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93" name="Freeform 4"/>
              <p:cNvSpPr>
                <a:spLocks/>
              </p:cNvSpPr>
              <p:nvPr/>
            </p:nvSpPr>
            <p:spPr bwMode="auto">
              <a:xfrm>
                <a:off x="3728" y="1920"/>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94" name="Freeform 5"/>
              <p:cNvSpPr>
                <a:spLocks/>
              </p:cNvSpPr>
              <p:nvPr/>
            </p:nvSpPr>
            <p:spPr bwMode="auto">
              <a:xfrm>
                <a:off x="3504" y="1824"/>
                <a:ext cx="144" cy="288"/>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95" name="Freeform 6"/>
              <p:cNvSpPr>
                <a:spLocks/>
              </p:cNvSpPr>
              <p:nvPr/>
            </p:nvSpPr>
            <p:spPr bwMode="auto">
              <a:xfrm>
                <a:off x="3243" y="1824"/>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Lst>
                <a:ahLst/>
                <a:cxnLst>
                  <a:cxn ang="0">
                    <a:pos x="T0" y="T1"/>
                  </a:cxn>
                  <a:cxn ang="0">
                    <a:pos x="T2" y="T3"/>
                  </a:cxn>
                  <a:cxn ang="0">
                    <a:pos x="T4" y="T5"/>
                  </a:cxn>
                  <a:cxn ang="0">
                    <a:pos x="T6" y="T7"/>
                  </a:cxn>
                  <a:cxn ang="0">
                    <a:pos x="T8" y="T9"/>
                  </a:cxn>
                </a:cxnLst>
                <a:rect l="0" t="0" r="r" b="b"/>
                <a:pathLst>
                  <a:path w="789" h="535">
                    <a:moveTo>
                      <a:pt x="261" y="0"/>
                    </a:moveTo>
                    <a:lnTo>
                      <a:pt x="789" y="336"/>
                    </a:lnTo>
                    <a:lnTo>
                      <a:pt x="494" y="535"/>
                    </a:lnTo>
                    <a:lnTo>
                      <a:pt x="0" y="96"/>
                    </a:lnTo>
                    <a:lnTo>
                      <a:pt x="261" y="0"/>
                    </a:lnTo>
                    <a:close/>
                  </a:path>
                </a:pathLst>
              </a:custGeom>
              <a:solidFill>
                <a:srgbClr val="FF0000"/>
              </a:solidFill>
              <a:ln w="38100"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96" name="Freeform 7"/>
              <p:cNvSpPr>
                <a:spLocks/>
              </p:cNvSpPr>
              <p:nvPr/>
            </p:nvSpPr>
            <p:spPr bwMode="auto">
              <a:xfrm>
                <a:off x="3253" y="1920"/>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Lst>
                <a:ahLst/>
                <a:cxnLst>
                  <a:cxn ang="0">
                    <a:pos x="T0" y="T1"/>
                  </a:cxn>
                  <a:cxn ang="0">
                    <a:pos x="T2" y="T3"/>
                  </a:cxn>
                  <a:cxn ang="0">
                    <a:pos x="T4" y="T5"/>
                  </a:cxn>
                  <a:cxn ang="0">
                    <a:pos x="T6" y="T7"/>
                  </a:cxn>
                  <a:cxn ang="0">
                    <a:pos x="T8" y="T9"/>
                  </a:cxn>
                </a:cxnLst>
                <a:rect l="0" t="0" r="r" b="b"/>
                <a:pathLst>
                  <a:path w="491" h="567">
                    <a:moveTo>
                      <a:pt x="11" y="0"/>
                    </a:moveTo>
                    <a:lnTo>
                      <a:pt x="491" y="432"/>
                    </a:lnTo>
                    <a:lnTo>
                      <a:pt x="484" y="567"/>
                    </a:lnTo>
                    <a:lnTo>
                      <a:pt x="0" y="119"/>
                    </a:lnTo>
                    <a:lnTo>
                      <a:pt x="11" y="0"/>
                    </a:lnTo>
                    <a:close/>
                  </a:path>
                </a:pathLst>
              </a:custGeom>
              <a:solidFill>
                <a:srgbClr val="FF0000"/>
              </a:solidFill>
              <a:ln w="38100"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97" name="Freeform 8"/>
              <p:cNvSpPr>
                <a:spLocks/>
              </p:cNvSpPr>
              <p:nvPr/>
            </p:nvSpPr>
            <p:spPr bwMode="auto">
              <a:xfrm>
                <a:off x="3728" y="2160"/>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Lst>
                <a:ahLst/>
                <a:cxnLst>
                  <a:cxn ang="0">
                    <a:pos x="T0" y="T1"/>
                  </a:cxn>
                  <a:cxn ang="0">
                    <a:pos x="T2" y="T3"/>
                  </a:cxn>
                  <a:cxn ang="0">
                    <a:pos x="T4" y="T5"/>
                  </a:cxn>
                  <a:cxn ang="0">
                    <a:pos x="T6" y="T7"/>
                  </a:cxn>
                  <a:cxn ang="0">
                    <a:pos x="T8" y="T9"/>
                  </a:cxn>
                </a:cxnLst>
                <a:rect l="0" t="0" r="r" b="b"/>
                <a:pathLst>
                  <a:path w="304" h="327">
                    <a:moveTo>
                      <a:pt x="304" y="0"/>
                    </a:moveTo>
                    <a:lnTo>
                      <a:pt x="304" y="96"/>
                    </a:lnTo>
                    <a:lnTo>
                      <a:pt x="0" y="327"/>
                    </a:lnTo>
                    <a:lnTo>
                      <a:pt x="18" y="181"/>
                    </a:lnTo>
                    <a:lnTo>
                      <a:pt x="304" y="0"/>
                    </a:lnTo>
                    <a:close/>
                  </a:path>
                </a:pathLst>
              </a:custGeom>
              <a:solidFill>
                <a:srgbClr val="FF0000"/>
              </a:solidFill>
              <a:ln w="38100"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98" name="Freeform 9"/>
              <p:cNvSpPr>
                <a:spLocks/>
              </p:cNvSpPr>
              <p:nvPr/>
            </p:nvSpPr>
            <p:spPr bwMode="auto">
              <a:xfrm>
                <a:off x="3504" y="2304"/>
                <a:ext cx="240" cy="336"/>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99" name="Freeform 10"/>
              <p:cNvSpPr>
                <a:spLocks/>
              </p:cNvSpPr>
              <p:nvPr/>
            </p:nvSpPr>
            <p:spPr bwMode="auto">
              <a:xfrm>
                <a:off x="3312" y="2160"/>
                <a:ext cx="240" cy="288"/>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100" name="Freeform 11"/>
              <p:cNvSpPr>
                <a:spLocks/>
              </p:cNvSpPr>
              <p:nvPr/>
            </p:nvSpPr>
            <p:spPr bwMode="auto">
              <a:xfrm>
                <a:off x="3168" y="2016"/>
                <a:ext cx="192" cy="288"/>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grpSp>
      </p:grpSp>
      <p:sp>
        <p:nvSpPr>
          <p:cNvPr id="87" name="Freeform 86"/>
          <p:cNvSpPr/>
          <p:nvPr/>
        </p:nvSpPr>
        <p:spPr bwMode="auto">
          <a:xfrm flipH="1">
            <a:off x="7017527" y="4460053"/>
            <a:ext cx="907794" cy="457237"/>
          </a:xfrm>
          <a:custGeom>
            <a:avLst/>
            <a:gdLst>
              <a:gd name="connsiteX0" fmla="*/ 699976 w 907794"/>
              <a:gd name="connsiteY0" fmla="*/ 387928 h 457237"/>
              <a:gd name="connsiteX1" fmla="*/ 312049 w 907794"/>
              <a:gd name="connsiteY1" fmla="*/ 27709 h 457237"/>
              <a:gd name="connsiteX2" fmla="*/ 21104 w 907794"/>
              <a:gd name="connsiteY2" fmla="*/ 457200 h 457237"/>
              <a:gd name="connsiteX3" fmla="*/ 907794 w 907794"/>
              <a:gd name="connsiteY3" fmla="*/ 0 h 457237"/>
              <a:gd name="connsiteX4" fmla="*/ 907794 w 907794"/>
              <a:gd name="connsiteY4" fmla="*/ 0 h 4572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7794" h="457237">
                <a:moveTo>
                  <a:pt x="699976" y="387928"/>
                </a:moveTo>
                <a:cubicBezTo>
                  <a:pt x="562585" y="202046"/>
                  <a:pt x="425194" y="16164"/>
                  <a:pt x="312049" y="27709"/>
                </a:cubicBezTo>
                <a:cubicBezTo>
                  <a:pt x="198904" y="39254"/>
                  <a:pt x="-78187" y="461818"/>
                  <a:pt x="21104" y="457200"/>
                </a:cubicBezTo>
                <a:cubicBezTo>
                  <a:pt x="120395" y="452582"/>
                  <a:pt x="907794" y="0"/>
                  <a:pt x="907794" y="0"/>
                </a:cubicBezTo>
                <a:lnTo>
                  <a:pt x="907794" y="0"/>
                </a:lnTo>
              </a:path>
            </a:pathLst>
          </a:custGeom>
          <a:noFill/>
          <a:ln w="76200">
            <a:solidFill>
              <a:srgbClr val="FF0000"/>
            </a:solidFill>
            <a:round/>
            <a:headEnd type="none" w="med" len="med"/>
            <a:tailEnd type="triangl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4400" b="0" i="0" u="none" strike="noStrike" cap="none" normalizeH="0" baseline="0" dirty="0">
              <a:ln>
                <a:noFill/>
              </a:ln>
              <a:solidFill>
                <a:srgbClr val="0000FF"/>
              </a:solidFill>
              <a:effectLst/>
              <a:latin typeface="Comic Sans MS" pitchFamily="66" charset="0"/>
            </a:endParaRPr>
          </a:p>
        </p:txBody>
      </p:sp>
      <p:sp>
        <p:nvSpPr>
          <p:cNvPr id="128" name="Oval 127"/>
          <p:cNvSpPr/>
          <p:nvPr/>
        </p:nvSpPr>
        <p:spPr bwMode="auto">
          <a:xfrm>
            <a:off x="1615422" y="4626211"/>
            <a:ext cx="1194277" cy="1194277"/>
          </a:xfrm>
          <a:prstGeom prst="ellipse">
            <a:avLst/>
          </a:prstGeom>
          <a:noFill/>
          <a:ln w="381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FF0066"/>
              </a:solidFill>
              <a:effectLst/>
              <a:latin typeface="Lucida Console" pitchFamily="49" charset="0"/>
            </a:endParaRPr>
          </a:p>
        </p:txBody>
      </p:sp>
      <p:sp>
        <p:nvSpPr>
          <p:cNvPr id="129" name="Oval 128"/>
          <p:cNvSpPr/>
          <p:nvPr/>
        </p:nvSpPr>
        <p:spPr bwMode="auto">
          <a:xfrm>
            <a:off x="3201154" y="4626210"/>
            <a:ext cx="1194277" cy="1194277"/>
          </a:xfrm>
          <a:prstGeom prst="ellipse">
            <a:avLst/>
          </a:prstGeom>
          <a:noFill/>
          <a:ln w="381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FF0066"/>
              </a:solidFill>
              <a:effectLst/>
              <a:latin typeface="Lucida Console" pitchFamily="49" charset="0"/>
            </a:endParaRPr>
          </a:p>
        </p:txBody>
      </p:sp>
      <p:sp>
        <p:nvSpPr>
          <p:cNvPr id="130" name="Oval 129"/>
          <p:cNvSpPr/>
          <p:nvPr/>
        </p:nvSpPr>
        <p:spPr bwMode="auto">
          <a:xfrm>
            <a:off x="4786886" y="4626209"/>
            <a:ext cx="1194277" cy="1194277"/>
          </a:xfrm>
          <a:prstGeom prst="ellipse">
            <a:avLst/>
          </a:prstGeom>
          <a:noFill/>
          <a:ln w="381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FF0066"/>
              </a:solidFill>
              <a:effectLst/>
              <a:latin typeface="Lucida Console" pitchFamily="49" charset="0"/>
            </a:endParaRPr>
          </a:p>
        </p:txBody>
      </p:sp>
      <p:sp>
        <p:nvSpPr>
          <p:cNvPr id="131" name="Oval 130"/>
          <p:cNvSpPr/>
          <p:nvPr/>
        </p:nvSpPr>
        <p:spPr bwMode="auto">
          <a:xfrm>
            <a:off x="6372618" y="4626208"/>
            <a:ext cx="1194277" cy="1194277"/>
          </a:xfrm>
          <a:prstGeom prst="ellipse">
            <a:avLst/>
          </a:prstGeom>
          <a:noFill/>
          <a:ln w="381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FF0066"/>
              </a:solidFill>
              <a:effectLst/>
              <a:latin typeface="Lucida Console" pitchFamily="49" charset="0"/>
            </a:endParaRPr>
          </a:p>
        </p:txBody>
      </p:sp>
      <p:sp>
        <p:nvSpPr>
          <p:cNvPr id="133" name="Oval 132"/>
          <p:cNvSpPr/>
          <p:nvPr/>
        </p:nvSpPr>
        <p:spPr bwMode="auto">
          <a:xfrm>
            <a:off x="3974861" y="1568066"/>
            <a:ext cx="1194277" cy="1194277"/>
          </a:xfrm>
          <a:prstGeom prst="ellipse">
            <a:avLst/>
          </a:prstGeom>
          <a:noFill/>
          <a:ln w="381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FF0066"/>
              </a:solidFill>
              <a:effectLst/>
              <a:latin typeface="Lucida Console" pitchFamily="49" charset="0"/>
            </a:endParaRPr>
          </a:p>
        </p:txBody>
      </p:sp>
      <p:grpSp>
        <p:nvGrpSpPr>
          <p:cNvPr id="5" name="Group 2">
            <a:extLst>
              <a:ext uri="{FF2B5EF4-FFF2-40B4-BE49-F238E27FC236}">
                <a16:creationId xmlns:a16="http://schemas.microsoft.com/office/drawing/2014/main" id="{12175211-940E-8CE8-B9AC-4A3D4955E78B}"/>
              </a:ext>
            </a:extLst>
          </p:cNvPr>
          <p:cNvGrpSpPr>
            <a:grpSpLocks/>
          </p:cNvGrpSpPr>
          <p:nvPr/>
        </p:nvGrpSpPr>
        <p:grpSpPr bwMode="auto">
          <a:xfrm>
            <a:off x="3054167" y="1752600"/>
            <a:ext cx="1107141" cy="990600"/>
            <a:chOff x="3168" y="1824"/>
            <a:chExt cx="912" cy="816"/>
          </a:xfrm>
          <a:effectLst>
            <a:glow rad="101600">
              <a:schemeClr val="accent3">
                <a:satMod val="175000"/>
                <a:alpha val="40000"/>
              </a:schemeClr>
            </a:glow>
          </a:effectLst>
        </p:grpSpPr>
        <p:sp>
          <p:nvSpPr>
            <p:cNvPr id="6" name="Freeform 3">
              <a:extLst>
                <a:ext uri="{FF2B5EF4-FFF2-40B4-BE49-F238E27FC236}">
                  <a16:creationId xmlns:a16="http://schemas.microsoft.com/office/drawing/2014/main" id="{31F7C2BD-0719-1884-6749-9C6FAEF5F376}"/>
                </a:ext>
              </a:extLst>
            </p:cNvPr>
            <p:cNvSpPr>
              <a:spLocks/>
            </p:cNvSpPr>
            <p:nvPr/>
          </p:nvSpPr>
          <p:spPr bwMode="auto">
            <a:xfrm>
              <a:off x="3936" y="2064"/>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7" name="Freeform 4">
              <a:extLst>
                <a:ext uri="{FF2B5EF4-FFF2-40B4-BE49-F238E27FC236}">
                  <a16:creationId xmlns:a16="http://schemas.microsoft.com/office/drawing/2014/main" id="{D78B8285-3046-7CFB-1746-ADF729FC25F2}"/>
                </a:ext>
              </a:extLst>
            </p:cNvPr>
            <p:cNvSpPr>
              <a:spLocks/>
            </p:cNvSpPr>
            <p:nvPr/>
          </p:nvSpPr>
          <p:spPr bwMode="auto">
            <a:xfrm>
              <a:off x="3728" y="1920"/>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8" name="Freeform 5">
              <a:extLst>
                <a:ext uri="{FF2B5EF4-FFF2-40B4-BE49-F238E27FC236}">
                  <a16:creationId xmlns:a16="http://schemas.microsoft.com/office/drawing/2014/main" id="{D5B72E62-5608-1FF7-EEE5-C9F8FED874A2}"/>
                </a:ext>
              </a:extLst>
            </p:cNvPr>
            <p:cNvSpPr>
              <a:spLocks/>
            </p:cNvSpPr>
            <p:nvPr/>
          </p:nvSpPr>
          <p:spPr bwMode="auto">
            <a:xfrm>
              <a:off x="3504" y="1824"/>
              <a:ext cx="144" cy="288"/>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9" name="Freeform 6">
              <a:extLst>
                <a:ext uri="{FF2B5EF4-FFF2-40B4-BE49-F238E27FC236}">
                  <a16:creationId xmlns:a16="http://schemas.microsoft.com/office/drawing/2014/main" id="{B95321E6-ECA4-CA5F-9EAD-A51102B2C9E1}"/>
                </a:ext>
              </a:extLst>
            </p:cNvPr>
            <p:cNvSpPr>
              <a:spLocks/>
            </p:cNvSpPr>
            <p:nvPr/>
          </p:nvSpPr>
          <p:spPr bwMode="auto">
            <a:xfrm>
              <a:off x="3243" y="1824"/>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Lst>
              <a:ahLst/>
              <a:cxnLst>
                <a:cxn ang="0">
                  <a:pos x="T0" y="T1"/>
                </a:cxn>
                <a:cxn ang="0">
                  <a:pos x="T2" y="T3"/>
                </a:cxn>
                <a:cxn ang="0">
                  <a:pos x="T4" y="T5"/>
                </a:cxn>
                <a:cxn ang="0">
                  <a:pos x="T6" y="T7"/>
                </a:cxn>
                <a:cxn ang="0">
                  <a:pos x="T8" y="T9"/>
                </a:cxn>
              </a:cxnLst>
              <a:rect l="0" t="0" r="r" b="b"/>
              <a:pathLst>
                <a:path w="789" h="535">
                  <a:moveTo>
                    <a:pt x="261" y="0"/>
                  </a:moveTo>
                  <a:lnTo>
                    <a:pt x="789" y="336"/>
                  </a:lnTo>
                  <a:lnTo>
                    <a:pt x="494" y="535"/>
                  </a:lnTo>
                  <a:lnTo>
                    <a:pt x="0" y="96"/>
                  </a:lnTo>
                  <a:lnTo>
                    <a:pt x="261" y="0"/>
                  </a:lnTo>
                  <a:close/>
                </a:path>
              </a:pathLst>
            </a:custGeom>
            <a:solidFill>
              <a:srgbClr val="0000FF"/>
            </a:solidFill>
            <a:ln w="38100"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10" name="Freeform 7">
              <a:extLst>
                <a:ext uri="{FF2B5EF4-FFF2-40B4-BE49-F238E27FC236}">
                  <a16:creationId xmlns:a16="http://schemas.microsoft.com/office/drawing/2014/main" id="{379F3114-1369-6405-E4AB-597255D456EE}"/>
                </a:ext>
              </a:extLst>
            </p:cNvPr>
            <p:cNvSpPr>
              <a:spLocks/>
            </p:cNvSpPr>
            <p:nvPr/>
          </p:nvSpPr>
          <p:spPr bwMode="auto">
            <a:xfrm>
              <a:off x="3253" y="1920"/>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Lst>
              <a:ahLst/>
              <a:cxnLst>
                <a:cxn ang="0">
                  <a:pos x="T0" y="T1"/>
                </a:cxn>
                <a:cxn ang="0">
                  <a:pos x="T2" y="T3"/>
                </a:cxn>
                <a:cxn ang="0">
                  <a:pos x="T4" y="T5"/>
                </a:cxn>
                <a:cxn ang="0">
                  <a:pos x="T6" y="T7"/>
                </a:cxn>
                <a:cxn ang="0">
                  <a:pos x="T8" y="T9"/>
                </a:cxn>
              </a:cxnLst>
              <a:rect l="0" t="0" r="r" b="b"/>
              <a:pathLst>
                <a:path w="491" h="567">
                  <a:moveTo>
                    <a:pt x="11" y="0"/>
                  </a:moveTo>
                  <a:lnTo>
                    <a:pt x="491" y="432"/>
                  </a:lnTo>
                  <a:lnTo>
                    <a:pt x="484" y="567"/>
                  </a:lnTo>
                  <a:lnTo>
                    <a:pt x="0" y="119"/>
                  </a:lnTo>
                  <a:lnTo>
                    <a:pt x="11" y="0"/>
                  </a:lnTo>
                  <a:close/>
                </a:path>
              </a:pathLst>
            </a:custGeom>
            <a:solidFill>
              <a:srgbClr val="0000FF"/>
            </a:solidFill>
            <a:ln w="38100"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11" name="Freeform 8">
              <a:extLst>
                <a:ext uri="{FF2B5EF4-FFF2-40B4-BE49-F238E27FC236}">
                  <a16:creationId xmlns:a16="http://schemas.microsoft.com/office/drawing/2014/main" id="{5013A77F-B97E-7000-F9AF-5A4048F504EE}"/>
                </a:ext>
              </a:extLst>
            </p:cNvPr>
            <p:cNvSpPr>
              <a:spLocks/>
            </p:cNvSpPr>
            <p:nvPr/>
          </p:nvSpPr>
          <p:spPr bwMode="auto">
            <a:xfrm>
              <a:off x="3728" y="2160"/>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Lst>
              <a:ahLst/>
              <a:cxnLst>
                <a:cxn ang="0">
                  <a:pos x="T0" y="T1"/>
                </a:cxn>
                <a:cxn ang="0">
                  <a:pos x="T2" y="T3"/>
                </a:cxn>
                <a:cxn ang="0">
                  <a:pos x="T4" y="T5"/>
                </a:cxn>
                <a:cxn ang="0">
                  <a:pos x="T6" y="T7"/>
                </a:cxn>
                <a:cxn ang="0">
                  <a:pos x="T8" y="T9"/>
                </a:cxn>
              </a:cxnLst>
              <a:rect l="0" t="0" r="r" b="b"/>
              <a:pathLst>
                <a:path w="304" h="327">
                  <a:moveTo>
                    <a:pt x="304" y="0"/>
                  </a:moveTo>
                  <a:lnTo>
                    <a:pt x="304" y="96"/>
                  </a:lnTo>
                  <a:lnTo>
                    <a:pt x="0" y="327"/>
                  </a:lnTo>
                  <a:lnTo>
                    <a:pt x="18" y="181"/>
                  </a:lnTo>
                  <a:lnTo>
                    <a:pt x="304" y="0"/>
                  </a:lnTo>
                  <a:close/>
                </a:path>
              </a:pathLst>
            </a:custGeom>
            <a:solidFill>
              <a:srgbClr val="0000FF"/>
            </a:solidFill>
            <a:ln w="38100"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12" name="Freeform 9">
              <a:extLst>
                <a:ext uri="{FF2B5EF4-FFF2-40B4-BE49-F238E27FC236}">
                  <a16:creationId xmlns:a16="http://schemas.microsoft.com/office/drawing/2014/main" id="{828A8488-9EDC-9100-88FC-014874B422E4}"/>
                </a:ext>
              </a:extLst>
            </p:cNvPr>
            <p:cNvSpPr>
              <a:spLocks/>
            </p:cNvSpPr>
            <p:nvPr/>
          </p:nvSpPr>
          <p:spPr bwMode="auto">
            <a:xfrm>
              <a:off x="3504" y="2304"/>
              <a:ext cx="240" cy="336"/>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13" name="Freeform 10">
              <a:extLst>
                <a:ext uri="{FF2B5EF4-FFF2-40B4-BE49-F238E27FC236}">
                  <a16:creationId xmlns:a16="http://schemas.microsoft.com/office/drawing/2014/main" id="{1360241D-B092-E2F5-C457-8F522ADD7AC8}"/>
                </a:ext>
              </a:extLst>
            </p:cNvPr>
            <p:cNvSpPr>
              <a:spLocks/>
            </p:cNvSpPr>
            <p:nvPr/>
          </p:nvSpPr>
          <p:spPr bwMode="auto">
            <a:xfrm>
              <a:off x="3312" y="2160"/>
              <a:ext cx="240" cy="288"/>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14" name="Freeform 11">
              <a:extLst>
                <a:ext uri="{FF2B5EF4-FFF2-40B4-BE49-F238E27FC236}">
                  <a16:creationId xmlns:a16="http://schemas.microsoft.com/office/drawing/2014/main" id="{D2D77CF7-379C-91D2-9C95-D50CD6BB6FEA}"/>
                </a:ext>
              </a:extLst>
            </p:cNvPr>
            <p:cNvSpPr>
              <a:spLocks/>
            </p:cNvSpPr>
            <p:nvPr/>
          </p:nvSpPr>
          <p:spPr bwMode="auto">
            <a:xfrm>
              <a:off x="3168" y="2016"/>
              <a:ext cx="192" cy="288"/>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grpSp>
      <p:sp>
        <p:nvSpPr>
          <p:cNvPr id="3" name="Freeform: Shape 2">
            <a:extLst>
              <a:ext uri="{FF2B5EF4-FFF2-40B4-BE49-F238E27FC236}">
                <a16:creationId xmlns:a16="http://schemas.microsoft.com/office/drawing/2014/main" id="{B0513977-343F-4E00-EF6C-305284449A33}"/>
              </a:ext>
            </a:extLst>
          </p:cNvPr>
          <p:cNvSpPr/>
          <p:nvPr/>
        </p:nvSpPr>
        <p:spPr bwMode="auto">
          <a:xfrm>
            <a:off x="3583064" y="1876456"/>
            <a:ext cx="538385" cy="363196"/>
          </a:xfrm>
          <a:custGeom>
            <a:avLst/>
            <a:gdLst>
              <a:gd name="connsiteX0" fmla="*/ 0 w 538385"/>
              <a:gd name="connsiteY0" fmla="*/ 47002 h 363196"/>
              <a:gd name="connsiteX1" fmla="*/ 4272 w 538385"/>
              <a:gd name="connsiteY1" fmla="*/ 363196 h 363196"/>
              <a:gd name="connsiteX2" fmla="*/ 435835 w 538385"/>
              <a:gd name="connsiteY2" fmla="*/ 346105 h 363196"/>
              <a:gd name="connsiteX3" fmla="*/ 538385 w 538385"/>
              <a:gd name="connsiteY3" fmla="*/ 38456 h 363196"/>
              <a:gd name="connsiteX4" fmla="*/ 367469 w 538385"/>
              <a:gd name="connsiteY4" fmla="*/ 132460 h 363196"/>
              <a:gd name="connsiteX5" fmla="*/ 217917 w 538385"/>
              <a:gd name="connsiteY5" fmla="*/ 0 h 363196"/>
              <a:gd name="connsiteX6" fmla="*/ 123914 w 538385"/>
              <a:gd name="connsiteY6" fmla="*/ 141006 h 363196"/>
              <a:gd name="connsiteX7" fmla="*/ 0 w 538385"/>
              <a:gd name="connsiteY7" fmla="*/ 47002 h 363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8385" h="363196">
                <a:moveTo>
                  <a:pt x="0" y="47002"/>
                </a:moveTo>
                <a:lnTo>
                  <a:pt x="4272" y="363196"/>
                </a:lnTo>
                <a:lnTo>
                  <a:pt x="435835" y="346105"/>
                </a:lnTo>
                <a:lnTo>
                  <a:pt x="538385" y="38456"/>
                </a:lnTo>
                <a:lnTo>
                  <a:pt x="367469" y="132460"/>
                </a:lnTo>
                <a:lnTo>
                  <a:pt x="217917" y="0"/>
                </a:lnTo>
                <a:lnTo>
                  <a:pt x="123914" y="141006"/>
                </a:lnTo>
                <a:lnTo>
                  <a:pt x="0" y="47002"/>
                </a:lnTo>
                <a:close/>
              </a:path>
            </a:pathLst>
          </a:custGeom>
          <a:solidFill>
            <a:srgbClr val="FFFF00"/>
          </a:solidFill>
          <a:ln w="38100" cap="flat" cmpd="sng" algn="ctr">
            <a:solidFill>
              <a:schemeClr val="bg2"/>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FF0066"/>
              </a:solidFill>
              <a:effectLst/>
              <a:latin typeface="Lucida Console" pitchFamily="49" charset="0"/>
            </a:endParaRPr>
          </a:p>
        </p:txBody>
      </p:sp>
      <p:sp>
        <p:nvSpPr>
          <p:cNvPr id="15" name="Freeform: Shape 14">
            <a:extLst>
              <a:ext uri="{FF2B5EF4-FFF2-40B4-BE49-F238E27FC236}">
                <a16:creationId xmlns:a16="http://schemas.microsoft.com/office/drawing/2014/main" id="{E8BFE359-B68B-CA6E-035C-4FA5F616EEF6}"/>
              </a:ext>
            </a:extLst>
          </p:cNvPr>
          <p:cNvSpPr/>
          <p:nvPr/>
        </p:nvSpPr>
        <p:spPr bwMode="auto">
          <a:xfrm>
            <a:off x="4995806" y="1849650"/>
            <a:ext cx="538385" cy="363196"/>
          </a:xfrm>
          <a:custGeom>
            <a:avLst/>
            <a:gdLst>
              <a:gd name="connsiteX0" fmla="*/ 0 w 538385"/>
              <a:gd name="connsiteY0" fmla="*/ 47002 h 363196"/>
              <a:gd name="connsiteX1" fmla="*/ 4272 w 538385"/>
              <a:gd name="connsiteY1" fmla="*/ 363196 h 363196"/>
              <a:gd name="connsiteX2" fmla="*/ 435835 w 538385"/>
              <a:gd name="connsiteY2" fmla="*/ 346105 h 363196"/>
              <a:gd name="connsiteX3" fmla="*/ 538385 w 538385"/>
              <a:gd name="connsiteY3" fmla="*/ 38456 h 363196"/>
              <a:gd name="connsiteX4" fmla="*/ 367469 w 538385"/>
              <a:gd name="connsiteY4" fmla="*/ 132460 h 363196"/>
              <a:gd name="connsiteX5" fmla="*/ 217917 w 538385"/>
              <a:gd name="connsiteY5" fmla="*/ 0 h 363196"/>
              <a:gd name="connsiteX6" fmla="*/ 123914 w 538385"/>
              <a:gd name="connsiteY6" fmla="*/ 141006 h 363196"/>
              <a:gd name="connsiteX7" fmla="*/ 0 w 538385"/>
              <a:gd name="connsiteY7" fmla="*/ 47002 h 363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8385" h="363196">
                <a:moveTo>
                  <a:pt x="0" y="47002"/>
                </a:moveTo>
                <a:lnTo>
                  <a:pt x="4272" y="363196"/>
                </a:lnTo>
                <a:lnTo>
                  <a:pt x="435835" y="346105"/>
                </a:lnTo>
                <a:lnTo>
                  <a:pt x="538385" y="38456"/>
                </a:lnTo>
                <a:lnTo>
                  <a:pt x="367469" y="132460"/>
                </a:lnTo>
                <a:lnTo>
                  <a:pt x="217917" y="0"/>
                </a:lnTo>
                <a:lnTo>
                  <a:pt x="123914" y="141006"/>
                </a:lnTo>
                <a:lnTo>
                  <a:pt x="0" y="47002"/>
                </a:lnTo>
                <a:close/>
              </a:path>
            </a:pathLst>
          </a:custGeom>
          <a:solidFill>
            <a:srgbClr val="FFFF00"/>
          </a:solidFill>
          <a:ln w="38100" cap="flat" cmpd="sng" algn="ctr">
            <a:solidFill>
              <a:schemeClr val="bg2"/>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FF0066"/>
              </a:solidFill>
              <a:effectLst/>
              <a:latin typeface="Lucida Console" pitchFamily="49" charset="0"/>
            </a:endParaRPr>
          </a:p>
        </p:txBody>
      </p:sp>
      <p:cxnSp>
        <p:nvCxnSpPr>
          <p:cNvPr id="16" name="Straight Arrow Connector 15">
            <a:extLst>
              <a:ext uri="{FF2B5EF4-FFF2-40B4-BE49-F238E27FC236}">
                <a16:creationId xmlns:a16="http://schemas.microsoft.com/office/drawing/2014/main" id="{AF365AEC-510E-F4A9-7A57-B294C47E8652}"/>
              </a:ext>
            </a:extLst>
          </p:cNvPr>
          <p:cNvCxnSpPr>
            <a:cxnSpLocks/>
          </p:cNvCxnSpPr>
          <p:nvPr/>
        </p:nvCxnSpPr>
        <p:spPr bwMode="auto">
          <a:xfrm flipH="1">
            <a:off x="3950693" y="2674003"/>
            <a:ext cx="59728" cy="2104607"/>
          </a:xfrm>
          <a:prstGeom prst="straightConnector1">
            <a:avLst/>
          </a:prstGeom>
          <a:noFill/>
          <a:ln w="57150" cap="flat" cmpd="sng" algn="ctr">
            <a:solidFill>
              <a:srgbClr val="FFFF00"/>
            </a:solidFill>
            <a:prstDash val="solid"/>
            <a:round/>
            <a:headEnd type="none" w="med" len="med"/>
            <a:tailEnd type="triangle" w="med" len="med"/>
          </a:ln>
          <a:effectLst/>
        </p:spPr>
      </p:cxnSp>
      <p:cxnSp>
        <p:nvCxnSpPr>
          <p:cNvPr id="25" name="Straight Arrow Connector 24">
            <a:extLst>
              <a:ext uri="{FF2B5EF4-FFF2-40B4-BE49-F238E27FC236}">
                <a16:creationId xmlns:a16="http://schemas.microsoft.com/office/drawing/2014/main" id="{08E5AB97-6283-1FFE-09CD-A3BACEC20368}"/>
              </a:ext>
            </a:extLst>
          </p:cNvPr>
          <p:cNvCxnSpPr>
            <a:cxnSpLocks/>
            <a:endCxn id="130" idx="0"/>
          </p:cNvCxnSpPr>
          <p:nvPr/>
        </p:nvCxnSpPr>
        <p:spPr bwMode="auto">
          <a:xfrm>
            <a:off x="4010421" y="2707271"/>
            <a:ext cx="1373604" cy="1918938"/>
          </a:xfrm>
          <a:prstGeom prst="straightConnector1">
            <a:avLst/>
          </a:prstGeom>
          <a:noFill/>
          <a:ln w="57150" cap="flat" cmpd="sng" algn="ctr">
            <a:solidFill>
              <a:srgbClr val="FFFF00"/>
            </a:solidFill>
            <a:prstDash val="solid"/>
            <a:round/>
            <a:headEnd type="none" w="med" len="med"/>
            <a:tailEnd type="triangle" w="med" len="med"/>
          </a:ln>
          <a:effectLst/>
        </p:spPr>
      </p:cxnSp>
      <p:cxnSp>
        <p:nvCxnSpPr>
          <p:cNvPr id="28" name="Straight Arrow Connector 27">
            <a:extLst>
              <a:ext uri="{FF2B5EF4-FFF2-40B4-BE49-F238E27FC236}">
                <a16:creationId xmlns:a16="http://schemas.microsoft.com/office/drawing/2014/main" id="{C76E788A-1A15-B5CA-35C6-725334AD8581}"/>
              </a:ext>
            </a:extLst>
          </p:cNvPr>
          <p:cNvCxnSpPr>
            <a:cxnSpLocks/>
          </p:cNvCxnSpPr>
          <p:nvPr/>
        </p:nvCxnSpPr>
        <p:spPr bwMode="auto">
          <a:xfrm>
            <a:off x="4031394" y="2711520"/>
            <a:ext cx="2633915" cy="1953580"/>
          </a:xfrm>
          <a:prstGeom prst="straightConnector1">
            <a:avLst/>
          </a:prstGeom>
          <a:noFill/>
          <a:ln w="57150" cap="flat" cmpd="sng" algn="ctr">
            <a:solidFill>
              <a:srgbClr val="FFFF00"/>
            </a:solidFill>
            <a:prstDash val="solid"/>
            <a:round/>
            <a:headEnd type="none" w="med" len="med"/>
            <a:tailEnd type="triangle" w="med" len="med"/>
          </a:ln>
          <a:effectLst/>
        </p:spPr>
      </p:cxnSp>
      <p:cxnSp>
        <p:nvCxnSpPr>
          <p:cNvPr id="31" name="Straight Arrow Connector 30">
            <a:extLst>
              <a:ext uri="{FF2B5EF4-FFF2-40B4-BE49-F238E27FC236}">
                <a16:creationId xmlns:a16="http://schemas.microsoft.com/office/drawing/2014/main" id="{945B8A18-5AD1-4D7E-96A1-9FBA1BFC153F}"/>
              </a:ext>
            </a:extLst>
          </p:cNvPr>
          <p:cNvCxnSpPr>
            <a:cxnSpLocks/>
          </p:cNvCxnSpPr>
          <p:nvPr/>
        </p:nvCxnSpPr>
        <p:spPr bwMode="auto">
          <a:xfrm>
            <a:off x="5339598" y="2550252"/>
            <a:ext cx="1455774" cy="2114848"/>
          </a:xfrm>
          <a:prstGeom prst="straightConnector1">
            <a:avLst/>
          </a:prstGeom>
          <a:noFill/>
          <a:ln w="57150" cap="flat" cmpd="sng" algn="ctr">
            <a:solidFill>
              <a:srgbClr val="FFFF00"/>
            </a:solidFill>
            <a:prstDash val="solid"/>
            <a:round/>
            <a:headEnd type="none" w="med" len="med"/>
            <a:tailEnd type="triangle" w="med" len="med"/>
          </a:ln>
          <a:effectLst/>
        </p:spPr>
      </p:cxnSp>
      <p:cxnSp>
        <p:nvCxnSpPr>
          <p:cNvPr id="32" name="Straight Arrow Connector 31">
            <a:extLst>
              <a:ext uri="{FF2B5EF4-FFF2-40B4-BE49-F238E27FC236}">
                <a16:creationId xmlns:a16="http://schemas.microsoft.com/office/drawing/2014/main" id="{0F62E86C-A178-BB88-4EAD-8BDBFBCC5C8B}"/>
              </a:ext>
            </a:extLst>
          </p:cNvPr>
          <p:cNvCxnSpPr>
            <a:cxnSpLocks/>
          </p:cNvCxnSpPr>
          <p:nvPr/>
        </p:nvCxnSpPr>
        <p:spPr bwMode="auto">
          <a:xfrm flipH="1">
            <a:off x="2661123" y="2700665"/>
            <a:ext cx="1340692" cy="1999871"/>
          </a:xfrm>
          <a:prstGeom prst="straightConnector1">
            <a:avLst/>
          </a:prstGeom>
          <a:noFill/>
          <a:ln w="57150" cap="flat" cmpd="sng" algn="ctr">
            <a:solidFill>
              <a:srgbClr val="FFFF00"/>
            </a:solidFill>
            <a:prstDash val="solid"/>
            <a:round/>
            <a:headEnd type="none" w="med" len="med"/>
            <a:tailEnd type="triangle" w="med" len="med"/>
          </a:ln>
          <a:effectLst/>
        </p:spPr>
      </p:cxnSp>
      <p:cxnSp>
        <p:nvCxnSpPr>
          <p:cNvPr id="37" name="Straight Arrow Connector 36">
            <a:extLst>
              <a:ext uri="{FF2B5EF4-FFF2-40B4-BE49-F238E27FC236}">
                <a16:creationId xmlns:a16="http://schemas.microsoft.com/office/drawing/2014/main" id="{4A9732E1-01D9-646F-7543-6C5B86395602}"/>
              </a:ext>
            </a:extLst>
          </p:cNvPr>
          <p:cNvCxnSpPr>
            <a:cxnSpLocks/>
          </p:cNvCxnSpPr>
          <p:nvPr/>
        </p:nvCxnSpPr>
        <p:spPr bwMode="auto">
          <a:xfrm>
            <a:off x="5343950" y="2601656"/>
            <a:ext cx="171536" cy="2093756"/>
          </a:xfrm>
          <a:prstGeom prst="straightConnector1">
            <a:avLst/>
          </a:prstGeom>
          <a:noFill/>
          <a:ln w="57150" cap="flat" cmpd="sng" algn="ctr">
            <a:solidFill>
              <a:srgbClr val="FFFF00"/>
            </a:solidFill>
            <a:prstDash val="solid"/>
            <a:round/>
            <a:headEnd type="none" w="med" len="med"/>
            <a:tailEnd type="triangle" w="med" len="med"/>
          </a:ln>
          <a:effectLst/>
        </p:spPr>
      </p:cxnSp>
      <p:cxnSp>
        <p:nvCxnSpPr>
          <p:cNvPr id="39" name="Straight Arrow Connector 38">
            <a:extLst>
              <a:ext uri="{FF2B5EF4-FFF2-40B4-BE49-F238E27FC236}">
                <a16:creationId xmlns:a16="http://schemas.microsoft.com/office/drawing/2014/main" id="{5C86B14E-3323-8199-C92B-327B48B179FF}"/>
              </a:ext>
            </a:extLst>
          </p:cNvPr>
          <p:cNvCxnSpPr>
            <a:cxnSpLocks/>
          </p:cNvCxnSpPr>
          <p:nvPr/>
        </p:nvCxnSpPr>
        <p:spPr bwMode="auto">
          <a:xfrm flipH="1">
            <a:off x="4059274" y="2587270"/>
            <a:ext cx="1284676" cy="2171129"/>
          </a:xfrm>
          <a:prstGeom prst="straightConnector1">
            <a:avLst/>
          </a:prstGeom>
          <a:noFill/>
          <a:ln w="57150" cap="flat" cmpd="sng" algn="ctr">
            <a:solidFill>
              <a:srgbClr val="FFFF00"/>
            </a:solidFill>
            <a:prstDash val="solid"/>
            <a:round/>
            <a:headEnd type="none" w="med" len="med"/>
            <a:tailEnd type="triangle" w="med" len="med"/>
          </a:ln>
          <a:effectLst/>
        </p:spPr>
      </p:cxnSp>
      <p:cxnSp>
        <p:nvCxnSpPr>
          <p:cNvPr id="41" name="Straight Arrow Connector 40">
            <a:extLst>
              <a:ext uri="{FF2B5EF4-FFF2-40B4-BE49-F238E27FC236}">
                <a16:creationId xmlns:a16="http://schemas.microsoft.com/office/drawing/2014/main" id="{6C7E8449-F375-36E7-8274-F2CD81F88026}"/>
              </a:ext>
            </a:extLst>
          </p:cNvPr>
          <p:cNvCxnSpPr>
            <a:cxnSpLocks/>
          </p:cNvCxnSpPr>
          <p:nvPr/>
        </p:nvCxnSpPr>
        <p:spPr bwMode="auto">
          <a:xfrm flipH="1">
            <a:off x="2622198" y="2543386"/>
            <a:ext cx="2740935" cy="2367413"/>
          </a:xfrm>
          <a:prstGeom prst="straightConnector1">
            <a:avLst/>
          </a:prstGeom>
          <a:noFill/>
          <a:ln w="57150" cap="flat" cmpd="sng" algn="ctr">
            <a:solidFill>
              <a:srgbClr val="FFFF00"/>
            </a:solidFill>
            <a:prstDash val="solid"/>
            <a:round/>
            <a:headEnd type="none" w="med" len="med"/>
            <a:tailEnd type="triangle" w="med" len="med"/>
          </a:ln>
          <a:effectLst/>
        </p:spPr>
      </p:cxnSp>
      <p:sp>
        <p:nvSpPr>
          <p:cNvPr id="57" name="Rounded Rectangular Callout 68">
            <a:extLst>
              <a:ext uri="{FF2B5EF4-FFF2-40B4-BE49-F238E27FC236}">
                <a16:creationId xmlns:a16="http://schemas.microsoft.com/office/drawing/2014/main" id="{D8F92632-2253-CA29-34E2-C919A5F541E0}"/>
              </a:ext>
            </a:extLst>
          </p:cNvPr>
          <p:cNvSpPr/>
          <p:nvPr/>
        </p:nvSpPr>
        <p:spPr bwMode="auto">
          <a:xfrm>
            <a:off x="625682" y="2002316"/>
            <a:ext cx="2033078" cy="510778"/>
          </a:xfrm>
          <a:prstGeom prst="wedgeRoundRectCallout">
            <a:avLst>
              <a:gd name="adj1" fmla="val 66882"/>
              <a:gd name="adj2" fmla="val -29098"/>
              <a:gd name="adj3" fmla="val 16667"/>
            </a:avLst>
          </a:prstGeom>
          <a:solidFill>
            <a:schemeClr val="bg1"/>
          </a:solidFill>
          <a:ln w="38100">
            <a:solidFill>
              <a:srgbClr val="0000FF"/>
            </a:solidFill>
            <a:round/>
            <a:headEnd/>
            <a:tailEnd/>
          </a:ln>
          <a:effectLst/>
        </p:spPr>
        <p:txBody>
          <a:bodyPr wrap="square" rtlCol="0" anchor="ctr">
            <a:spAutoFit/>
          </a:bodyPr>
          <a:lstStyle/>
          <a:p>
            <a:pPr algn="ctr"/>
            <a:r>
              <a:rPr lang="en-US" dirty="0">
                <a:solidFill>
                  <a:srgbClr val="FFFF00"/>
                </a:solidFill>
                <a:latin typeface="Arial" panose="020B0604020202020204" pitchFamily="34" charset="0"/>
                <a:cs typeface="Arial" pitchFamily="34" charset="0"/>
              </a:rPr>
              <a:t>I propose </a:t>
            </a:r>
            <a:r>
              <a:rPr lang="en-US" i="1" dirty="0" err="1">
                <a:solidFill>
                  <a:schemeClr val="tx1"/>
                </a:solidFill>
                <a:latin typeface="Arial" panose="020B0604020202020204" pitchFamily="34" charset="0"/>
                <a:cs typeface="Arial" pitchFamily="34" charset="0"/>
              </a:rPr>
              <a:t>s</a:t>
            </a:r>
            <a:r>
              <a:rPr lang="en-US" i="1" baseline="-25000" dirty="0" err="1">
                <a:solidFill>
                  <a:schemeClr val="tx1"/>
                </a:solidFill>
                <a:latin typeface="Arial" panose="020B0604020202020204" pitchFamily="34" charset="0"/>
                <a:cs typeface="Arial" pitchFamily="34" charset="0"/>
              </a:rPr>
              <a:t>r</a:t>
            </a:r>
            <a:endParaRPr lang="en-US" i="1" baseline="-25000" dirty="0">
              <a:solidFill>
                <a:schemeClr val="tx1"/>
              </a:solidFill>
              <a:latin typeface="Arial" panose="020B0604020202020204" pitchFamily="34" charset="0"/>
              <a:cs typeface="Arial" pitchFamily="34" charset="0"/>
            </a:endParaRPr>
          </a:p>
        </p:txBody>
      </p:sp>
      <p:sp>
        <p:nvSpPr>
          <p:cNvPr id="59" name="TextBox 58">
            <a:extLst>
              <a:ext uri="{FF2B5EF4-FFF2-40B4-BE49-F238E27FC236}">
                <a16:creationId xmlns:a16="http://schemas.microsoft.com/office/drawing/2014/main" id="{26D37F04-9AA0-8C23-56E9-2165C8727D59}"/>
              </a:ext>
            </a:extLst>
          </p:cNvPr>
          <p:cNvSpPr txBox="1"/>
          <p:nvPr/>
        </p:nvSpPr>
        <p:spPr bwMode="auto">
          <a:xfrm>
            <a:off x="2289706" y="5914551"/>
            <a:ext cx="4915706" cy="523220"/>
          </a:xfrm>
          <a:prstGeom prst="rect">
            <a:avLst/>
          </a:prstGeom>
          <a:solidFill>
            <a:schemeClr val="bg1"/>
          </a:solidFill>
          <a:ln w="76200">
            <a:noFill/>
            <a:miter lim="800000"/>
            <a:headEnd/>
            <a:tailEnd/>
          </a:ln>
          <a:effectLst>
            <a:outerShdw blurRad="50800" dist="38100" dir="2700000" algn="tl" rotWithShape="0">
              <a:prstClr val="black">
                <a:alpha val="40000"/>
              </a:prstClr>
            </a:outerShdw>
          </a:effectLst>
        </p:spPr>
        <p:txBody>
          <a:bodyPr wrap="non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dirty="0">
                <a:solidFill>
                  <a:srgbClr val="FFFF00"/>
                </a:solidFill>
                <a:latin typeface="Arial" panose="020B0604020202020204" pitchFamily="34" charset="0"/>
                <a:cs typeface="Arial" panose="020B0604020202020204" pitchFamily="34" charset="0"/>
              </a:rPr>
              <a:t>Validators adopt seed &amp; block</a:t>
            </a:r>
          </a:p>
        </p:txBody>
      </p:sp>
    </p:spTree>
    <p:extLst>
      <p:ext uri="{BB962C8B-B14F-4D97-AF65-F5344CB8AC3E}">
        <p14:creationId xmlns:p14="http://schemas.microsoft.com/office/powerpoint/2010/main" val="223366062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Title 99"/>
          <p:cNvSpPr>
            <a:spLocks noGrp="1"/>
          </p:cNvSpPr>
          <p:nvPr>
            <p:ph type="title"/>
          </p:nvPr>
        </p:nvSpPr>
        <p:spPr/>
        <p:txBody>
          <a:bodyPr/>
          <a:lstStyle/>
          <a:p>
            <a:r>
              <a:rPr lang="en-US" dirty="0">
                <a:solidFill>
                  <a:srgbClr val="FFFF00"/>
                </a:solidFill>
              </a:rPr>
              <a:t>Soft Vote Phase</a:t>
            </a:r>
          </a:p>
        </p:txBody>
      </p:sp>
      <p:sp>
        <p:nvSpPr>
          <p:cNvPr id="3" name="Slide Number Placeholder 2"/>
          <p:cNvSpPr>
            <a:spLocks noGrp="1"/>
          </p:cNvSpPr>
          <p:nvPr>
            <p:ph type="sldNum" sz="quarter" idx="11"/>
          </p:nvPr>
        </p:nvSpPr>
        <p:spPr/>
        <p:txBody>
          <a:bodyPr/>
          <a:lstStyle/>
          <a:p>
            <a:pPr>
              <a:defRPr/>
            </a:pPr>
            <a:fld id="{D65C4E5D-DA99-460E-9E68-E8A28959880C}" type="slidenum">
              <a:rPr lang="x-none" smtClean="0"/>
              <a:pPr>
                <a:defRPr/>
              </a:pPr>
              <a:t>61</a:t>
            </a:fld>
            <a:endParaRPr lang="en-US" dirty="0"/>
          </a:p>
        </p:txBody>
      </p:sp>
      <p:grpSp>
        <p:nvGrpSpPr>
          <p:cNvPr id="4" name="Group 3"/>
          <p:cNvGrpSpPr/>
          <p:nvPr/>
        </p:nvGrpSpPr>
        <p:grpSpPr>
          <a:xfrm>
            <a:off x="1562577" y="2054209"/>
            <a:ext cx="5853942" cy="1297527"/>
            <a:chOff x="1645029" y="4455722"/>
            <a:chExt cx="5853942" cy="1297527"/>
          </a:xfrm>
          <a:effectLst>
            <a:glow rad="101600">
              <a:schemeClr val="accent3">
                <a:satMod val="175000"/>
                <a:alpha val="40000"/>
              </a:schemeClr>
            </a:glow>
          </a:effectLst>
        </p:grpSpPr>
        <p:grpSp>
          <p:nvGrpSpPr>
            <p:cNvPr id="5" name="Group 4"/>
            <p:cNvGrpSpPr/>
            <p:nvPr/>
          </p:nvGrpSpPr>
          <p:grpSpPr>
            <a:xfrm>
              <a:off x="1645029" y="4762649"/>
              <a:ext cx="5853942" cy="990600"/>
              <a:chOff x="869252" y="4762649"/>
              <a:chExt cx="5853942" cy="990600"/>
            </a:xfrm>
          </p:grpSpPr>
          <p:grpSp>
            <p:nvGrpSpPr>
              <p:cNvPr id="7" name="Group 2"/>
              <p:cNvGrpSpPr>
                <a:grpSpLocks/>
              </p:cNvGrpSpPr>
              <p:nvPr/>
            </p:nvGrpSpPr>
            <p:grpSpPr bwMode="auto">
              <a:xfrm flipH="1">
                <a:off x="869252" y="4762649"/>
                <a:ext cx="1107141" cy="990600"/>
                <a:chOff x="3168" y="1824"/>
                <a:chExt cx="912" cy="816"/>
              </a:xfrm>
            </p:grpSpPr>
            <p:sp>
              <p:nvSpPr>
                <p:cNvPr id="38" name="Freeform 3"/>
                <p:cNvSpPr>
                  <a:spLocks/>
                </p:cNvSpPr>
                <p:nvPr/>
              </p:nvSpPr>
              <p:spPr bwMode="auto">
                <a:xfrm>
                  <a:off x="3936" y="2064"/>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39" name="Freeform 4"/>
                <p:cNvSpPr>
                  <a:spLocks/>
                </p:cNvSpPr>
                <p:nvPr/>
              </p:nvSpPr>
              <p:spPr bwMode="auto">
                <a:xfrm>
                  <a:off x="3728" y="1920"/>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40" name="Freeform 5"/>
                <p:cNvSpPr>
                  <a:spLocks/>
                </p:cNvSpPr>
                <p:nvPr/>
              </p:nvSpPr>
              <p:spPr bwMode="auto">
                <a:xfrm>
                  <a:off x="3504" y="1824"/>
                  <a:ext cx="144" cy="288"/>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41" name="Freeform 6"/>
                <p:cNvSpPr>
                  <a:spLocks/>
                </p:cNvSpPr>
                <p:nvPr/>
              </p:nvSpPr>
              <p:spPr bwMode="auto">
                <a:xfrm>
                  <a:off x="3243" y="1824"/>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Lst>
                  <a:ahLst/>
                  <a:cxnLst>
                    <a:cxn ang="0">
                      <a:pos x="T0" y="T1"/>
                    </a:cxn>
                    <a:cxn ang="0">
                      <a:pos x="T2" y="T3"/>
                    </a:cxn>
                    <a:cxn ang="0">
                      <a:pos x="T4" y="T5"/>
                    </a:cxn>
                    <a:cxn ang="0">
                      <a:pos x="T6" y="T7"/>
                    </a:cxn>
                    <a:cxn ang="0">
                      <a:pos x="T8" y="T9"/>
                    </a:cxn>
                  </a:cxnLst>
                  <a:rect l="0" t="0" r="r" b="b"/>
                  <a:pathLst>
                    <a:path w="789" h="535">
                      <a:moveTo>
                        <a:pt x="261" y="0"/>
                      </a:moveTo>
                      <a:lnTo>
                        <a:pt x="789" y="336"/>
                      </a:lnTo>
                      <a:lnTo>
                        <a:pt x="494" y="535"/>
                      </a:lnTo>
                      <a:lnTo>
                        <a:pt x="0" y="96"/>
                      </a:lnTo>
                      <a:lnTo>
                        <a:pt x="261" y="0"/>
                      </a:lnTo>
                      <a:close/>
                    </a:path>
                  </a:pathLst>
                </a:custGeom>
                <a:solidFill>
                  <a:srgbClr val="6666FF"/>
                </a:solidFill>
                <a:ln w="38100"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42" name="Freeform 7"/>
                <p:cNvSpPr>
                  <a:spLocks/>
                </p:cNvSpPr>
                <p:nvPr/>
              </p:nvSpPr>
              <p:spPr bwMode="auto">
                <a:xfrm>
                  <a:off x="3253" y="1920"/>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Lst>
                  <a:ahLst/>
                  <a:cxnLst>
                    <a:cxn ang="0">
                      <a:pos x="T0" y="T1"/>
                    </a:cxn>
                    <a:cxn ang="0">
                      <a:pos x="T2" y="T3"/>
                    </a:cxn>
                    <a:cxn ang="0">
                      <a:pos x="T4" y="T5"/>
                    </a:cxn>
                    <a:cxn ang="0">
                      <a:pos x="T6" y="T7"/>
                    </a:cxn>
                    <a:cxn ang="0">
                      <a:pos x="T8" y="T9"/>
                    </a:cxn>
                  </a:cxnLst>
                  <a:rect l="0" t="0" r="r" b="b"/>
                  <a:pathLst>
                    <a:path w="491" h="567">
                      <a:moveTo>
                        <a:pt x="11" y="0"/>
                      </a:moveTo>
                      <a:lnTo>
                        <a:pt x="491" y="432"/>
                      </a:lnTo>
                      <a:lnTo>
                        <a:pt x="484" y="567"/>
                      </a:lnTo>
                      <a:lnTo>
                        <a:pt x="0" y="119"/>
                      </a:lnTo>
                      <a:lnTo>
                        <a:pt x="11" y="0"/>
                      </a:lnTo>
                      <a:close/>
                    </a:path>
                  </a:pathLst>
                </a:custGeom>
                <a:solidFill>
                  <a:srgbClr val="6666FF"/>
                </a:solidFill>
                <a:ln w="38100"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43" name="Freeform 8"/>
                <p:cNvSpPr>
                  <a:spLocks/>
                </p:cNvSpPr>
                <p:nvPr/>
              </p:nvSpPr>
              <p:spPr bwMode="auto">
                <a:xfrm>
                  <a:off x="3728" y="2160"/>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Lst>
                  <a:ahLst/>
                  <a:cxnLst>
                    <a:cxn ang="0">
                      <a:pos x="T0" y="T1"/>
                    </a:cxn>
                    <a:cxn ang="0">
                      <a:pos x="T2" y="T3"/>
                    </a:cxn>
                    <a:cxn ang="0">
                      <a:pos x="T4" y="T5"/>
                    </a:cxn>
                    <a:cxn ang="0">
                      <a:pos x="T6" y="T7"/>
                    </a:cxn>
                    <a:cxn ang="0">
                      <a:pos x="T8" y="T9"/>
                    </a:cxn>
                  </a:cxnLst>
                  <a:rect l="0" t="0" r="r" b="b"/>
                  <a:pathLst>
                    <a:path w="304" h="327">
                      <a:moveTo>
                        <a:pt x="304" y="0"/>
                      </a:moveTo>
                      <a:lnTo>
                        <a:pt x="304" y="96"/>
                      </a:lnTo>
                      <a:lnTo>
                        <a:pt x="0" y="327"/>
                      </a:lnTo>
                      <a:lnTo>
                        <a:pt x="18" y="181"/>
                      </a:lnTo>
                      <a:lnTo>
                        <a:pt x="304" y="0"/>
                      </a:lnTo>
                      <a:close/>
                    </a:path>
                  </a:pathLst>
                </a:custGeom>
                <a:solidFill>
                  <a:srgbClr val="6666FF"/>
                </a:solidFill>
                <a:ln w="38100"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44" name="Freeform 9"/>
                <p:cNvSpPr>
                  <a:spLocks/>
                </p:cNvSpPr>
                <p:nvPr/>
              </p:nvSpPr>
              <p:spPr bwMode="auto">
                <a:xfrm>
                  <a:off x="3504" y="2304"/>
                  <a:ext cx="240" cy="336"/>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45" name="Freeform 10"/>
                <p:cNvSpPr>
                  <a:spLocks/>
                </p:cNvSpPr>
                <p:nvPr/>
              </p:nvSpPr>
              <p:spPr bwMode="auto">
                <a:xfrm>
                  <a:off x="3312" y="2160"/>
                  <a:ext cx="240" cy="288"/>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46" name="Freeform 11"/>
                <p:cNvSpPr>
                  <a:spLocks/>
                </p:cNvSpPr>
                <p:nvPr/>
              </p:nvSpPr>
              <p:spPr bwMode="auto">
                <a:xfrm>
                  <a:off x="3168" y="2016"/>
                  <a:ext cx="192" cy="288"/>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grpSp>
          <p:grpSp>
            <p:nvGrpSpPr>
              <p:cNvPr id="8" name="Group 2"/>
              <p:cNvGrpSpPr>
                <a:grpSpLocks/>
              </p:cNvGrpSpPr>
              <p:nvPr/>
            </p:nvGrpSpPr>
            <p:grpSpPr bwMode="auto">
              <a:xfrm flipH="1">
                <a:off x="2451519" y="4762649"/>
                <a:ext cx="1107141" cy="990600"/>
                <a:chOff x="3168" y="1824"/>
                <a:chExt cx="912" cy="816"/>
              </a:xfrm>
            </p:grpSpPr>
            <p:sp>
              <p:nvSpPr>
                <p:cNvPr id="29" name="Freeform 3"/>
                <p:cNvSpPr>
                  <a:spLocks/>
                </p:cNvSpPr>
                <p:nvPr/>
              </p:nvSpPr>
              <p:spPr bwMode="auto">
                <a:xfrm>
                  <a:off x="3936" y="2064"/>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30" name="Freeform 4"/>
                <p:cNvSpPr>
                  <a:spLocks/>
                </p:cNvSpPr>
                <p:nvPr/>
              </p:nvSpPr>
              <p:spPr bwMode="auto">
                <a:xfrm>
                  <a:off x="3728" y="1920"/>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31" name="Freeform 5"/>
                <p:cNvSpPr>
                  <a:spLocks/>
                </p:cNvSpPr>
                <p:nvPr/>
              </p:nvSpPr>
              <p:spPr bwMode="auto">
                <a:xfrm>
                  <a:off x="3504" y="1824"/>
                  <a:ext cx="144" cy="288"/>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32" name="Freeform 6"/>
                <p:cNvSpPr>
                  <a:spLocks/>
                </p:cNvSpPr>
                <p:nvPr/>
              </p:nvSpPr>
              <p:spPr bwMode="auto">
                <a:xfrm>
                  <a:off x="3243" y="1824"/>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Lst>
                  <a:ahLst/>
                  <a:cxnLst>
                    <a:cxn ang="0">
                      <a:pos x="T0" y="T1"/>
                    </a:cxn>
                    <a:cxn ang="0">
                      <a:pos x="T2" y="T3"/>
                    </a:cxn>
                    <a:cxn ang="0">
                      <a:pos x="T4" y="T5"/>
                    </a:cxn>
                    <a:cxn ang="0">
                      <a:pos x="T6" y="T7"/>
                    </a:cxn>
                    <a:cxn ang="0">
                      <a:pos x="T8" y="T9"/>
                    </a:cxn>
                  </a:cxnLst>
                  <a:rect l="0" t="0" r="r" b="b"/>
                  <a:pathLst>
                    <a:path w="789" h="535">
                      <a:moveTo>
                        <a:pt x="261" y="0"/>
                      </a:moveTo>
                      <a:lnTo>
                        <a:pt x="789" y="336"/>
                      </a:lnTo>
                      <a:lnTo>
                        <a:pt x="494" y="535"/>
                      </a:lnTo>
                      <a:lnTo>
                        <a:pt x="0" y="96"/>
                      </a:lnTo>
                      <a:lnTo>
                        <a:pt x="261" y="0"/>
                      </a:lnTo>
                      <a:close/>
                    </a:path>
                  </a:pathLst>
                </a:custGeom>
                <a:solidFill>
                  <a:srgbClr val="FF0000"/>
                </a:solidFill>
                <a:ln w="38100"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33" name="Freeform 7"/>
                <p:cNvSpPr>
                  <a:spLocks/>
                </p:cNvSpPr>
                <p:nvPr/>
              </p:nvSpPr>
              <p:spPr bwMode="auto">
                <a:xfrm>
                  <a:off x="3253" y="1920"/>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Lst>
                  <a:ahLst/>
                  <a:cxnLst>
                    <a:cxn ang="0">
                      <a:pos x="T0" y="T1"/>
                    </a:cxn>
                    <a:cxn ang="0">
                      <a:pos x="T2" y="T3"/>
                    </a:cxn>
                    <a:cxn ang="0">
                      <a:pos x="T4" y="T5"/>
                    </a:cxn>
                    <a:cxn ang="0">
                      <a:pos x="T6" y="T7"/>
                    </a:cxn>
                    <a:cxn ang="0">
                      <a:pos x="T8" y="T9"/>
                    </a:cxn>
                  </a:cxnLst>
                  <a:rect l="0" t="0" r="r" b="b"/>
                  <a:pathLst>
                    <a:path w="491" h="567">
                      <a:moveTo>
                        <a:pt x="11" y="0"/>
                      </a:moveTo>
                      <a:lnTo>
                        <a:pt x="491" y="432"/>
                      </a:lnTo>
                      <a:lnTo>
                        <a:pt x="484" y="567"/>
                      </a:lnTo>
                      <a:lnTo>
                        <a:pt x="0" y="119"/>
                      </a:lnTo>
                      <a:lnTo>
                        <a:pt x="11" y="0"/>
                      </a:lnTo>
                      <a:close/>
                    </a:path>
                  </a:pathLst>
                </a:custGeom>
                <a:solidFill>
                  <a:srgbClr val="FF0000"/>
                </a:solidFill>
                <a:ln w="38100"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34" name="Freeform 8"/>
                <p:cNvSpPr>
                  <a:spLocks/>
                </p:cNvSpPr>
                <p:nvPr/>
              </p:nvSpPr>
              <p:spPr bwMode="auto">
                <a:xfrm>
                  <a:off x="3728" y="2160"/>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Lst>
                  <a:ahLst/>
                  <a:cxnLst>
                    <a:cxn ang="0">
                      <a:pos x="T0" y="T1"/>
                    </a:cxn>
                    <a:cxn ang="0">
                      <a:pos x="T2" y="T3"/>
                    </a:cxn>
                    <a:cxn ang="0">
                      <a:pos x="T4" y="T5"/>
                    </a:cxn>
                    <a:cxn ang="0">
                      <a:pos x="T6" y="T7"/>
                    </a:cxn>
                    <a:cxn ang="0">
                      <a:pos x="T8" y="T9"/>
                    </a:cxn>
                  </a:cxnLst>
                  <a:rect l="0" t="0" r="r" b="b"/>
                  <a:pathLst>
                    <a:path w="304" h="327">
                      <a:moveTo>
                        <a:pt x="304" y="0"/>
                      </a:moveTo>
                      <a:lnTo>
                        <a:pt x="304" y="96"/>
                      </a:lnTo>
                      <a:lnTo>
                        <a:pt x="0" y="327"/>
                      </a:lnTo>
                      <a:lnTo>
                        <a:pt x="18" y="181"/>
                      </a:lnTo>
                      <a:lnTo>
                        <a:pt x="304" y="0"/>
                      </a:lnTo>
                      <a:close/>
                    </a:path>
                  </a:pathLst>
                </a:custGeom>
                <a:solidFill>
                  <a:srgbClr val="FF0000"/>
                </a:solidFill>
                <a:ln w="38100"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35" name="Freeform 9"/>
                <p:cNvSpPr>
                  <a:spLocks/>
                </p:cNvSpPr>
                <p:nvPr/>
              </p:nvSpPr>
              <p:spPr bwMode="auto">
                <a:xfrm>
                  <a:off x="3504" y="2304"/>
                  <a:ext cx="240" cy="336"/>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36" name="Freeform 10"/>
                <p:cNvSpPr>
                  <a:spLocks/>
                </p:cNvSpPr>
                <p:nvPr/>
              </p:nvSpPr>
              <p:spPr bwMode="auto">
                <a:xfrm>
                  <a:off x="3312" y="2160"/>
                  <a:ext cx="240" cy="288"/>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37" name="Freeform 11"/>
                <p:cNvSpPr>
                  <a:spLocks/>
                </p:cNvSpPr>
                <p:nvPr/>
              </p:nvSpPr>
              <p:spPr bwMode="auto">
                <a:xfrm>
                  <a:off x="3168" y="2016"/>
                  <a:ext cx="192" cy="288"/>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grpSp>
          <p:grpSp>
            <p:nvGrpSpPr>
              <p:cNvPr id="9" name="Group 2"/>
              <p:cNvGrpSpPr>
                <a:grpSpLocks/>
              </p:cNvGrpSpPr>
              <p:nvPr/>
            </p:nvGrpSpPr>
            <p:grpSpPr bwMode="auto">
              <a:xfrm flipH="1">
                <a:off x="4033786" y="4762649"/>
                <a:ext cx="1107141" cy="990600"/>
                <a:chOff x="3168" y="1824"/>
                <a:chExt cx="912" cy="816"/>
              </a:xfrm>
            </p:grpSpPr>
            <p:sp>
              <p:nvSpPr>
                <p:cNvPr id="20" name="Freeform 3"/>
                <p:cNvSpPr>
                  <a:spLocks/>
                </p:cNvSpPr>
                <p:nvPr/>
              </p:nvSpPr>
              <p:spPr bwMode="auto">
                <a:xfrm>
                  <a:off x="3936" y="2064"/>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21" name="Freeform 4"/>
                <p:cNvSpPr>
                  <a:spLocks/>
                </p:cNvSpPr>
                <p:nvPr/>
              </p:nvSpPr>
              <p:spPr bwMode="auto">
                <a:xfrm>
                  <a:off x="3728" y="1920"/>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22" name="Freeform 5"/>
                <p:cNvSpPr>
                  <a:spLocks/>
                </p:cNvSpPr>
                <p:nvPr/>
              </p:nvSpPr>
              <p:spPr bwMode="auto">
                <a:xfrm>
                  <a:off x="3504" y="1824"/>
                  <a:ext cx="144" cy="288"/>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23" name="Freeform 6"/>
                <p:cNvSpPr>
                  <a:spLocks/>
                </p:cNvSpPr>
                <p:nvPr/>
              </p:nvSpPr>
              <p:spPr bwMode="auto">
                <a:xfrm>
                  <a:off x="3243" y="1824"/>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Lst>
                  <a:ahLst/>
                  <a:cxnLst>
                    <a:cxn ang="0">
                      <a:pos x="T0" y="T1"/>
                    </a:cxn>
                    <a:cxn ang="0">
                      <a:pos x="T2" y="T3"/>
                    </a:cxn>
                    <a:cxn ang="0">
                      <a:pos x="T4" y="T5"/>
                    </a:cxn>
                    <a:cxn ang="0">
                      <a:pos x="T6" y="T7"/>
                    </a:cxn>
                    <a:cxn ang="0">
                      <a:pos x="T8" y="T9"/>
                    </a:cxn>
                  </a:cxnLst>
                  <a:rect l="0" t="0" r="r" b="b"/>
                  <a:pathLst>
                    <a:path w="789" h="535">
                      <a:moveTo>
                        <a:pt x="261" y="0"/>
                      </a:moveTo>
                      <a:lnTo>
                        <a:pt x="789" y="336"/>
                      </a:lnTo>
                      <a:lnTo>
                        <a:pt x="494" y="535"/>
                      </a:lnTo>
                      <a:lnTo>
                        <a:pt x="0" y="96"/>
                      </a:lnTo>
                      <a:lnTo>
                        <a:pt x="261" y="0"/>
                      </a:lnTo>
                      <a:close/>
                    </a:path>
                  </a:pathLst>
                </a:custGeom>
                <a:solidFill>
                  <a:srgbClr val="6666FF"/>
                </a:solidFill>
                <a:ln w="38100"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24" name="Freeform 7"/>
                <p:cNvSpPr>
                  <a:spLocks/>
                </p:cNvSpPr>
                <p:nvPr/>
              </p:nvSpPr>
              <p:spPr bwMode="auto">
                <a:xfrm>
                  <a:off x="3253" y="1920"/>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Lst>
                  <a:ahLst/>
                  <a:cxnLst>
                    <a:cxn ang="0">
                      <a:pos x="T0" y="T1"/>
                    </a:cxn>
                    <a:cxn ang="0">
                      <a:pos x="T2" y="T3"/>
                    </a:cxn>
                    <a:cxn ang="0">
                      <a:pos x="T4" y="T5"/>
                    </a:cxn>
                    <a:cxn ang="0">
                      <a:pos x="T6" y="T7"/>
                    </a:cxn>
                    <a:cxn ang="0">
                      <a:pos x="T8" y="T9"/>
                    </a:cxn>
                  </a:cxnLst>
                  <a:rect l="0" t="0" r="r" b="b"/>
                  <a:pathLst>
                    <a:path w="491" h="567">
                      <a:moveTo>
                        <a:pt x="11" y="0"/>
                      </a:moveTo>
                      <a:lnTo>
                        <a:pt x="491" y="432"/>
                      </a:lnTo>
                      <a:lnTo>
                        <a:pt x="484" y="567"/>
                      </a:lnTo>
                      <a:lnTo>
                        <a:pt x="0" y="119"/>
                      </a:lnTo>
                      <a:lnTo>
                        <a:pt x="11" y="0"/>
                      </a:lnTo>
                      <a:close/>
                    </a:path>
                  </a:pathLst>
                </a:custGeom>
                <a:solidFill>
                  <a:srgbClr val="6666FF"/>
                </a:solidFill>
                <a:ln w="38100"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25" name="Freeform 8"/>
                <p:cNvSpPr>
                  <a:spLocks/>
                </p:cNvSpPr>
                <p:nvPr/>
              </p:nvSpPr>
              <p:spPr bwMode="auto">
                <a:xfrm>
                  <a:off x="3728" y="2160"/>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Lst>
                  <a:ahLst/>
                  <a:cxnLst>
                    <a:cxn ang="0">
                      <a:pos x="T0" y="T1"/>
                    </a:cxn>
                    <a:cxn ang="0">
                      <a:pos x="T2" y="T3"/>
                    </a:cxn>
                    <a:cxn ang="0">
                      <a:pos x="T4" y="T5"/>
                    </a:cxn>
                    <a:cxn ang="0">
                      <a:pos x="T6" y="T7"/>
                    </a:cxn>
                    <a:cxn ang="0">
                      <a:pos x="T8" y="T9"/>
                    </a:cxn>
                  </a:cxnLst>
                  <a:rect l="0" t="0" r="r" b="b"/>
                  <a:pathLst>
                    <a:path w="304" h="327">
                      <a:moveTo>
                        <a:pt x="304" y="0"/>
                      </a:moveTo>
                      <a:lnTo>
                        <a:pt x="304" y="96"/>
                      </a:lnTo>
                      <a:lnTo>
                        <a:pt x="0" y="327"/>
                      </a:lnTo>
                      <a:lnTo>
                        <a:pt x="18" y="181"/>
                      </a:lnTo>
                      <a:lnTo>
                        <a:pt x="304" y="0"/>
                      </a:lnTo>
                      <a:close/>
                    </a:path>
                  </a:pathLst>
                </a:custGeom>
                <a:solidFill>
                  <a:srgbClr val="6666FF"/>
                </a:solidFill>
                <a:ln w="38100"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26" name="Freeform 9"/>
                <p:cNvSpPr>
                  <a:spLocks/>
                </p:cNvSpPr>
                <p:nvPr/>
              </p:nvSpPr>
              <p:spPr bwMode="auto">
                <a:xfrm>
                  <a:off x="3504" y="2304"/>
                  <a:ext cx="240" cy="336"/>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27" name="Freeform 10"/>
                <p:cNvSpPr>
                  <a:spLocks/>
                </p:cNvSpPr>
                <p:nvPr/>
              </p:nvSpPr>
              <p:spPr bwMode="auto">
                <a:xfrm>
                  <a:off x="3312" y="2160"/>
                  <a:ext cx="240" cy="288"/>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28" name="Freeform 11"/>
                <p:cNvSpPr>
                  <a:spLocks/>
                </p:cNvSpPr>
                <p:nvPr/>
              </p:nvSpPr>
              <p:spPr bwMode="auto">
                <a:xfrm>
                  <a:off x="3168" y="2016"/>
                  <a:ext cx="192" cy="288"/>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grpSp>
          <p:grpSp>
            <p:nvGrpSpPr>
              <p:cNvPr id="10" name="Group 2"/>
              <p:cNvGrpSpPr>
                <a:grpSpLocks/>
              </p:cNvGrpSpPr>
              <p:nvPr/>
            </p:nvGrpSpPr>
            <p:grpSpPr bwMode="auto">
              <a:xfrm flipH="1">
                <a:off x="5616053" y="4762649"/>
                <a:ext cx="1107141" cy="990600"/>
                <a:chOff x="3168" y="1824"/>
                <a:chExt cx="912" cy="816"/>
              </a:xfrm>
            </p:grpSpPr>
            <p:sp>
              <p:nvSpPr>
                <p:cNvPr id="11" name="Freeform 3"/>
                <p:cNvSpPr>
                  <a:spLocks/>
                </p:cNvSpPr>
                <p:nvPr/>
              </p:nvSpPr>
              <p:spPr bwMode="auto">
                <a:xfrm>
                  <a:off x="3936" y="2064"/>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12" name="Freeform 4"/>
                <p:cNvSpPr>
                  <a:spLocks/>
                </p:cNvSpPr>
                <p:nvPr/>
              </p:nvSpPr>
              <p:spPr bwMode="auto">
                <a:xfrm>
                  <a:off x="3728" y="1920"/>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13" name="Freeform 5"/>
                <p:cNvSpPr>
                  <a:spLocks/>
                </p:cNvSpPr>
                <p:nvPr/>
              </p:nvSpPr>
              <p:spPr bwMode="auto">
                <a:xfrm>
                  <a:off x="3504" y="1824"/>
                  <a:ext cx="144" cy="288"/>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14" name="Freeform 6"/>
                <p:cNvSpPr>
                  <a:spLocks/>
                </p:cNvSpPr>
                <p:nvPr/>
              </p:nvSpPr>
              <p:spPr bwMode="auto">
                <a:xfrm>
                  <a:off x="3243" y="1824"/>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Lst>
                  <a:ahLst/>
                  <a:cxnLst>
                    <a:cxn ang="0">
                      <a:pos x="T0" y="T1"/>
                    </a:cxn>
                    <a:cxn ang="0">
                      <a:pos x="T2" y="T3"/>
                    </a:cxn>
                    <a:cxn ang="0">
                      <a:pos x="T4" y="T5"/>
                    </a:cxn>
                    <a:cxn ang="0">
                      <a:pos x="T6" y="T7"/>
                    </a:cxn>
                    <a:cxn ang="0">
                      <a:pos x="T8" y="T9"/>
                    </a:cxn>
                  </a:cxnLst>
                  <a:rect l="0" t="0" r="r" b="b"/>
                  <a:pathLst>
                    <a:path w="789" h="535">
                      <a:moveTo>
                        <a:pt x="261" y="0"/>
                      </a:moveTo>
                      <a:lnTo>
                        <a:pt x="789" y="336"/>
                      </a:lnTo>
                      <a:lnTo>
                        <a:pt x="494" y="535"/>
                      </a:lnTo>
                      <a:lnTo>
                        <a:pt x="0" y="96"/>
                      </a:lnTo>
                      <a:lnTo>
                        <a:pt x="261" y="0"/>
                      </a:lnTo>
                      <a:close/>
                    </a:path>
                  </a:pathLst>
                </a:custGeom>
                <a:solidFill>
                  <a:srgbClr val="6666FF"/>
                </a:solidFill>
                <a:ln w="38100"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15" name="Freeform 7"/>
                <p:cNvSpPr>
                  <a:spLocks/>
                </p:cNvSpPr>
                <p:nvPr/>
              </p:nvSpPr>
              <p:spPr bwMode="auto">
                <a:xfrm>
                  <a:off x="3253" y="1920"/>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Lst>
                  <a:ahLst/>
                  <a:cxnLst>
                    <a:cxn ang="0">
                      <a:pos x="T0" y="T1"/>
                    </a:cxn>
                    <a:cxn ang="0">
                      <a:pos x="T2" y="T3"/>
                    </a:cxn>
                    <a:cxn ang="0">
                      <a:pos x="T4" y="T5"/>
                    </a:cxn>
                    <a:cxn ang="0">
                      <a:pos x="T6" y="T7"/>
                    </a:cxn>
                    <a:cxn ang="0">
                      <a:pos x="T8" y="T9"/>
                    </a:cxn>
                  </a:cxnLst>
                  <a:rect l="0" t="0" r="r" b="b"/>
                  <a:pathLst>
                    <a:path w="491" h="567">
                      <a:moveTo>
                        <a:pt x="11" y="0"/>
                      </a:moveTo>
                      <a:lnTo>
                        <a:pt x="491" y="432"/>
                      </a:lnTo>
                      <a:lnTo>
                        <a:pt x="484" y="567"/>
                      </a:lnTo>
                      <a:lnTo>
                        <a:pt x="0" y="119"/>
                      </a:lnTo>
                      <a:lnTo>
                        <a:pt x="11" y="0"/>
                      </a:lnTo>
                      <a:close/>
                    </a:path>
                  </a:pathLst>
                </a:custGeom>
                <a:solidFill>
                  <a:srgbClr val="6666FF"/>
                </a:solidFill>
                <a:ln w="38100"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16" name="Freeform 8"/>
                <p:cNvSpPr>
                  <a:spLocks/>
                </p:cNvSpPr>
                <p:nvPr/>
              </p:nvSpPr>
              <p:spPr bwMode="auto">
                <a:xfrm>
                  <a:off x="3728" y="2160"/>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Lst>
                  <a:ahLst/>
                  <a:cxnLst>
                    <a:cxn ang="0">
                      <a:pos x="T0" y="T1"/>
                    </a:cxn>
                    <a:cxn ang="0">
                      <a:pos x="T2" y="T3"/>
                    </a:cxn>
                    <a:cxn ang="0">
                      <a:pos x="T4" y="T5"/>
                    </a:cxn>
                    <a:cxn ang="0">
                      <a:pos x="T6" y="T7"/>
                    </a:cxn>
                    <a:cxn ang="0">
                      <a:pos x="T8" y="T9"/>
                    </a:cxn>
                  </a:cxnLst>
                  <a:rect l="0" t="0" r="r" b="b"/>
                  <a:pathLst>
                    <a:path w="304" h="327">
                      <a:moveTo>
                        <a:pt x="304" y="0"/>
                      </a:moveTo>
                      <a:lnTo>
                        <a:pt x="304" y="96"/>
                      </a:lnTo>
                      <a:lnTo>
                        <a:pt x="0" y="327"/>
                      </a:lnTo>
                      <a:lnTo>
                        <a:pt x="18" y="181"/>
                      </a:lnTo>
                      <a:lnTo>
                        <a:pt x="304" y="0"/>
                      </a:lnTo>
                      <a:close/>
                    </a:path>
                  </a:pathLst>
                </a:custGeom>
                <a:solidFill>
                  <a:srgbClr val="6666FF"/>
                </a:solidFill>
                <a:ln w="38100"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17" name="Freeform 9"/>
                <p:cNvSpPr>
                  <a:spLocks/>
                </p:cNvSpPr>
                <p:nvPr/>
              </p:nvSpPr>
              <p:spPr bwMode="auto">
                <a:xfrm>
                  <a:off x="3504" y="2304"/>
                  <a:ext cx="240" cy="336"/>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18" name="Freeform 10"/>
                <p:cNvSpPr>
                  <a:spLocks/>
                </p:cNvSpPr>
                <p:nvPr/>
              </p:nvSpPr>
              <p:spPr bwMode="auto">
                <a:xfrm>
                  <a:off x="3312" y="2160"/>
                  <a:ext cx="240" cy="288"/>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19" name="Freeform 11"/>
                <p:cNvSpPr>
                  <a:spLocks/>
                </p:cNvSpPr>
                <p:nvPr/>
              </p:nvSpPr>
              <p:spPr bwMode="auto">
                <a:xfrm>
                  <a:off x="3168" y="2016"/>
                  <a:ext cx="192" cy="288"/>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grpSp>
        </p:grpSp>
        <p:sp>
          <p:nvSpPr>
            <p:cNvPr id="6" name="Freeform 5"/>
            <p:cNvSpPr/>
            <p:nvPr/>
          </p:nvSpPr>
          <p:spPr bwMode="auto">
            <a:xfrm flipH="1">
              <a:off x="3814164" y="4455722"/>
              <a:ext cx="907794" cy="457237"/>
            </a:xfrm>
            <a:custGeom>
              <a:avLst/>
              <a:gdLst>
                <a:gd name="connsiteX0" fmla="*/ 699976 w 907794"/>
                <a:gd name="connsiteY0" fmla="*/ 387928 h 457237"/>
                <a:gd name="connsiteX1" fmla="*/ 312049 w 907794"/>
                <a:gd name="connsiteY1" fmla="*/ 27709 h 457237"/>
                <a:gd name="connsiteX2" fmla="*/ 21104 w 907794"/>
                <a:gd name="connsiteY2" fmla="*/ 457200 h 457237"/>
                <a:gd name="connsiteX3" fmla="*/ 907794 w 907794"/>
                <a:gd name="connsiteY3" fmla="*/ 0 h 457237"/>
                <a:gd name="connsiteX4" fmla="*/ 907794 w 907794"/>
                <a:gd name="connsiteY4" fmla="*/ 0 h 4572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7794" h="457237">
                  <a:moveTo>
                    <a:pt x="699976" y="387928"/>
                  </a:moveTo>
                  <a:cubicBezTo>
                    <a:pt x="562585" y="202046"/>
                    <a:pt x="425194" y="16164"/>
                    <a:pt x="312049" y="27709"/>
                  </a:cubicBezTo>
                  <a:cubicBezTo>
                    <a:pt x="198904" y="39254"/>
                    <a:pt x="-78187" y="461818"/>
                    <a:pt x="21104" y="457200"/>
                  </a:cubicBezTo>
                  <a:cubicBezTo>
                    <a:pt x="120395" y="452582"/>
                    <a:pt x="907794" y="0"/>
                    <a:pt x="907794" y="0"/>
                  </a:cubicBezTo>
                  <a:lnTo>
                    <a:pt x="907794" y="0"/>
                  </a:lnTo>
                </a:path>
              </a:pathLst>
            </a:custGeom>
            <a:noFill/>
            <a:ln w="76200">
              <a:solidFill>
                <a:schemeClr val="bg1"/>
              </a:solidFill>
              <a:round/>
              <a:headEnd type="none" w="med" len="med"/>
              <a:tailEnd type="triangl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4400" b="0" i="0" u="none" strike="noStrike" cap="none" normalizeH="0" baseline="0" dirty="0">
                <a:ln>
                  <a:noFill/>
                </a:ln>
                <a:solidFill>
                  <a:srgbClr val="0000FF"/>
                </a:solidFill>
                <a:effectLst/>
                <a:latin typeface="Comic Sans MS" pitchFamily="66" charset="0"/>
              </a:endParaRPr>
            </a:p>
          </p:txBody>
        </p:sp>
      </p:grpSp>
      <p:sp>
        <p:nvSpPr>
          <p:cNvPr id="47" name="Oval 46"/>
          <p:cNvSpPr/>
          <p:nvPr/>
        </p:nvSpPr>
        <p:spPr bwMode="auto">
          <a:xfrm>
            <a:off x="1417051" y="5197711"/>
            <a:ext cx="1194277" cy="1194277"/>
          </a:xfrm>
          <a:prstGeom prst="ellipse">
            <a:avLst/>
          </a:prstGeom>
          <a:noFill/>
          <a:ln w="381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FF0066"/>
              </a:solidFill>
              <a:effectLst/>
              <a:latin typeface="Lucida Console" pitchFamily="49" charset="0"/>
            </a:endParaRPr>
          </a:p>
        </p:txBody>
      </p:sp>
      <p:sp>
        <p:nvSpPr>
          <p:cNvPr id="48" name="Oval 47"/>
          <p:cNvSpPr/>
          <p:nvPr/>
        </p:nvSpPr>
        <p:spPr bwMode="auto">
          <a:xfrm>
            <a:off x="3002783" y="5197710"/>
            <a:ext cx="1194277" cy="1194277"/>
          </a:xfrm>
          <a:prstGeom prst="ellipse">
            <a:avLst/>
          </a:prstGeom>
          <a:noFill/>
          <a:ln w="381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FF0066"/>
              </a:solidFill>
              <a:effectLst/>
              <a:latin typeface="Lucida Console" pitchFamily="49" charset="0"/>
            </a:endParaRPr>
          </a:p>
        </p:txBody>
      </p:sp>
      <p:sp>
        <p:nvSpPr>
          <p:cNvPr id="49" name="Oval 48"/>
          <p:cNvSpPr/>
          <p:nvPr/>
        </p:nvSpPr>
        <p:spPr bwMode="auto">
          <a:xfrm>
            <a:off x="4588515" y="5197709"/>
            <a:ext cx="1194277" cy="1194277"/>
          </a:xfrm>
          <a:prstGeom prst="ellipse">
            <a:avLst/>
          </a:prstGeom>
          <a:noFill/>
          <a:ln w="381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FF0066"/>
              </a:solidFill>
              <a:effectLst/>
              <a:latin typeface="Lucida Console" pitchFamily="49" charset="0"/>
            </a:endParaRPr>
          </a:p>
        </p:txBody>
      </p:sp>
      <p:sp>
        <p:nvSpPr>
          <p:cNvPr id="50" name="Oval 49"/>
          <p:cNvSpPr/>
          <p:nvPr/>
        </p:nvSpPr>
        <p:spPr bwMode="auto">
          <a:xfrm>
            <a:off x="6174247" y="5197708"/>
            <a:ext cx="1194277" cy="1194277"/>
          </a:xfrm>
          <a:prstGeom prst="ellipse">
            <a:avLst/>
          </a:prstGeom>
          <a:noFill/>
          <a:ln w="381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FF0066"/>
              </a:solidFill>
              <a:effectLst/>
              <a:latin typeface="Lucida Console" pitchFamily="49" charset="0"/>
            </a:endParaRPr>
          </a:p>
        </p:txBody>
      </p:sp>
      <p:grpSp>
        <p:nvGrpSpPr>
          <p:cNvPr id="53" name="Group 52"/>
          <p:cNvGrpSpPr/>
          <p:nvPr/>
        </p:nvGrpSpPr>
        <p:grpSpPr>
          <a:xfrm>
            <a:off x="995298" y="5207568"/>
            <a:ext cx="6280292" cy="1293196"/>
            <a:chOff x="1645029" y="4460053"/>
            <a:chExt cx="6280292" cy="1293196"/>
          </a:xfrm>
          <a:effectLst>
            <a:glow rad="101600">
              <a:schemeClr val="accent3">
                <a:satMod val="175000"/>
                <a:alpha val="40000"/>
              </a:schemeClr>
            </a:glow>
          </a:effectLst>
        </p:grpSpPr>
        <p:grpSp>
          <p:nvGrpSpPr>
            <p:cNvPr id="58" name="Group 57"/>
            <p:cNvGrpSpPr/>
            <p:nvPr/>
          </p:nvGrpSpPr>
          <p:grpSpPr>
            <a:xfrm>
              <a:off x="1645029" y="4762649"/>
              <a:ext cx="5853942" cy="990600"/>
              <a:chOff x="869252" y="4762649"/>
              <a:chExt cx="5853942" cy="990600"/>
            </a:xfrm>
          </p:grpSpPr>
          <p:grpSp>
            <p:nvGrpSpPr>
              <p:cNvPr id="60" name="Group 2"/>
              <p:cNvGrpSpPr>
                <a:grpSpLocks/>
              </p:cNvGrpSpPr>
              <p:nvPr/>
            </p:nvGrpSpPr>
            <p:grpSpPr bwMode="auto">
              <a:xfrm flipH="1">
                <a:off x="869252" y="4762649"/>
                <a:ext cx="1107141" cy="990600"/>
                <a:chOff x="3168" y="1824"/>
                <a:chExt cx="912" cy="816"/>
              </a:xfrm>
            </p:grpSpPr>
            <p:sp>
              <p:nvSpPr>
                <p:cNvPr id="91" name="Freeform 3"/>
                <p:cNvSpPr>
                  <a:spLocks/>
                </p:cNvSpPr>
                <p:nvPr/>
              </p:nvSpPr>
              <p:spPr bwMode="auto">
                <a:xfrm>
                  <a:off x="3936" y="2064"/>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92" name="Freeform 4"/>
                <p:cNvSpPr>
                  <a:spLocks/>
                </p:cNvSpPr>
                <p:nvPr/>
              </p:nvSpPr>
              <p:spPr bwMode="auto">
                <a:xfrm>
                  <a:off x="3728" y="1920"/>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93" name="Freeform 5"/>
                <p:cNvSpPr>
                  <a:spLocks/>
                </p:cNvSpPr>
                <p:nvPr/>
              </p:nvSpPr>
              <p:spPr bwMode="auto">
                <a:xfrm>
                  <a:off x="3504" y="1824"/>
                  <a:ext cx="144" cy="288"/>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94" name="Freeform 6"/>
                <p:cNvSpPr>
                  <a:spLocks/>
                </p:cNvSpPr>
                <p:nvPr/>
              </p:nvSpPr>
              <p:spPr bwMode="auto">
                <a:xfrm>
                  <a:off x="3243" y="1824"/>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Lst>
                  <a:ahLst/>
                  <a:cxnLst>
                    <a:cxn ang="0">
                      <a:pos x="T0" y="T1"/>
                    </a:cxn>
                    <a:cxn ang="0">
                      <a:pos x="T2" y="T3"/>
                    </a:cxn>
                    <a:cxn ang="0">
                      <a:pos x="T4" y="T5"/>
                    </a:cxn>
                    <a:cxn ang="0">
                      <a:pos x="T6" y="T7"/>
                    </a:cxn>
                    <a:cxn ang="0">
                      <a:pos x="T8" y="T9"/>
                    </a:cxn>
                  </a:cxnLst>
                  <a:rect l="0" t="0" r="r" b="b"/>
                  <a:pathLst>
                    <a:path w="789" h="535">
                      <a:moveTo>
                        <a:pt x="261" y="0"/>
                      </a:moveTo>
                      <a:lnTo>
                        <a:pt x="789" y="336"/>
                      </a:lnTo>
                      <a:lnTo>
                        <a:pt x="494" y="535"/>
                      </a:lnTo>
                      <a:lnTo>
                        <a:pt x="0" y="96"/>
                      </a:lnTo>
                      <a:lnTo>
                        <a:pt x="261" y="0"/>
                      </a:lnTo>
                      <a:close/>
                    </a:path>
                  </a:pathLst>
                </a:custGeom>
                <a:solidFill>
                  <a:srgbClr val="00B050"/>
                </a:solidFill>
                <a:ln w="38100"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95" name="Freeform 7"/>
                <p:cNvSpPr>
                  <a:spLocks/>
                </p:cNvSpPr>
                <p:nvPr/>
              </p:nvSpPr>
              <p:spPr bwMode="auto">
                <a:xfrm>
                  <a:off x="3253" y="1920"/>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Lst>
                  <a:ahLst/>
                  <a:cxnLst>
                    <a:cxn ang="0">
                      <a:pos x="T0" y="T1"/>
                    </a:cxn>
                    <a:cxn ang="0">
                      <a:pos x="T2" y="T3"/>
                    </a:cxn>
                    <a:cxn ang="0">
                      <a:pos x="T4" y="T5"/>
                    </a:cxn>
                    <a:cxn ang="0">
                      <a:pos x="T6" y="T7"/>
                    </a:cxn>
                    <a:cxn ang="0">
                      <a:pos x="T8" y="T9"/>
                    </a:cxn>
                  </a:cxnLst>
                  <a:rect l="0" t="0" r="r" b="b"/>
                  <a:pathLst>
                    <a:path w="491" h="567">
                      <a:moveTo>
                        <a:pt x="11" y="0"/>
                      </a:moveTo>
                      <a:lnTo>
                        <a:pt x="491" y="432"/>
                      </a:lnTo>
                      <a:lnTo>
                        <a:pt x="484" y="567"/>
                      </a:lnTo>
                      <a:lnTo>
                        <a:pt x="0" y="119"/>
                      </a:lnTo>
                      <a:lnTo>
                        <a:pt x="11" y="0"/>
                      </a:lnTo>
                      <a:close/>
                    </a:path>
                  </a:pathLst>
                </a:custGeom>
                <a:solidFill>
                  <a:srgbClr val="00B050"/>
                </a:solidFill>
                <a:ln w="38100"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96" name="Freeform 8"/>
                <p:cNvSpPr>
                  <a:spLocks/>
                </p:cNvSpPr>
                <p:nvPr/>
              </p:nvSpPr>
              <p:spPr bwMode="auto">
                <a:xfrm>
                  <a:off x="3728" y="2160"/>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Lst>
                  <a:ahLst/>
                  <a:cxnLst>
                    <a:cxn ang="0">
                      <a:pos x="T0" y="T1"/>
                    </a:cxn>
                    <a:cxn ang="0">
                      <a:pos x="T2" y="T3"/>
                    </a:cxn>
                    <a:cxn ang="0">
                      <a:pos x="T4" y="T5"/>
                    </a:cxn>
                    <a:cxn ang="0">
                      <a:pos x="T6" y="T7"/>
                    </a:cxn>
                    <a:cxn ang="0">
                      <a:pos x="T8" y="T9"/>
                    </a:cxn>
                  </a:cxnLst>
                  <a:rect l="0" t="0" r="r" b="b"/>
                  <a:pathLst>
                    <a:path w="304" h="327">
                      <a:moveTo>
                        <a:pt x="304" y="0"/>
                      </a:moveTo>
                      <a:lnTo>
                        <a:pt x="304" y="96"/>
                      </a:lnTo>
                      <a:lnTo>
                        <a:pt x="0" y="327"/>
                      </a:lnTo>
                      <a:lnTo>
                        <a:pt x="18" y="181"/>
                      </a:lnTo>
                      <a:lnTo>
                        <a:pt x="304" y="0"/>
                      </a:lnTo>
                      <a:close/>
                    </a:path>
                  </a:pathLst>
                </a:custGeom>
                <a:solidFill>
                  <a:srgbClr val="00B050"/>
                </a:solidFill>
                <a:ln w="38100"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97" name="Freeform 9"/>
                <p:cNvSpPr>
                  <a:spLocks/>
                </p:cNvSpPr>
                <p:nvPr/>
              </p:nvSpPr>
              <p:spPr bwMode="auto">
                <a:xfrm>
                  <a:off x="3504" y="2304"/>
                  <a:ext cx="240" cy="336"/>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98" name="Freeform 10"/>
                <p:cNvSpPr>
                  <a:spLocks/>
                </p:cNvSpPr>
                <p:nvPr/>
              </p:nvSpPr>
              <p:spPr bwMode="auto">
                <a:xfrm>
                  <a:off x="3312" y="2160"/>
                  <a:ext cx="240" cy="288"/>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99" name="Freeform 11"/>
                <p:cNvSpPr>
                  <a:spLocks/>
                </p:cNvSpPr>
                <p:nvPr/>
              </p:nvSpPr>
              <p:spPr bwMode="auto">
                <a:xfrm>
                  <a:off x="3168" y="2016"/>
                  <a:ext cx="192" cy="288"/>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grpSp>
          <p:grpSp>
            <p:nvGrpSpPr>
              <p:cNvPr id="61" name="Group 2"/>
              <p:cNvGrpSpPr>
                <a:grpSpLocks/>
              </p:cNvGrpSpPr>
              <p:nvPr/>
            </p:nvGrpSpPr>
            <p:grpSpPr bwMode="auto">
              <a:xfrm flipH="1">
                <a:off x="2451519" y="4762649"/>
                <a:ext cx="1107141" cy="990600"/>
                <a:chOff x="3168" y="1824"/>
                <a:chExt cx="912" cy="816"/>
              </a:xfrm>
            </p:grpSpPr>
            <p:sp>
              <p:nvSpPr>
                <p:cNvPr id="82" name="Freeform 3"/>
                <p:cNvSpPr>
                  <a:spLocks/>
                </p:cNvSpPr>
                <p:nvPr/>
              </p:nvSpPr>
              <p:spPr bwMode="auto">
                <a:xfrm>
                  <a:off x="3936" y="2064"/>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83" name="Freeform 4"/>
                <p:cNvSpPr>
                  <a:spLocks/>
                </p:cNvSpPr>
                <p:nvPr/>
              </p:nvSpPr>
              <p:spPr bwMode="auto">
                <a:xfrm>
                  <a:off x="3728" y="1920"/>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84" name="Freeform 5"/>
                <p:cNvSpPr>
                  <a:spLocks/>
                </p:cNvSpPr>
                <p:nvPr/>
              </p:nvSpPr>
              <p:spPr bwMode="auto">
                <a:xfrm>
                  <a:off x="3504" y="1824"/>
                  <a:ext cx="144" cy="288"/>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85" name="Freeform 6"/>
                <p:cNvSpPr>
                  <a:spLocks/>
                </p:cNvSpPr>
                <p:nvPr/>
              </p:nvSpPr>
              <p:spPr bwMode="auto">
                <a:xfrm>
                  <a:off x="3243" y="1824"/>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Lst>
                  <a:ahLst/>
                  <a:cxnLst>
                    <a:cxn ang="0">
                      <a:pos x="T0" y="T1"/>
                    </a:cxn>
                    <a:cxn ang="0">
                      <a:pos x="T2" y="T3"/>
                    </a:cxn>
                    <a:cxn ang="0">
                      <a:pos x="T4" y="T5"/>
                    </a:cxn>
                    <a:cxn ang="0">
                      <a:pos x="T6" y="T7"/>
                    </a:cxn>
                    <a:cxn ang="0">
                      <a:pos x="T8" y="T9"/>
                    </a:cxn>
                  </a:cxnLst>
                  <a:rect l="0" t="0" r="r" b="b"/>
                  <a:pathLst>
                    <a:path w="789" h="535">
                      <a:moveTo>
                        <a:pt x="261" y="0"/>
                      </a:moveTo>
                      <a:lnTo>
                        <a:pt x="789" y="336"/>
                      </a:lnTo>
                      <a:lnTo>
                        <a:pt x="494" y="535"/>
                      </a:lnTo>
                      <a:lnTo>
                        <a:pt x="0" y="96"/>
                      </a:lnTo>
                      <a:lnTo>
                        <a:pt x="261" y="0"/>
                      </a:lnTo>
                      <a:close/>
                    </a:path>
                  </a:pathLst>
                </a:custGeom>
                <a:solidFill>
                  <a:srgbClr val="00B050"/>
                </a:solidFill>
                <a:ln w="38100"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86" name="Freeform 7"/>
                <p:cNvSpPr>
                  <a:spLocks/>
                </p:cNvSpPr>
                <p:nvPr/>
              </p:nvSpPr>
              <p:spPr bwMode="auto">
                <a:xfrm>
                  <a:off x="3253" y="1920"/>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Lst>
                  <a:ahLst/>
                  <a:cxnLst>
                    <a:cxn ang="0">
                      <a:pos x="T0" y="T1"/>
                    </a:cxn>
                    <a:cxn ang="0">
                      <a:pos x="T2" y="T3"/>
                    </a:cxn>
                    <a:cxn ang="0">
                      <a:pos x="T4" y="T5"/>
                    </a:cxn>
                    <a:cxn ang="0">
                      <a:pos x="T6" y="T7"/>
                    </a:cxn>
                    <a:cxn ang="0">
                      <a:pos x="T8" y="T9"/>
                    </a:cxn>
                  </a:cxnLst>
                  <a:rect l="0" t="0" r="r" b="b"/>
                  <a:pathLst>
                    <a:path w="491" h="567">
                      <a:moveTo>
                        <a:pt x="11" y="0"/>
                      </a:moveTo>
                      <a:lnTo>
                        <a:pt x="491" y="432"/>
                      </a:lnTo>
                      <a:lnTo>
                        <a:pt x="484" y="567"/>
                      </a:lnTo>
                      <a:lnTo>
                        <a:pt x="0" y="119"/>
                      </a:lnTo>
                      <a:lnTo>
                        <a:pt x="11" y="0"/>
                      </a:lnTo>
                      <a:close/>
                    </a:path>
                  </a:pathLst>
                </a:custGeom>
                <a:solidFill>
                  <a:srgbClr val="00B050"/>
                </a:solidFill>
                <a:ln w="38100"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87" name="Freeform 8"/>
                <p:cNvSpPr>
                  <a:spLocks/>
                </p:cNvSpPr>
                <p:nvPr/>
              </p:nvSpPr>
              <p:spPr bwMode="auto">
                <a:xfrm>
                  <a:off x="3728" y="2160"/>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Lst>
                  <a:ahLst/>
                  <a:cxnLst>
                    <a:cxn ang="0">
                      <a:pos x="T0" y="T1"/>
                    </a:cxn>
                    <a:cxn ang="0">
                      <a:pos x="T2" y="T3"/>
                    </a:cxn>
                    <a:cxn ang="0">
                      <a:pos x="T4" y="T5"/>
                    </a:cxn>
                    <a:cxn ang="0">
                      <a:pos x="T6" y="T7"/>
                    </a:cxn>
                    <a:cxn ang="0">
                      <a:pos x="T8" y="T9"/>
                    </a:cxn>
                  </a:cxnLst>
                  <a:rect l="0" t="0" r="r" b="b"/>
                  <a:pathLst>
                    <a:path w="304" h="327">
                      <a:moveTo>
                        <a:pt x="304" y="0"/>
                      </a:moveTo>
                      <a:lnTo>
                        <a:pt x="304" y="96"/>
                      </a:lnTo>
                      <a:lnTo>
                        <a:pt x="0" y="327"/>
                      </a:lnTo>
                      <a:lnTo>
                        <a:pt x="18" y="181"/>
                      </a:lnTo>
                      <a:lnTo>
                        <a:pt x="304" y="0"/>
                      </a:lnTo>
                      <a:close/>
                    </a:path>
                  </a:pathLst>
                </a:custGeom>
                <a:solidFill>
                  <a:srgbClr val="00B050"/>
                </a:solidFill>
                <a:ln w="38100"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88" name="Freeform 9"/>
                <p:cNvSpPr>
                  <a:spLocks/>
                </p:cNvSpPr>
                <p:nvPr/>
              </p:nvSpPr>
              <p:spPr bwMode="auto">
                <a:xfrm>
                  <a:off x="3504" y="2304"/>
                  <a:ext cx="240" cy="336"/>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89" name="Freeform 10"/>
                <p:cNvSpPr>
                  <a:spLocks/>
                </p:cNvSpPr>
                <p:nvPr/>
              </p:nvSpPr>
              <p:spPr bwMode="auto">
                <a:xfrm>
                  <a:off x="3312" y="2160"/>
                  <a:ext cx="240" cy="288"/>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90" name="Freeform 11"/>
                <p:cNvSpPr>
                  <a:spLocks/>
                </p:cNvSpPr>
                <p:nvPr/>
              </p:nvSpPr>
              <p:spPr bwMode="auto">
                <a:xfrm>
                  <a:off x="3168" y="2016"/>
                  <a:ext cx="192" cy="288"/>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grpSp>
          <p:grpSp>
            <p:nvGrpSpPr>
              <p:cNvPr id="62" name="Group 2"/>
              <p:cNvGrpSpPr>
                <a:grpSpLocks/>
              </p:cNvGrpSpPr>
              <p:nvPr/>
            </p:nvGrpSpPr>
            <p:grpSpPr bwMode="auto">
              <a:xfrm flipH="1">
                <a:off x="4033786" y="4762649"/>
                <a:ext cx="1107141" cy="990600"/>
                <a:chOff x="3168" y="1824"/>
                <a:chExt cx="912" cy="816"/>
              </a:xfrm>
            </p:grpSpPr>
            <p:sp>
              <p:nvSpPr>
                <p:cNvPr id="73" name="Freeform 3"/>
                <p:cNvSpPr>
                  <a:spLocks/>
                </p:cNvSpPr>
                <p:nvPr/>
              </p:nvSpPr>
              <p:spPr bwMode="auto">
                <a:xfrm>
                  <a:off x="3936" y="2064"/>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74" name="Freeform 4"/>
                <p:cNvSpPr>
                  <a:spLocks/>
                </p:cNvSpPr>
                <p:nvPr/>
              </p:nvSpPr>
              <p:spPr bwMode="auto">
                <a:xfrm>
                  <a:off x="3728" y="1920"/>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75" name="Freeform 5"/>
                <p:cNvSpPr>
                  <a:spLocks/>
                </p:cNvSpPr>
                <p:nvPr/>
              </p:nvSpPr>
              <p:spPr bwMode="auto">
                <a:xfrm>
                  <a:off x="3504" y="1824"/>
                  <a:ext cx="144" cy="288"/>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76" name="Freeform 6"/>
                <p:cNvSpPr>
                  <a:spLocks/>
                </p:cNvSpPr>
                <p:nvPr/>
              </p:nvSpPr>
              <p:spPr bwMode="auto">
                <a:xfrm>
                  <a:off x="3243" y="1824"/>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Lst>
                  <a:ahLst/>
                  <a:cxnLst>
                    <a:cxn ang="0">
                      <a:pos x="T0" y="T1"/>
                    </a:cxn>
                    <a:cxn ang="0">
                      <a:pos x="T2" y="T3"/>
                    </a:cxn>
                    <a:cxn ang="0">
                      <a:pos x="T4" y="T5"/>
                    </a:cxn>
                    <a:cxn ang="0">
                      <a:pos x="T6" y="T7"/>
                    </a:cxn>
                    <a:cxn ang="0">
                      <a:pos x="T8" y="T9"/>
                    </a:cxn>
                  </a:cxnLst>
                  <a:rect l="0" t="0" r="r" b="b"/>
                  <a:pathLst>
                    <a:path w="789" h="535">
                      <a:moveTo>
                        <a:pt x="261" y="0"/>
                      </a:moveTo>
                      <a:lnTo>
                        <a:pt x="789" y="336"/>
                      </a:lnTo>
                      <a:lnTo>
                        <a:pt x="494" y="535"/>
                      </a:lnTo>
                      <a:lnTo>
                        <a:pt x="0" y="96"/>
                      </a:lnTo>
                      <a:lnTo>
                        <a:pt x="261" y="0"/>
                      </a:lnTo>
                      <a:close/>
                    </a:path>
                  </a:pathLst>
                </a:custGeom>
                <a:solidFill>
                  <a:srgbClr val="00B050"/>
                </a:solidFill>
                <a:ln w="38100"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77" name="Freeform 7"/>
                <p:cNvSpPr>
                  <a:spLocks/>
                </p:cNvSpPr>
                <p:nvPr/>
              </p:nvSpPr>
              <p:spPr bwMode="auto">
                <a:xfrm>
                  <a:off x="3253" y="1920"/>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Lst>
                  <a:ahLst/>
                  <a:cxnLst>
                    <a:cxn ang="0">
                      <a:pos x="T0" y="T1"/>
                    </a:cxn>
                    <a:cxn ang="0">
                      <a:pos x="T2" y="T3"/>
                    </a:cxn>
                    <a:cxn ang="0">
                      <a:pos x="T4" y="T5"/>
                    </a:cxn>
                    <a:cxn ang="0">
                      <a:pos x="T6" y="T7"/>
                    </a:cxn>
                    <a:cxn ang="0">
                      <a:pos x="T8" y="T9"/>
                    </a:cxn>
                  </a:cxnLst>
                  <a:rect l="0" t="0" r="r" b="b"/>
                  <a:pathLst>
                    <a:path w="491" h="567">
                      <a:moveTo>
                        <a:pt x="11" y="0"/>
                      </a:moveTo>
                      <a:lnTo>
                        <a:pt x="491" y="432"/>
                      </a:lnTo>
                      <a:lnTo>
                        <a:pt x="484" y="567"/>
                      </a:lnTo>
                      <a:lnTo>
                        <a:pt x="0" y="119"/>
                      </a:lnTo>
                      <a:lnTo>
                        <a:pt x="11" y="0"/>
                      </a:lnTo>
                      <a:close/>
                    </a:path>
                  </a:pathLst>
                </a:custGeom>
                <a:solidFill>
                  <a:srgbClr val="00B050"/>
                </a:solidFill>
                <a:ln w="38100"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78" name="Freeform 8"/>
                <p:cNvSpPr>
                  <a:spLocks/>
                </p:cNvSpPr>
                <p:nvPr/>
              </p:nvSpPr>
              <p:spPr bwMode="auto">
                <a:xfrm>
                  <a:off x="3728" y="2160"/>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Lst>
                  <a:ahLst/>
                  <a:cxnLst>
                    <a:cxn ang="0">
                      <a:pos x="T0" y="T1"/>
                    </a:cxn>
                    <a:cxn ang="0">
                      <a:pos x="T2" y="T3"/>
                    </a:cxn>
                    <a:cxn ang="0">
                      <a:pos x="T4" y="T5"/>
                    </a:cxn>
                    <a:cxn ang="0">
                      <a:pos x="T6" y="T7"/>
                    </a:cxn>
                    <a:cxn ang="0">
                      <a:pos x="T8" y="T9"/>
                    </a:cxn>
                  </a:cxnLst>
                  <a:rect l="0" t="0" r="r" b="b"/>
                  <a:pathLst>
                    <a:path w="304" h="327">
                      <a:moveTo>
                        <a:pt x="304" y="0"/>
                      </a:moveTo>
                      <a:lnTo>
                        <a:pt x="304" y="96"/>
                      </a:lnTo>
                      <a:lnTo>
                        <a:pt x="0" y="327"/>
                      </a:lnTo>
                      <a:lnTo>
                        <a:pt x="18" y="181"/>
                      </a:lnTo>
                      <a:lnTo>
                        <a:pt x="304" y="0"/>
                      </a:lnTo>
                      <a:close/>
                    </a:path>
                  </a:pathLst>
                </a:custGeom>
                <a:solidFill>
                  <a:srgbClr val="00B050"/>
                </a:solidFill>
                <a:ln w="38100"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79" name="Freeform 9"/>
                <p:cNvSpPr>
                  <a:spLocks/>
                </p:cNvSpPr>
                <p:nvPr/>
              </p:nvSpPr>
              <p:spPr bwMode="auto">
                <a:xfrm>
                  <a:off x="3504" y="2304"/>
                  <a:ext cx="240" cy="336"/>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80" name="Freeform 10"/>
                <p:cNvSpPr>
                  <a:spLocks/>
                </p:cNvSpPr>
                <p:nvPr/>
              </p:nvSpPr>
              <p:spPr bwMode="auto">
                <a:xfrm>
                  <a:off x="3312" y="2160"/>
                  <a:ext cx="240" cy="288"/>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81" name="Freeform 11"/>
                <p:cNvSpPr>
                  <a:spLocks/>
                </p:cNvSpPr>
                <p:nvPr/>
              </p:nvSpPr>
              <p:spPr bwMode="auto">
                <a:xfrm>
                  <a:off x="3168" y="2016"/>
                  <a:ext cx="192" cy="288"/>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grpSp>
          <p:grpSp>
            <p:nvGrpSpPr>
              <p:cNvPr id="63" name="Group 2"/>
              <p:cNvGrpSpPr>
                <a:grpSpLocks/>
              </p:cNvGrpSpPr>
              <p:nvPr/>
            </p:nvGrpSpPr>
            <p:grpSpPr bwMode="auto">
              <a:xfrm flipH="1">
                <a:off x="5616053" y="4762649"/>
                <a:ext cx="1107141" cy="990600"/>
                <a:chOff x="3168" y="1824"/>
                <a:chExt cx="912" cy="816"/>
              </a:xfrm>
            </p:grpSpPr>
            <p:sp>
              <p:nvSpPr>
                <p:cNvPr id="64" name="Freeform 3"/>
                <p:cNvSpPr>
                  <a:spLocks/>
                </p:cNvSpPr>
                <p:nvPr/>
              </p:nvSpPr>
              <p:spPr bwMode="auto">
                <a:xfrm>
                  <a:off x="3936" y="2064"/>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65" name="Freeform 4"/>
                <p:cNvSpPr>
                  <a:spLocks/>
                </p:cNvSpPr>
                <p:nvPr/>
              </p:nvSpPr>
              <p:spPr bwMode="auto">
                <a:xfrm>
                  <a:off x="3728" y="1920"/>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66" name="Freeform 5"/>
                <p:cNvSpPr>
                  <a:spLocks/>
                </p:cNvSpPr>
                <p:nvPr/>
              </p:nvSpPr>
              <p:spPr bwMode="auto">
                <a:xfrm>
                  <a:off x="3504" y="1824"/>
                  <a:ext cx="144" cy="288"/>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67" name="Freeform 6"/>
                <p:cNvSpPr>
                  <a:spLocks/>
                </p:cNvSpPr>
                <p:nvPr/>
              </p:nvSpPr>
              <p:spPr bwMode="auto">
                <a:xfrm>
                  <a:off x="3243" y="1824"/>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Lst>
                  <a:ahLst/>
                  <a:cxnLst>
                    <a:cxn ang="0">
                      <a:pos x="T0" y="T1"/>
                    </a:cxn>
                    <a:cxn ang="0">
                      <a:pos x="T2" y="T3"/>
                    </a:cxn>
                    <a:cxn ang="0">
                      <a:pos x="T4" y="T5"/>
                    </a:cxn>
                    <a:cxn ang="0">
                      <a:pos x="T6" y="T7"/>
                    </a:cxn>
                    <a:cxn ang="0">
                      <a:pos x="T8" y="T9"/>
                    </a:cxn>
                  </a:cxnLst>
                  <a:rect l="0" t="0" r="r" b="b"/>
                  <a:pathLst>
                    <a:path w="789" h="535">
                      <a:moveTo>
                        <a:pt x="261" y="0"/>
                      </a:moveTo>
                      <a:lnTo>
                        <a:pt x="789" y="336"/>
                      </a:lnTo>
                      <a:lnTo>
                        <a:pt x="494" y="535"/>
                      </a:lnTo>
                      <a:lnTo>
                        <a:pt x="0" y="96"/>
                      </a:lnTo>
                      <a:lnTo>
                        <a:pt x="261" y="0"/>
                      </a:lnTo>
                      <a:close/>
                    </a:path>
                  </a:pathLst>
                </a:custGeom>
                <a:solidFill>
                  <a:srgbClr val="FF0000"/>
                </a:solidFill>
                <a:ln w="38100"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68" name="Freeform 7"/>
                <p:cNvSpPr>
                  <a:spLocks/>
                </p:cNvSpPr>
                <p:nvPr/>
              </p:nvSpPr>
              <p:spPr bwMode="auto">
                <a:xfrm>
                  <a:off x="3253" y="1920"/>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Lst>
                  <a:ahLst/>
                  <a:cxnLst>
                    <a:cxn ang="0">
                      <a:pos x="T0" y="T1"/>
                    </a:cxn>
                    <a:cxn ang="0">
                      <a:pos x="T2" y="T3"/>
                    </a:cxn>
                    <a:cxn ang="0">
                      <a:pos x="T4" y="T5"/>
                    </a:cxn>
                    <a:cxn ang="0">
                      <a:pos x="T6" y="T7"/>
                    </a:cxn>
                    <a:cxn ang="0">
                      <a:pos x="T8" y="T9"/>
                    </a:cxn>
                  </a:cxnLst>
                  <a:rect l="0" t="0" r="r" b="b"/>
                  <a:pathLst>
                    <a:path w="491" h="567">
                      <a:moveTo>
                        <a:pt x="11" y="0"/>
                      </a:moveTo>
                      <a:lnTo>
                        <a:pt x="491" y="432"/>
                      </a:lnTo>
                      <a:lnTo>
                        <a:pt x="484" y="567"/>
                      </a:lnTo>
                      <a:lnTo>
                        <a:pt x="0" y="119"/>
                      </a:lnTo>
                      <a:lnTo>
                        <a:pt x="11" y="0"/>
                      </a:lnTo>
                      <a:close/>
                    </a:path>
                  </a:pathLst>
                </a:custGeom>
                <a:solidFill>
                  <a:srgbClr val="FF0000"/>
                </a:solidFill>
                <a:ln w="38100"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69" name="Freeform 8"/>
                <p:cNvSpPr>
                  <a:spLocks/>
                </p:cNvSpPr>
                <p:nvPr/>
              </p:nvSpPr>
              <p:spPr bwMode="auto">
                <a:xfrm>
                  <a:off x="3728" y="2160"/>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Lst>
                  <a:ahLst/>
                  <a:cxnLst>
                    <a:cxn ang="0">
                      <a:pos x="T0" y="T1"/>
                    </a:cxn>
                    <a:cxn ang="0">
                      <a:pos x="T2" y="T3"/>
                    </a:cxn>
                    <a:cxn ang="0">
                      <a:pos x="T4" y="T5"/>
                    </a:cxn>
                    <a:cxn ang="0">
                      <a:pos x="T6" y="T7"/>
                    </a:cxn>
                    <a:cxn ang="0">
                      <a:pos x="T8" y="T9"/>
                    </a:cxn>
                  </a:cxnLst>
                  <a:rect l="0" t="0" r="r" b="b"/>
                  <a:pathLst>
                    <a:path w="304" h="327">
                      <a:moveTo>
                        <a:pt x="304" y="0"/>
                      </a:moveTo>
                      <a:lnTo>
                        <a:pt x="304" y="96"/>
                      </a:lnTo>
                      <a:lnTo>
                        <a:pt x="0" y="327"/>
                      </a:lnTo>
                      <a:lnTo>
                        <a:pt x="18" y="181"/>
                      </a:lnTo>
                      <a:lnTo>
                        <a:pt x="304" y="0"/>
                      </a:lnTo>
                      <a:close/>
                    </a:path>
                  </a:pathLst>
                </a:custGeom>
                <a:solidFill>
                  <a:srgbClr val="FF0000"/>
                </a:solidFill>
                <a:ln w="38100"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70" name="Freeform 9"/>
                <p:cNvSpPr>
                  <a:spLocks/>
                </p:cNvSpPr>
                <p:nvPr/>
              </p:nvSpPr>
              <p:spPr bwMode="auto">
                <a:xfrm>
                  <a:off x="3504" y="2304"/>
                  <a:ext cx="240" cy="336"/>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71" name="Freeform 10"/>
                <p:cNvSpPr>
                  <a:spLocks/>
                </p:cNvSpPr>
                <p:nvPr/>
              </p:nvSpPr>
              <p:spPr bwMode="auto">
                <a:xfrm>
                  <a:off x="3312" y="2160"/>
                  <a:ext cx="240" cy="288"/>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72" name="Freeform 11"/>
                <p:cNvSpPr>
                  <a:spLocks/>
                </p:cNvSpPr>
                <p:nvPr/>
              </p:nvSpPr>
              <p:spPr bwMode="auto">
                <a:xfrm>
                  <a:off x="3168" y="2016"/>
                  <a:ext cx="192" cy="288"/>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grpSp>
        </p:grpSp>
        <p:sp>
          <p:nvSpPr>
            <p:cNvPr id="59" name="Freeform 58"/>
            <p:cNvSpPr/>
            <p:nvPr/>
          </p:nvSpPr>
          <p:spPr bwMode="auto">
            <a:xfrm flipH="1">
              <a:off x="7017527" y="4460053"/>
              <a:ext cx="907794" cy="457237"/>
            </a:xfrm>
            <a:custGeom>
              <a:avLst/>
              <a:gdLst>
                <a:gd name="connsiteX0" fmla="*/ 699976 w 907794"/>
                <a:gd name="connsiteY0" fmla="*/ 387928 h 457237"/>
                <a:gd name="connsiteX1" fmla="*/ 312049 w 907794"/>
                <a:gd name="connsiteY1" fmla="*/ 27709 h 457237"/>
                <a:gd name="connsiteX2" fmla="*/ 21104 w 907794"/>
                <a:gd name="connsiteY2" fmla="*/ 457200 h 457237"/>
                <a:gd name="connsiteX3" fmla="*/ 907794 w 907794"/>
                <a:gd name="connsiteY3" fmla="*/ 0 h 457237"/>
                <a:gd name="connsiteX4" fmla="*/ 907794 w 907794"/>
                <a:gd name="connsiteY4" fmla="*/ 0 h 4572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7794" h="457237">
                  <a:moveTo>
                    <a:pt x="699976" y="387928"/>
                  </a:moveTo>
                  <a:cubicBezTo>
                    <a:pt x="562585" y="202046"/>
                    <a:pt x="425194" y="16164"/>
                    <a:pt x="312049" y="27709"/>
                  </a:cubicBezTo>
                  <a:cubicBezTo>
                    <a:pt x="198904" y="39254"/>
                    <a:pt x="-78187" y="461818"/>
                    <a:pt x="21104" y="457200"/>
                  </a:cubicBezTo>
                  <a:cubicBezTo>
                    <a:pt x="120395" y="452582"/>
                    <a:pt x="907794" y="0"/>
                    <a:pt x="907794" y="0"/>
                  </a:cubicBezTo>
                  <a:lnTo>
                    <a:pt x="907794" y="0"/>
                  </a:lnTo>
                </a:path>
              </a:pathLst>
            </a:custGeom>
            <a:noFill/>
            <a:ln w="76200">
              <a:solidFill>
                <a:schemeClr val="bg1"/>
              </a:solidFill>
              <a:round/>
              <a:headEnd type="none" w="med" len="med"/>
              <a:tailEnd type="triangl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4400" b="0" i="0" u="none" strike="noStrike" cap="none" normalizeH="0" baseline="0" dirty="0">
                <a:ln>
                  <a:noFill/>
                </a:ln>
                <a:solidFill>
                  <a:srgbClr val="0000FF"/>
                </a:solidFill>
                <a:effectLst/>
                <a:latin typeface="Comic Sans MS" pitchFamily="66" charset="0"/>
              </a:endParaRPr>
            </a:p>
          </p:txBody>
        </p:sp>
      </p:grpSp>
      <p:sp>
        <p:nvSpPr>
          <p:cNvPr id="54" name="Oval 53"/>
          <p:cNvSpPr/>
          <p:nvPr/>
        </p:nvSpPr>
        <p:spPr bwMode="auto">
          <a:xfrm>
            <a:off x="1417051" y="2103783"/>
            <a:ext cx="1194277" cy="1194277"/>
          </a:xfrm>
          <a:prstGeom prst="ellipse">
            <a:avLst/>
          </a:prstGeom>
          <a:noFill/>
          <a:ln w="381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FF0066"/>
              </a:solidFill>
              <a:effectLst/>
              <a:latin typeface="Lucida Console" pitchFamily="49" charset="0"/>
            </a:endParaRPr>
          </a:p>
        </p:txBody>
      </p:sp>
      <p:sp>
        <p:nvSpPr>
          <p:cNvPr id="55" name="Oval 54"/>
          <p:cNvSpPr/>
          <p:nvPr/>
        </p:nvSpPr>
        <p:spPr bwMode="auto">
          <a:xfrm>
            <a:off x="3002783" y="2103782"/>
            <a:ext cx="1194277" cy="1194277"/>
          </a:xfrm>
          <a:prstGeom prst="ellipse">
            <a:avLst/>
          </a:prstGeom>
          <a:noFill/>
          <a:ln w="381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FF0066"/>
              </a:solidFill>
              <a:effectLst/>
              <a:latin typeface="Lucida Console" pitchFamily="49" charset="0"/>
            </a:endParaRPr>
          </a:p>
        </p:txBody>
      </p:sp>
      <p:sp>
        <p:nvSpPr>
          <p:cNvPr id="56" name="Oval 55"/>
          <p:cNvSpPr/>
          <p:nvPr/>
        </p:nvSpPr>
        <p:spPr bwMode="auto">
          <a:xfrm>
            <a:off x="4588515" y="2103781"/>
            <a:ext cx="1194277" cy="1194277"/>
          </a:xfrm>
          <a:prstGeom prst="ellipse">
            <a:avLst/>
          </a:prstGeom>
          <a:noFill/>
          <a:ln w="381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FF0066"/>
              </a:solidFill>
              <a:effectLst/>
              <a:latin typeface="Lucida Console" pitchFamily="49" charset="0"/>
            </a:endParaRPr>
          </a:p>
        </p:txBody>
      </p:sp>
      <p:sp>
        <p:nvSpPr>
          <p:cNvPr id="57" name="Oval 56"/>
          <p:cNvSpPr/>
          <p:nvPr/>
        </p:nvSpPr>
        <p:spPr bwMode="auto">
          <a:xfrm>
            <a:off x="6174247" y="2103780"/>
            <a:ext cx="1194277" cy="1194277"/>
          </a:xfrm>
          <a:prstGeom prst="ellipse">
            <a:avLst/>
          </a:prstGeom>
          <a:noFill/>
          <a:ln w="381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FF0066"/>
              </a:solidFill>
              <a:effectLst/>
              <a:latin typeface="Lucida Console" pitchFamily="49" charset="0"/>
            </a:endParaRPr>
          </a:p>
        </p:txBody>
      </p:sp>
      <p:grpSp>
        <p:nvGrpSpPr>
          <p:cNvPr id="117" name="Group 116"/>
          <p:cNvGrpSpPr/>
          <p:nvPr/>
        </p:nvGrpSpPr>
        <p:grpSpPr>
          <a:xfrm>
            <a:off x="2014190" y="3298060"/>
            <a:ext cx="4757196" cy="1899651"/>
            <a:chOff x="2014190" y="3298060"/>
            <a:chExt cx="4757196" cy="1899651"/>
          </a:xfrm>
        </p:grpSpPr>
        <p:cxnSp>
          <p:nvCxnSpPr>
            <p:cNvPr id="105" name="Straight Arrow Connector 104"/>
            <p:cNvCxnSpPr>
              <a:stCxn id="54" idx="4"/>
              <a:endCxn id="47" idx="0"/>
            </p:cNvCxnSpPr>
            <p:nvPr/>
          </p:nvCxnSpPr>
          <p:spPr bwMode="auto">
            <a:xfrm>
              <a:off x="2014190" y="3298060"/>
              <a:ext cx="0" cy="1899651"/>
            </a:xfrm>
            <a:prstGeom prst="straightConnector1">
              <a:avLst/>
            </a:prstGeom>
            <a:noFill/>
            <a:ln w="57150" cap="flat" cmpd="sng" algn="ctr">
              <a:solidFill>
                <a:srgbClr val="FFFF00"/>
              </a:solidFill>
              <a:prstDash val="solid"/>
              <a:round/>
              <a:headEnd type="none" w="med" len="med"/>
              <a:tailEnd type="triangle" w="med" len="med"/>
            </a:ln>
            <a:effectLst/>
          </p:spPr>
        </p:cxnSp>
        <p:cxnSp>
          <p:nvCxnSpPr>
            <p:cNvPr id="108" name="Straight Arrow Connector 107"/>
            <p:cNvCxnSpPr>
              <a:stCxn id="54" idx="4"/>
              <a:endCxn id="48" idx="0"/>
            </p:cNvCxnSpPr>
            <p:nvPr/>
          </p:nvCxnSpPr>
          <p:spPr bwMode="auto">
            <a:xfrm>
              <a:off x="2014190" y="3298060"/>
              <a:ext cx="1585732" cy="1899650"/>
            </a:xfrm>
            <a:prstGeom prst="straightConnector1">
              <a:avLst/>
            </a:prstGeom>
            <a:noFill/>
            <a:ln w="57150" cap="flat" cmpd="sng" algn="ctr">
              <a:solidFill>
                <a:srgbClr val="FFFF00"/>
              </a:solidFill>
              <a:prstDash val="solid"/>
              <a:round/>
              <a:headEnd type="none" w="med" len="med"/>
              <a:tailEnd type="triangle" w="med" len="med"/>
            </a:ln>
            <a:effectLst/>
          </p:spPr>
        </p:cxnSp>
        <p:cxnSp>
          <p:nvCxnSpPr>
            <p:cNvPr id="111" name="Straight Arrow Connector 110"/>
            <p:cNvCxnSpPr>
              <a:stCxn id="54" idx="4"/>
              <a:endCxn id="49" idx="0"/>
            </p:cNvCxnSpPr>
            <p:nvPr/>
          </p:nvCxnSpPr>
          <p:spPr bwMode="auto">
            <a:xfrm>
              <a:off x="2014190" y="3298060"/>
              <a:ext cx="3171464" cy="1899649"/>
            </a:xfrm>
            <a:prstGeom prst="straightConnector1">
              <a:avLst/>
            </a:prstGeom>
            <a:noFill/>
            <a:ln w="57150" cap="flat" cmpd="sng" algn="ctr">
              <a:solidFill>
                <a:srgbClr val="FFFF00"/>
              </a:solidFill>
              <a:prstDash val="solid"/>
              <a:round/>
              <a:headEnd type="none" w="med" len="med"/>
              <a:tailEnd type="triangle" w="med" len="med"/>
            </a:ln>
            <a:effectLst/>
          </p:spPr>
        </p:cxnSp>
        <p:cxnSp>
          <p:nvCxnSpPr>
            <p:cNvPr id="114" name="Straight Arrow Connector 113"/>
            <p:cNvCxnSpPr>
              <a:stCxn id="54" idx="4"/>
              <a:endCxn id="50" idx="0"/>
            </p:cNvCxnSpPr>
            <p:nvPr/>
          </p:nvCxnSpPr>
          <p:spPr bwMode="auto">
            <a:xfrm>
              <a:off x="2014190" y="3298060"/>
              <a:ext cx="4757196" cy="1899648"/>
            </a:xfrm>
            <a:prstGeom prst="straightConnector1">
              <a:avLst/>
            </a:prstGeom>
            <a:noFill/>
            <a:ln w="57150" cap="flat" cmpd="sng" algn="ctr">
              <a:solidFill>
                <a:srgbClr val="FFFF00"/>
              </a:solidFill>
              <a:prstDash val="solid"/>
              <a:round/>
              <a:headEnd type="none" w="med" len="med"/>
              <a:tailEnd type="triangle" w="med" len="med"/>
            </a:ln>
            <a:effectLst/>
          </p:spPr>
        </p:cxnSp>
      </p:grpSp>
      <p:grpSp>
        <p:nvGrpSpPr>
          <p:cNvPr id="154" name="Group 153"/>
          <p:cNvGrpSpPr/>
          <p:nvPr/>
        </p:nvGrpSpPr>
        <p:grpSpPr>
          <a:xfrm>
            <a:off x="2014190" y="3298059"/>
            <a:ext cx="4757196" cy="1899652"/>
            <a:chOff x="2014190" y="3298059"/>
            <a:chExt cx="4757196" cy="1899652"/>
          </a:xfrm>
        </p:grpSpPr>
        <p:cxnSp>
          <p:nvCxnSpPr>
            <p:cNvPr id="120" name="Straight Arrow Connector 119"/>
            <p:cNvCxnSpPr>
              <a:endCxn id="48" idx="0"/>
            </p:cNvCxnSpPr>
            <p:nvPr/>
          </p:nvCxnSpPr>
          <p:spPr bwMode="auto">
            <a:xfrm>
              <a:off x="3594049" y="3343880"/>
              <a:ext cx="5873" cy="1853830"/>
            </a:xfrm>
            <a:prstGeom prst="straightConnector1">
              <a:avLst/>
            </a:prstGeom>
            <a:noFill/>
            <a:ln w="57150" cap="flat" cmpd="sng" algn="ctr">
              <a:solidFill>
                <a:srgbClr val="FFFF00"/>
              </a:solidFill>
              <a:prstDash val="solid"/>
              <a:round/>
              <a:headEnd type="none" w="med" len="med"/>
              <a:tailEnd type="triangle" w="med" len="med"/>
            </a:ln>
            <a:effectLst/>
          </p:spPr>
        </p:cxnSp>
        <p:grpSp>
          <p:nvGrpSpPr>
            <p:cNvPr id="153" name="Group 152"/>
            <p:cNvGrpSpPr/>
            <p:nvPr/>
          </p:nvGrpSpPr>
          <p:grpSpPr>
            <a:xfrm>
              <a:off x="2014190" y="3298059"/>
              <a:ext cx="4757196" cy="1899652"/>
              <a:chOff x="2014190" y="3298059"/>
              <a:chExt cx="4757196" cy="1899652"/>
            </a:xfrm>
          </p:grpSpPr>
          <p:cxnSp>
            <p:nvCxnSpPr>
              <p:cNvPr id="143" name="Straight Arrow Connector 142"/>
              <p:cNvCxnSpPr>
                <a:stCxn id="55" idx="4"/>
                <a:endCxn id="47" idx="0"/>
              </p:cNvCxnSpPr>
              <p:nvPr/>
            </p:nvCxnSpPr>
            <p:spPr bwMode="auto">
              <a:xfrm flipH="1">
                <a:off x="2014190" y="3298059"/>
                <a:ext cx="1585732" cy="1899652"/>
              </a:xfrm>
              <a:prstGeom prst="straightConnector1">
                <a:avLst/>
              </a:prstGeom>
              <a:noFill/>
              <a:ln w="57150" cap="flat" cmpd="sng" algn="ctr">
                <a:solidFill>
                  <a:srgbClr val="FFFF00"/>
                </a:solidFill>
                <a:prstDash val="solid"/>
                <a:round/>
                <a:headEnd type="none" w="med" len="med"/>
                <a:tailEnd type="triangle" w="med" len="med"/>
              </a:ln>
              <a:effectLst/>
            </p:spPr>
          </p:cxnSp>
          <p:cxnSp>
            <p:nvCxnSpPr>
              <p:cNvPr id="146" name="Straight Arrow Connector 145"/>
              <p:cNvCxnSpPr>
                <a:stCxn id="55" idx="4"/>
                <a:endCxn id="49" idx="0"/>
              </p:cNvCxnSpPr>
              <p:nvPr/>
            </p:nvCxnSpPr>
            <p:spPr bwMode="auto">
              <a:xfrm>
                <a:off x="3599922" y="3298059"/>
                <a:ext cx="1585732" cy="1899650"/>
              </a:xfrm>
              <a:prstGeom prst="straightConnector1">
                <a:avLst/>
              </a:prstGeom>
              <a:noFill/>
              <a:ln w="57150" cap="flat" cmpd="sng" algn="ctr">
                <a:solidFill>
                  <a:srgbClr val="FFFF00"/>
                </a:solidFill>
                <a:prstDash val="solid"/>
                <a:round/>
                <a:headEnd type="none" w="med" len="med"/>
                <a:tailEnd type="triangle" w="med" len="med"/>
              </a:ln>
              <a:effectLst/>
            </p:spPr>
          </p:cxnSp>
          <p:cxnSp>
            <p:nvCxnSpPr>
              <p:cNvPr id="149" name="Straight Arrow Connector 148"/>
              <p:cNvCxnSpPr>
                <a:endCxn id="50" idx="0"/>
              </p:cNvCxnSpPr>
              <p:nvPr/>
            </p:nvCxnSpPr>
            <p:spPr bwMode="auto">
              <a:xfrm>
                <a:off x="3599922" y="3343880"/>
                <a:ext cx="3171464" cy="1853828"/>
              </a:xfrm>
              <a:prstGeom prst="straightConnector1">
                <a:avLst/>
              </a:prstGeom>
              <a:noFill/>
              <a:ln w="57150" cap="flat" cmpd="sng" algn="ctr">
                <a:solidFill>
                  <a:srgbClr val="FFFF00"/>
                </a:solidFill>
                <a:prstDash val="solid"/>
                <a:round/>
                <a:headEnd type="none" w="med" len="med"/>
                <a:tailEnd type="triangle" w="med" len="med"/>
              </a:ln>
              <a:effectLst/>
            </p:spPr>
          </p:cxnSp>
        </p:grpSp>
      </p:grpSp>
      <p:grpSp>
        <p:nvGrpSpPr>
          <p:cNvPr id="169" name="Group 168"/>
          <p:cNvGrpSpPr/>
          <p:nvPr/>
        </p:nvGrpSpPr>
        <p:grpSpPr>
          <a:xfrm>
            <a:off x="2014190" y="3298058"/>
            <a:ext cx="4757196" cy="1899653"/>
            <a:chOff x="2014190" y="3298058"/>
            <a:chExt cx="4757196" cy="1899653"/>
          </a:xfrm>
        </p:grpSpPr>
        <p:cxnSp>
          <p:nvCxnSpPr>
            <p:cNvPr id="156" name="Straight Arrow Connector 155"/>
            <p:cNvCxnSpPr>
              <a:cxnSpLocks/>
              <a:stCxn id="56" idx="4"/>
              <a:endCxn id="48" idx="0"/>
            </p:cNvCxnSpPr>
            <p:nvPr/>
          </p:nvCxnSpPr>
          <p:spPr bwMode="auto">
            <a:xfrm flipH="1">
              <a:off x="3599922" y="3298058"/>
              <a:ext cx="1585732" cy="1899652"/>
            </a:xfrm>
            <a:prstGeom prst="straightConnector1">
              <a:avLst/>
            </a:prstGeom>
            <a:noFill/>
            <a:ln w="57150" cap="flat" cmpd="sng" algn="ctr">
              <a:solidFill>
                <a:srgbClr val="FFFF00"/>
              </a:solidFill>
              <a:prstDash val="solid"/>
              <a:round/>
              <a:headEnd type="none" w="med" len="med"/>
              <a:tailEnd type="triangle" w="med" len="med"/>
            </a:ln>
            <a:effectLst/>
          </p:spPr>
        </p:cxnSp>
        <p:cxnSp>
          <p:nvCxnSpPr>
            <p:cNvPr id="158" name="Straight Arrow Connector 157"/>
            <p:cNvCxnSpPr>
              <a:stCxn id="56" idx="4"/>
              <a:endCxn id="47" idx="0"/>
            </p:cNvCxnSpPr>
            <p:nvPr/>
          </p:nvCxnSpPr>
          <p:spPr bwMode="auto">
            <a:xfrm flipH="1">
              <a:off x="2014190" y="3298058"/>
              <a:ext cx="3171464" cy="1899653"/>
            </a:xfrm>
            <a:prstGeom prst="straightConnector1">
              <a:avLst/>
            </a:prstGeom>
            <a:noFill/>
            <a:ln w="57150" cap="flat" cmpd="sng" algn="ctr">
              <a:solidFill>
                <a:srgbClr val="FFFF00"/>
              </a:solidFill>
              <a:prstDash val="solid"/>
              <a:round/>
              <a:headEnd type="none" w="med" len="med"/>
              <a:tailEnd type="triangle" w="med" len="med"/>
            </a:ln>
            <a:effectLst/>
          </p:spPr>
        </p:cxnSp>
        <p:cxnSp>
          <p:nvCxnSpPr>
            <p:cNvPr id="159" name="Straight Arrow Connector 158"/>
            <p:cNvCxnSpPr>
              <a:stCxn id="56" idx="4"/>
              <a:endCxn id="50" idx="0"/>
            </p:cNvCxnSpPr>
            <p:nvPr/>
          </p:nvCxnSpPr>
          <p:spPr bwMode="auto">
            <a:xfrm>
              <a:off x="5185654" y="3298058"/>
              <a:ext cx="1585732" cy="1899650"/>
            </a:xfrm>
            <a:prstGeom prst="straightConnector1">
              <a:avLst/>
            </a:prstGeom>
            <a:noFill/>
            <a:ln w="57150" cap="flat" cmpd="sng" algn="ctr">
              <a:solidFill>
                <a:srgbClr val="FFFF00"/>
              </a:solidFill>
              <a:prstDash val="solid"/>
              <a:round/>
              <a:headEnd type="none" w="med" len="med"/>
              <a:tailEnd type="triangle" w="med" len="med"/>
            </a:ln>
            <a:effectLst/>
          </p:spPr>
        </p:cxnSp>
        <p:cxnSp>
          <p:nvCxnSpPr>
            <p:cNvPr id="160" name="Straight Arrow Connector 159"/>
            <p:cNvCxnSpPr>
              <a:stCxn id="56" idx="4"/>
              <a:endCxn id="49" idx="0"/>
            </p:cNvCxnSpPr>
            <p:nvPr/>
          </p:nvCxnSpPr>
          <p:spPr bwMode="auto">
            <a:xfrm>
              <a:off x="5185654" y="3298058"/>
              <a:ext cx="0" cy="1899651"/>
            </a:xfrm>
            <a:prstGeom prst="straightConnector1">
              <a:avLst/>
            </a:prstGeom>
            <a:noFill/>
            <a:ln w="57150" cap="flat" cmpd="sng" algn="ctr">
              <a:solidFill>
                <a:srgbClr val="FFFF00"/>
              </a:solidFill>
              <a:prstDash val="solid"/>
              <a:round/>
              <a:headEnd type="none" w="med" len="med"/>
              <a:tailEnd type="triangle" w="med" len="med"/>
            </a:ln>
            <a:effectLst/>
          </p:spPr>
        </p:cxnSp>
      </p:grpSp>
      <p:grpSp>
        <p:nvGrpSpPr>
          <p:cNvPr id="184" name="Group 183"/>
          <p:cNvGrpSpPr/>
          <p:nvPr/>
        </p:nvGrpSpPr>
        <p:grpSpPr>
          <a:xfrm>
            <a:off x="2014190" y="3298057"/>
            <a:ext cx="4757196" cy="1899654"/>
            <a:chOff x="2014190" y="3298057"/>
            <a:chExt cx="4757196" cy="1899654"/>
          </a:xfrm>
        </p:grpSpPr>
        <p:cxnSp>
          <p:nvCxnSpPr>
            <p:cNvPr id="171" name="Straight Arrow Connector 170"/>
            <p:cNvCxnSpPr>
              <a:cxnSpLocks/>
              <a:stCxn id="57" idx="4"/>
              <a:endCxn id="48" idx="0"/>
            </p:cNvCxnSpPr>
            <p:nvPr/>
          </p:nvCxnSpPr>
          <p:spPr bwMode="auto">
            <a:xfrm flipH="1">
              <a:off x="3599922" y="3298057"/>
              <a:ext cx="3171464" cy="1899653"/>
            </a:xfrm>
            <a:prstGeom prst="straightConnector1">
              <a:avLst/>
            </a:prstGeom>
            <a:noFill/>
            <a:ln w="57150" cap="flat" cmpd="sng" algn="ctr">
              <a:solidFill>
                <a:srgbClr val="FF0000"/>
              </a:solidFill>
              <a:prstDash val="solid"/>
              <a:round/>
              <a:headEnd type="none" w="med" len="med"/>
              <a:tailEnd type="triangle" w="med" len="med"/>
            </a:ln>
            <a:effectLst/>
          </p:spPr>
        </p:cxnSp>
        <p:cxnSp>
          <p:nvCxnSpPr>
            <p:cNvPr id="172" name="Straight Arrow Connector 171"/>
            <p:cNvCxnSpPr>
              <a:stCxn id="57" idx="4"/>
              <a:endCxn id="47" idx="0"/>
            </p:cNvCxnSpPr>
            <p:nvPr/>
          </p:nvCxnSpPr>
          <p:spPr bwMode="auto">
            <a:xfrm flipH="1">
              <a:off x="2014190" y="3298057"/>
              <a:ext cx="4757196" cy="1899654"/>
            </a:xfrm>
            <a:prstGeom prst="straightConnector1">
              <a:avLst/>
            </a:prstGeom>
            <a:noFill/>
            <a:ln w="57150" cap="flat" cmpd="sng" algn="ctr">
              <a:solidFill>
                <a:srgbClr val="FF0000"/>
              </a:solidFill>
              <a:prstDash val="solid"/>
              <a:round/>
              <a:headEnd type="none" w="med" len="med"/>
              <a:tailEnd type="triangle" w="med" len="med"/>
            </a:ln>
            <a:effectLst/>
          </p:spPr>
        </p:cxnSp>
        <p:cxnSp>
          <p:nvCxnSpPr>
            <p:cNvPr id="173" name="Straight Arrow Connector 172"/>
            <p:cNvCxnSpPr>
              <a:endCxn id="50" idx="0"/>
            </p:cNvCxnSpPr>
            <p:nvPr/>
          </p:nvCxnSpPr>
          <p:spPr bwMode="auto">
            <a:xfrm>
              <a:off x="6747029" y="3343880"/>
              <a:ext cx="24357" cy="1853828"/>
            </a:xfrm>
            <a:prstGeom prst="straightConnector1">
              <a:avLst/>
            </a:prstGeom>
            <a:noFill/>
            <a:ln w="57150" cap="flat" cmpd="sng" algn="ctr">
              <a:solidFill>
                <a:srgbClr val="FF0000"/>
              </a:solidFill>
              <a:prstDash val="solid"/>
              <a:round/>
              <a:headEnd type="none" w="med" len="med"/>
              <a:tailEnd type="triangle" w="med" len="med"/>
            </a:ln>
            <a:effectLst/>
          </p:spPr>
        </p:cxnSp>
        <p:cxnSp>
          <p:nvCxnSpPr>
            <p:cNvPr id="174" name="Straight Arrow Connector 173"/>
            <p:cNvCxnSpPr>
              <a:stCxn id="57" idx="4"/>
              <a:endCxn id="49" idx="0"/>
            </p:cNvCxnSpPr>
            <p:nvPr/>
          </p:nvCxnSpPr>
          <p:spPr bwMode="auto">
            <a:xfrm flipH="1">
              <a:off x="5185654" y="3298057"/>
              <a:ext cx="1585732" cy="1899652"/>
            </a:xfrm>
            <a:prstGeom prst="straightConnector1">
              <a:avLst/>
            </a:prstGeom>
            <a:noFill/>
            <a:ln w="57150" cap="flat" cmpd="sng" algn="ctr">
              <a:solidFill>
                <a:srgbClr val="FF0000"/>
              </a:solidFill>
              <a:prstDash val="solid"/>
              <a:round/>
              <a:headEnd type="none" w="med" len="med"/>
              <a:tailEnd type="triangle" w="med" len="med"/>
            </a:ln>
            <a:effectLst/>
          </p:spPr>
        </p:cxnSp>
      </p:grpSp>
      <p:sp>
        <p:nvSpPr>
          <p:cNvPr id="51" name="TextBox 50">
            <a:extLst>
              <a:ext uri="{FF2B5EF4-FFF2-40B4-BE49-F238E27FC236}">
                <a16:creationId xmlns:a16="http://schemas.microsoft.com/office/drawing/2014/main" id="{1263335B-05F1-2E65-E220-EC503C2D05E8}"/>
              </a:ext>
            </a:extLst>
          </p:cNvPr>
          <p:cNvSpPr txBox="1"/>
          <p:nvPr/>
        </p:nvSpPr>
        <p:spPr bwMode="auto">
          <a:xfrm>
            <a:off x="3260942" y="1795493"/>
            <a:ext cx="2374027" cy="461665"/>
          </a:xfrm>
          <a:prstGeom prst="rect">
            <a:avLst/>
          </a:prstGeom>
          <a:solidFill>
            <a:schemeClr val="bg1"/>
          </a:solidFill>
          <a:ln w="76200">
            <a:noFill/>
            <a:miter lim="800000"/>
            <a:headEnd/>
            <a:tailEnd/>
          </a:ln>
          <a:effectLst>
            <a:outerShdw blurRad="50800" dist="38100" dir="2700000" algn="tl" rotWithShape="0">
              <a:prstClr val="black">
                <a:alpha val="40000"/>
              </a:prstClr>
            </a:outerShdw>
          </a:effectLst>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400" dirty="0">
                <a:solidFill>
                  <a:srgbClr val="FFFF00"/>
                </a:solidFill>
                <a:latin typeface="Arial" panose="020B0604020202020204" pitchFamily="34" charset="0"/>
                <a:cs typeface="Arial" panose="020B0604020202020204" pitchFamily="34" charset="0"/>
              </a:rPr>
              <a:t>old committee</a:t>
            </a:r>
          </a:p>
        </p:txBody>
      </p:sp>
      <p:sp>
        <p:nvSpPr>
          <p:cNvPr id="52" name="TextBox 51">
            <a:extLst>
              <a:ext uri="{FF2B5EF4-FFF2-40B4-BE49-F238E27FC236}">
                <a16:creationId xmlns:a16="http://schemas.microsoft.com/office/drawing/2014/main" id="{2397D072-906D-F76B-E6BF-6356E782EC7B}"/>
              </a:ext>
            </a:extLst>
          </p:cNvPr>
          <p:cNvSpPr txBox="1"/>
          <p:nvPr/>
        </p:nvSpPr>
        <p:spPr bwMode="auto">
          <a:xfrm>
            <a:off x="3326694" y="6365335"/>
            <a:ext cx="2374027" cy="461665"/>
          </a:xfrm>
          <a:prstGeom prst="rect">
            <a:avLst/>
          </a:prstGeom>
          <a:solidFill>
            <a:schemeClr val="bg1"/>
          </a:solidFill>
          <a:ln w="76200">
            <a:noFill/>
            <a:miter lim="800000"/>
            <a:headEnd/>
            <a:tailEnd/>
          </a:ln>
          <a:effectLst>
            <a:outerShdw blurRad="50800" dist="38100" dir="2700000" algn="tl" rotWithShape="0">
              <a:prstClr val="black">
                <a:alpha val="40000"/>
              </a:prstClr>
            </a:outerShdw>
          </a:effectLst>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400" dirty="0">
                <a:solidFill>
                  <a:srgbClr val="FFFF00"/>
                </a:solidFill>
                <a:latin typeface="Arial" panose="020B0604020202020204" pitchFamily="34" charset="0"/>
                <a:cs typeface="Arial" panose="020B0604020202020204" pitchFamily="34" charset="0"/>
              </a:rPr>
              <a:t>new committee</a:t>
            </a:r>
          </a:p>
        </p:txBody>
      </p:sp>
      <p:sp>
        <p:nvSpPr>
          <p:cNvPr id="101" name="TextBox 3">
            <a:extLst>
              <a:ext uri="{FF2B5EF4-FFF2-40B4-BE49-F238E27FC236}">
                <a16:creationId xmlns:a16="http://schemas.microsoft.com/office/drawing/2014/main" id="{039215F5-DCD4-41F6-7E4A-1E1C0AC58C24}"/>
              </a:ext>
            </a:extLst>
          </p:cNvPr>
          <p:cNvSpPr txBox="1"/>
          <p:nvPr/>
        </p:nvSpPr>
        <p:spPr bwMode="auto">
          <a:xfrm>
            <a:off x="1093719" y="3805105"/>
            <a:ext cx="6463628" cy="523220"/>
          </a:xfrm>
          <a:prstGeom prst="rect">
            <a:avLst/>
          </a:prstGeom>
          <a:solidFill>
            <a:schemeClr val="bg1"/>
          </a:solidFill>
          <a:ln w="76200">
            <a:solidFill>
              <a:schemeClr val="accent2">
                <a:lumMod val="40000"/>
                <a:lumOff val="60000"/>
              </a:schemeClr>
            </a:solidFill>
            <a:miter lim="800000"/>
            <a:headEnd/>
            <a:tailEnd/>
          </a:ln>
          <a:effectLst>
            <a:outerShdw blurRad="50800" dist="38100" dir="2700000" algn="tl" rotWithShape="0">
              <a:prstClr val="black">
                <a:alpha val="40000"/>
              </a:prstClr>
            </a:outerShdw>
          </a:effectLst>
        </p:spPr>
        <p:txBody>
          <a:bodyPr wrap="non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dirty="0">
                <a:solidFill>
                  <a:srgbClr val="FFFF00"/>
                </a:solidFill>
                <a:latin typeface="Arial" panose="020B0604020202020204" pitchFamily="34" charset="0"/>
                <a:cs typeface="Arial" panose="020B0604020202020204" pitchFamily="34" charset="0"/>
              </a:rPr>
              <a:t>Narrow down to one block &amp; one seed</a:t>
            </a:r>
          </a:p>
        </p:txBody>
      </p:sp>
      <p:sp>
        <p:nvSpPr>
          <p:cNvPr id="102" name="Rounded Rectangular Callout 68">
            <a:extLst>
              <a:ext uri="{FF2B5EF4-FFF2-40B4-BE49-F238E27FC236}">
                <a16:creationId xmlns:a16="http://schemas.microsoft.com/office/drawing/2014/main" id="{C30A9196-C949-BDF9-DAAD-9B71492EFF1D}"/>
              </a:ext>
            </a:extLst>
          </p:cNvPr>
          <p:cNvSpPr/>
          <p:nvPr/>
        </p:nvSpPr>
        <p:spPr bwMode="auto">
          <a:xfrm>
            <a:off x="214975" y="782571"/>
            <a:ext cx="1944592" cy="1328023"/>
          </a:xfrm>
          <a:prstGeom prst="wedgeRoundRectCallout">
            <a:avLst>
              <a:gd name="adj1" fmla="val 32164"/>
              <a:gd name="adj2" fmla="val 63244"/>
              <a:gd name="adj3" fmla="val 16667"/>
            </a:avLst>
          </a:prstGeom>
          <a:solidFill>
            <a:schemeClr val="bg1"/>
          </a:solidFill>
          <a:ln w="38100">
            <a:solidFill>
              <a:srgbClr val="00CC99"/>
            </a:solidFill>
            <a:round/>
            <a:headEnd/>
            <a:tailEnd/>
          </a:ln>
          <a:effectLst/>
        </p:spPr>
        <p:txBody>
          <a:bodyPr wrap="square" rtlCol="0" anchor="ctr">
            <a:spAutoFit/>
          </a:bodyPr>
          <a:lstStyle/>
          <a:p>
            <a:pPr algn="ctr"/>
            <a:r>
              <a:rPr lang="en-US" dirty="0">
                <a:solidFill>
                  <a:srgbClr val="FFFF00"/>
                </a:solidFill>
                <a:latin typeface="Arial" panose="020B0604020202020204" pitchFamily="34" charset="0"/>
                <a:cs typeface="Arial" pitchFamily="34" charset="0"/>
              </a:rPr>
              <a:t>Vote for leader with least VRF</a:t>
            </a:r>
          </a:p>
        </p:txBody>
      </p:sp>
    </p:spTree>
    <p:extLst>
      <p:ext uri="{BB962C8B-B14F-4D97-AF65-F5344CB8AC3E}">
        <p14:creationId xmlns:p14="http://schemas.microsoft.com/office/powerpoint/2010/main" val="1700239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Title 99"/>
          <p:cNvSpPr>
            <a:spLocks noGrp="1"/>
          </p:cNvSpPr>
          <p:nvPr>
            <p:ph type="title"/>
          </p:nvPr>
        </p:nvSpPr>
        <p:spPr/>
        <p:txBody>
          <a:bodyPr/>
          <a:lstStyle/>
          <a:p>
            <a:r>
              <a:rPr lang="en-US" dirty="0">
                <a:solidFill>
                  <a:srgbClr val="FFFF00"/>
                </a:solidFill>
              </a:rPr>
              <a:t>Certify Phase</a:t>
            </a:r>
          </a:p>
        </p:txBody>
      </p:sp>
      <p:sp>
        <p:nvSpPr>
          <p:cNvPr id="3" name="Slide Number Placeholder 2"/>
          <p:cNvSpPr>
            <a:spLocks noGrp="1"/>
          </p:cNvSpPr>
          <p:nvPr>
            <p:ph type="sldNum" sz="quarter" idx="11"/>
          </p:nvPr>
        </p:nvSpPr>
        <p:spPr/>
        <p:txBody>
          <a:bodyPr/>
          <a:lstStyle/>
          <a:p>
            <a:pPr>
              <a:defRPr/>
            </a:pPr>
            <a:fld id="{D65C4E5D-DA99-460E-9E68-E8A28959880C}" type="slidenum">
              <a:rPr lang="x-none" smtClean="0"/>
              <a:pPr>
                <a:defRPr/>
              </a:pPr>
              <a:t>62</a:t>
            </a:fld>
            <a:endParaRPr lang="en-US" dirty="0"/>
          </a:p>
        </p:txBody>
      </p:sp>
      <p:grpSp>
        <p:nvGrpSpPr>
          <p:cNvPr id="4" name="Group 3"/>
          <p:cNvGrpSpPr/>
          <p:nvPr/>
        </p:nvGrpSpPr>
        <p:grpSpPr>
          <a:xfrm>
            <a:off x="1446658" y="5027222"/>
            <a:ext cx="5853942" cy="1297527"/>
            <a:chOff x="1645029" y="4455722"/>
            <a:chExt cx="5853942" cy="1297527"/>
          </a:xfrm>
          <a:effectLst>
            <a:glow rad="101600">
              <a:schemeClr val="accent3">
                <a:satMod val="175000"/>
                <a:alpha val="40000"/>
              </a:schemeClr>
            </a:glow>
          </a:effectLst>
        </p:grpSpPr>
        <p:grpSp>
          <p:nvGrpSpPr>
            <p:cNvPr id="5" name="Group 4"/>
            <p:cNvGrpSpPr/>
            <p:nvPr/>
          </p:nvGrpSpPr>
          <p:grpSpPr>
            <a:xfrm>
              <a:off x="1645029" y="4762649"/>
              <a:ext cx="5853942" cy="990600"/>
              <a:chOff x="869252" y="4762649"/>
              <a:chExt cx="5853942" cy="990600"/>
            </a:xfrm>
          </p:grpSpPr>
          <p:grpSp>
            <p:nvGrpSpPr>
              <p:cNvPr id="7" name="Group 2"/>
              <p:cNvGrpSpPr>
                <a:grpSpLocks/>
              </p:cNvGrpSpPr>
              <p:nvPr/>
            </p:nvGrpSpPr>
            <p:grpSpPr bwMode="auto">
              <a:xfrm flipH="1">
                <a:off x="869252" y="4762649"/>
                <a:ext cx="1107141" cy="990600"/>
                <a:chOff x="3168" y="1824"/>
                <a:chExt cx="912" cy="816"/>
              </a:xfrm>
            </p:grpSpPr>
            <p:sp>
              <p:nvSpPr>
                <p:cNvPr id="38" name="Freeform 3"/>
                <p:cNvSpPr>
                  <a:spLocks/>
                </p:cNvSpPr>
                <p:nvPr/>
              </p:nvSpPr>
              <p:spPr bwMode="auto">
                <a:xfrm>
                  <a:off x="3936" y="2064"/>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39" name="Freeform 4"/>
                <p:cNvSpPr>
                  <a:spLocks/>
                </p:cNvSpPr>
                <p:nvPr/>
              </p:nvSpPr>
              <p:spPr bwMode="auto">
                <a:xfrm>
                  <a:off x="3728" y="1920"/>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40" name="Freeform 5"/>
                <p:cNvSpPr>
                  <a:spLocks/>
                </p:cNvSpPr>
                <p:nvPr/>
              </p:nvSpPr>
              <p:spPr bwMode="auto">
                <a:xfrm>
                  <a:off x="3504" y="1824"/>
                  <a:ext cx="144" cy="288"/>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41" name="Freeform 6"/>
                <p:cNvSpPr>
                  <a:spLocks/>
                </p:cNvSpPr>
                <p:nvPr/>
              </p:nvSpPr>
              <p:spPr bwMode="auto">
                <a:xfrm>
                  <a:off x="3243" y="1824"/>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Lst>
                  <a:ahLst/>
                  <a:cxnLst>
                    <a:cxn ang="0">
                      <a:pos x="T0" y="T1"/>
                    </a:cxn>
                    <a:cxn ang="0">
                      <a:pos x="T2" y="T3"/>
                    </a:cxn>
                    <a:cxn ang="0">
                      <a:pos x="T4" y="T5"/>
                    </a:cxn>
                    <a:cxn ang="0">
                      <a:pos x="T6" y="T7"/>
                    </a:cxn>
                    <a:cxn ang="0">
                      <a:pos x="T8" y="T9"/>
                    </a:cxn>
                  </a:cxnLst>
                  <a:rect l="0" t="0" r="r" b="b"/>
                  <a:pathLst>
                    <a:path w="789" h="535">
                      <a:moveTo>
                        <a:pt x="261" y="0"/>
                      </a:moveTo>
                      <a:lnTo>
                        <a:pt x="789" y="336"/>
                      </a:lnTo>
                      <a:lnTo>
                        <a:pt x="494" y="535"/>
                      </a:lnTo>
                      <a:lnTo>
                        <a:pt x="0" y="96"/>
                      </a:lnTo>
                      <a:lnTo>
                        <a:pt x="261" y="0"/>
                      </a:lnTo>
                      <a:close/>
                    </a:path>
                  </a:pathLst>
                </a:custGeom>
                <a:solidFill>
                  <a:srgbClr val="FF66FF"/>
                </a:solidFill>
                <a:ln w="38100"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42" name="Freeform 7"/>
                <p:cNvSpPr>
                  <a:spLocks/>
                </p:cNvSpPr>
                <p:nvPr/>
              </p:nvSpPr>
              <p:spPr bwMode="auto">
                <a:xfrm>
                  <a:off x="3253" y="1920"/>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Lst>
                  <a:ahLst/>
                  <a:cxnLst>
                    <a:cxn ang="0">
                      <a:pos x="T0" y="T1"/>
                    </a:cxn>
                    <a:cxn ang="0">
                      <a:pos x="T2" y="T3"/>
                    </a:cxn>
                    <a:cxn ang="0">
                      <a:pos x="T4" y="T5"/>
                    </a:cxn>
                    <a:cxn ang="0">
                      <a:pos x="T6" y="T7"/>
                    </a:cxn>
                    <a:cxn ang="0">
                      <a:pos x="T8" y="T9"/>
                    </a:cxn>
                  </a:cxnLst>
                  <a:rect l="0" t="0" r="r" b="b"/>
                  <a:pathLst>
                    <a:path w="491" h="567">
                      <a:moveTo>
                        <a:pt x="11" y="0"/>
                      </a:moveTo>
                      <a:lnTo>
                        <a:pt x="491" y="432"/>
                      </a:lnTo>
                      <a:lnTo>
                        <a:pt x="484" y="567"/>
                      </a:lnTo>
                      <a:lnTo>
                        <a:pt x="0" y="119"/>
                      </a:lnTo>
                      <a:lnTo>
                        <a:pt x="11" y="0"/>
                      </a:lnTo>
                      <a:close/>
                    </a:path>
                  </a:pathLst>
                </a:custGeom>
                <a:solidFill>
                  <a:srgbClr val="FF66FF"/>
                </a:solidFill>
                <a:ln w="38100"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43" name="Freeform 8"/>
                <p:cNvSpPr>
                  <a:spLocks/>
                </p:cNvSpPr>
                <p:nvPr/>
              </p:nvSpPr>
              <p:spPr bwMode="auto">
                <a:xfrm>
                  <a:off x="3728" y="2160"/>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Lst>
                  <a:ahLst/>
                  <a:cxnLst>
                    <a:cxn ang="0">
                      <a:pos x="T0" y="T1"/>
                    </a:cxn>
                    <a:cxn ang="0">
                      <a:pos x="T2" y="T3"/>
                    </a:cxn>
                    <a:cxn ang="0">
                      <a:pos x="T4" y="T5"/>
                    </a:cxn>
                    <a:cxn ang="0">
                      <a:pos x="T6" y="T7"/>
                    </a:cxn>
                    <a:cxn ang="0">
                      <a:pos x="T8" y="T9"/>
                    </a:cxn>
                  </a:cxnLst>
                  <a:rect l="0" t="0" r="r" b="b"/>
                  <a:pathLst>
                    <a:path w="304" h="327">
                      <a:moveTo>
                        <a:pt x="304" y="0"/>
                      </a:moveTo>
                      <a:lnTo>
                        <a:pt x="304" y="96"/>
                      </a:lnTo>
                      <a:lnTo>
                        <a:pt x="0" y="327"/>
                      </a:lnTo>
                      <a:lnTo>
                        <a:pt x="18" y="181"/>
                      </a:lnTo>
                      <a:lnTo>
                        <a:pt x="304" y="0"/>
                      </a:lnTo>
                      <a:close/>
                    </a:path>
                  </a:pathLst>
                </a:custGeom>
                <a:solidFill>
                  <a:srgbClr val="FF66FF"/>
                </a:solidFill>
                <a:ln w="38100"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44" name="Freeform 9"/>
                <p:cNvSpPr>
                  <a:spLocks/>
                </p:cNvSpPr>
                <p:nvPr/>
              </p:nvSpPr>
              <p:spPr bwMode="auto">
                <a:xfrm>
                  <a:off x="3504" y="2304"/>
                  <a:ext cx="240" cy="336"/>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45" name="Freeform 10"/>
                <p:cNvSpPr>
                  <a:spLocks/>
                </p:cNvSpPr>
                <p:nvPr/>
              </p:nvSpPr>
              <p:spPr bwMode="auto">
                <a:xfrm>
                  <a:off x="3312" y="2160"/>
                  <a:ext cx="240" cy="288"/>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46" name="Freeform 11"/>
                <p:cNvSpPr>
                  <a:spLocks/>
                </p:cNvSpPr>
                <p:nvPr/>
              </p:nvSpPr>
              <p:spPr bwMode="auto">
                <a:xfrm>
                  <a:off x="3168" y="2016"/>
                  <a:ext cx="192" cy="288"/>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grpSp>
          <p:grpSp>
            <p:nvGrpSpPr>
              <p:cNvPr id="8" name="Group 2"/>
              <p:cNvGrpSpPr>
                <a:grpSpLocks/>
              </p:cNvGrpSpPr>
              <p:nvPr/>
            </p:nvGrpSpPr>
            <p:grpSpPr bwMode="auto">
              <a:xfrm flipH="1">
                <a:off x="2451519" y="4762649"/>
                <a:ext cx="1107141" cy="990600"/>
                <a:chOff x="3168" y="1824"/>
                <a:chExt cx="912" cy="816"/>
              </a:xfrm>
            </p:grpSpPr>
            <p:sp>
              <p:nvSpPr>
                <p:cNvPr id="29" name="Freeform 3"/>
                <p:cNvSpPr>
                  <a:spLocks/>
                </p:cNvSpPr>
                <p:nvPr/>
              </p:nvSpPr>
              <p:spPr bwMode="auto">
                <a:xfrm>
                  <a:off x="3936" y="2064"/>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30" name="Freeform 4"/>
                <p:cNvSpPr>
                  <a:spLocks/>
                </p:cNvSpPr>
                <p:nvPr/>
              </p:nvSpPr>
              <p:spPr bwMode="auto">
                <a:xfrm>
                  <a:off x="3728" y="1920"/>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31" name="Freeform 5"/>
                <p:cNvSpPr>
                  <a:spLocks/>
                </p:cNvSpPr>
                <p:nvPr/>
              </p:nvSpPr>
              <p:spPr bwMode="auto">
                <a:xfrm>
                  <a:off x="3504" y="1824"/>
                  <a:ext cx="144" cy="288"/>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32" name="Freeform 6"/>
                <p:cNvSpPr>
                  <a:spLocks/>
                </p:cNvSpPr>
                <p:nvPr/>
              </p:nvSpPr>
              <p:spPr bwMode="auto">
                <a:xfrm>
                  <a:off x="3243" y="1824"/>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Lst>
                  <a:ahLst/>
                  <a:cxnLst>
                    <a:cxn ang="0">
                      <a:pos x="T0" y="T1"/>
                    </a:cxn>
                    <a:cxn ang="0">
                      <a:pos x="T2" y="T3"/>
                    </a:cxn>
                    <a:cxn ang="0">
                      <a:pos x="T4" y="T5"/>
                    </a:cxn>
                    <a:cxn ang="0">
                      <a:pos x="T6" y="T7"/>
                    </a:cxn>
                    <a:cxn ang="0">
                      <a:pos x="T8" y="T9"/>
                    </a:cxn>
                  </a:cxnLst>
                  <a:rect l="0" t="0" r="r" b="b"/>
                  <a:pathLst>
                    <a:path w="789" h="535">
                      <a:moveTo>
                        <a:pt x="261" y="0"/>
                      </a:moveTo>
                      <a:lnTo>
                        <a:pt x="789" y="336"/>
                      </a:lnTo>
                      <a:lnTo>
                        <a:pt x="494" y="535"/>
                      </a:lnTo>
                      <a:lnTo>
                        <a:pt x="0" y="96"/>
                      </a:lnTo>
                      <a:lnTo>
                        <a:pt x="261" y="0"/>
                      </a:lnTo>
                      <a:close/>
                    </a:path>
                  </a:pathLst>
                </a:custGeom>
                <a:solidFill>
                  <a:srgbClr val="FF0000"/>
                </a:solidFill>
                <a:ln w="38100"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33" name="Freeform 7"/>
                <p:cNvSpPr>
                  <a:spLocks/>
                </p:cNvSpPr>
                <p:nvPr/>
              </p:nvSpPr>
              <p:spPr bwMode="auto">
                <a:xfrm>
                  <a:off x="3253" y="1920"/>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Lst>
                  <a:ahLst/>
                  <a:cxnLst>
                    <a:cxn ang="0">
                      <a:pos x="T0" y="T1"/>
                    </a:cxn>
                    <a:cxn ang="0">
                      <a:pos x="T2" y="T3"/>
                    </a:cxn>
                    <a:cxn ang="0">
                      <a:pos x="T4" y="T5"/>
                    </a:cxn>
                    <a:cxn ang="0">
                      <a:pos x="T6" y="T7"/>
                    </a:cxn>
                    <a:cxn ang="0">
                      <a:pos x="T8" y="T9"/>
                    </a:cxn>
                  </a:cxnLst>
                  <a:rect l="0" t="0" r="r" b="b"/>
                  <a:pathLst>
                    <a:path w="491" h="567">
                      <a:moveTo>
                        <a:pt x="11" y="0"/>
                      </a:moveTo>
                      <a:lnTo>
                        <a:pt x="491" y="432"/>
                      </a:lnTo>
                      <a:lnTo>
                        <a:pt x="484" y="567"/>
                      </a:lnTo>
                      <a:lnTo>
                        <a:pt x="0" y="119"/>
                      </a:lnTo>
                      <a:lnTo>
                        <a:pt x="11" y="0"/>
                      </a:lnTo>
                      <a:close/>
                    </a:path>
                  </a:pathLst>
                </a:custGeom>
                <a:solidFill>
                  <a:srgbClr val="FF0000"/>
                </a:solidFill>
                <a:ln w="38100"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34" name="Freeform 8"/>
                <p:cNvSpPr>
                  <a:spLocks/>
                </p:cNvSpPr>
                <p:nvPr/>
              </p:nvSpPr>
              <p:spPr bwMode="auto">
                <a:xfrm>
                  <a:off x="3728" y="2160"/>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Lst>
                  <a:ahLst/>
                  <a:cxnLst>
                    <a:cxn ang="0">
                      <a:pos x="T0" y="T1"/>
                    </a:cxn>
                    <a:cxn ang="0">
                      <a:pos x="T2" y="T3"/>
                    </a:cxn>
                    <a:cxn ang="0">
                      <a:pos x="T4" y="T5"/>
                    </a:cxn>
                    <a:cxn ang="0">
                      <a:pos x="T6" y="T7"/>
                    </a:cxn>
                    <a:cxn ang="0">
                      <a:pos x="T8" y="T9"/>
                    </a:cxn>
                  </a:cxnLst>
                  <a:rect l="0" t="0" r="r" b="b"/>
                  <a:pathLst>
                    <a:path w="304" h="327">
                      <a:moveTo>
                        <a:pt x="304" y="0"/>
                      </a:moveTo>
                      <a:lnTo>
                        <a:pt x="304" y="96"/>
                      </a:lnTo>
                      <a:lnTo>
                        <a:pt x="0" y="327"/>
                      </a:lnTo>
                      <a:lnTo>
                        <a:pt x="18" y="181"/>
                      </a:lnTo>
                      <a:lnTo>
                        <a:pt x="304" y="0"/>
                      </a:lnTo>
                      <a:close/>
                    </a:path>
                  </a:pathLst>
                </a:custGeom>
                <a:solidFill>
                  <a:srgbClr val="FF0000"/>
                </a:solidFill>
                <a:ln w="38100"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35" name="Freeform 9"/>
                <p:cNvSpPr>
                  <a:spLocks/>
                </p:cNvSpPr>
                <p:nvPr/>
              </p:nvSpPr>
              <p:spPr bwMode="auto">
                <a:xfrm>
                  <a:off x="3504" y="2304"/>
                  <a:ext cx="240" cy="336"/>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36" name="Freeform 10"/>
                <p:cNvSpPr>
                  <a:spLocks/>
                </p:cNvSpPr>
                <p:nvPr/>
              </p:nvSpPr>
              <p:spPr bwMode="auto">
                <a:xfrm>
                  <a:off x="3312" y="2160"/>
                  <a:ext cx="240" cy="288"/>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37" name="Freeform 11"/>
                <p:cNvSpPr>
                  <a:spLocks/>
                </p:cNvSpPr>
                <p:nvPr/>
              </p:nvSpPr>
              <p:spPr bwMode="auto">
                <a:xfrm>
                  <a:off x="3168" y="2016"/>
                  <a:ext cx="192" cy="288"/>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grpSp>
          <p:grpSp>
            <p:nvGrpSpPr>
              <p:cNvPr id="9" name="Group 2"/>
              <p:cNvGrpSpPr>
                <a:grpSpLocks/>
              </p:cNvGrpSpPr>
              <p:nvPr/>
            </p:nvGrpSpPr>
            <p:grpSpPr bwMode="auto">
              <a:xfrm flipH="1">
                <a:off x="4033786" y="4762649"/>
                <a:ext cx="1107141" cy="990600"/>
                <a:chOff x="3168" y="1824"/>
                <a:chExt cx="912" cy="816"/>
              </a:xfrm>
            </p:grpSpPr>
            <p:sp>
              <p:nvSpPr>
                <p:cNvPr id="20" name="Freeform 3"/>
                <p:cNvSpPr>
                  <a:spLocks/>
                </p:cNvSpPr>
                <p:nvPr/>
              </p:nvSpPr>
              <p:spPr bwMode="auto">
                <a:xfrm>
                  <a:off x="3936" y="2064"/>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21" name="Freeform 4"/>
                <p:cNvSpPr>
                  <a:spLocks/>
                </p:cNvSpPr>
                <p:nvPr/>
              </p:nvSpPr>
              <p:spPr bwMode="auto">
                <a:xfrm>
                  <a:off x="3728" y="1920"/>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22" name="Freeform 5"/>
                <p:cNvSpPr>
                  <a:spLocks/>
                </p:cNvSpPr>
                <p:nvPr/>
              </p:nvSpPr>
              <p:spPr bwMode="auto">
                <a:xfrm>
                  <a:off x="3504" y="1824"/>
                  <a:ext cx="144" cy="288"/>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23" name="Freeform 6"/>
                <p:cNvSpPr>
                  <a:spLocks/>
                </p:cNvSpPr>
                <p:nvPr/>
              </p:nvSpPr>
              <p:spPr bwMode="auto">
                <a:xfrm>
                  <a:off x="3243" y="1824"/>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Lst>
                  <a:ahLst/>
                  <a:cxnLst>
                    <a:cxn ang="0">
                      <a:pos x="T0" y="T1"/>
                    </a:cxn>
                    <a:cxn ang="0">
                      <a:pos x="T2" y="T3"/>
                    </a:cxn>
                    <a:cxn ang="0">
                      <a:pos x="T4" y="T5"/>
                    </a:cxn>
                    <a:cxn ang="0">
                      <a:pos x="T6" y="T7"/>
                    </a:cxn>
                    <a:cxn ang="0">
                      <a:pos x="T8" y="T9"/>
                    </a:cxn>
                  </a:cxnLst>
                  <a:rect l="0" t="0" r="r" b="b"/>
                  <a:pathLst>
                    <a:path w="789" h="535">
                      <a:moveTo>
                        <a:pt x="261" y="0"/>
                      </a:moveTo>
                      <a:lnTo>
                        <a:pt x="789" y="336"/>
                      </a:lnTo>
                      <a:lnTo>
                        <a:pt x="494" y="535"/>
                      </a:lnTo>
                      <a:lnTo>
                        <a:pt x="0" y="96"/>
                      </a:lnTo>
                      <a:lnTo>
                        <a:pt x="261" y="0"/>
                      </a:lnTo>
                      <a:close/>
                    </a:path>
                  </a:pathLst>
                </a:custGeom>
                <a:solidFill>
                  <a:srgbClr val="FF66FF"/>
                </a:solidFill>
                <a:ln w="38100"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24" name="Freeform 7"/>
                <p:cNvSpPr>
                  <a:spLocks/>
                </p:cNvSpPr>
                <p:nvPr/>
              </p:nvSpPr>
              <p:spPr bwMode="auto">
                <a:xfrm>
                  <a:off x="3253" y="1920"/>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Lst>
                  <a:ahLst/>
                  <a:cxnLst>
                    <a:cxn ang="0">
                      <a:pos x="T0" y="T1"/>
                    </a:cxn>
                    <a:cxn ang="0">
                      <a:pos x="T2" y="T3"/>
                    </a:cxn>
                    <a:cxn ang="0">
                      <a:pos x="T4" y="T5"/>
                    </a:cxn>
                    <a:cxn ang="0">
                      <a:pos x="T6" y="T7"/>
                    </a:cxn>
                    <a:cxn ang="0">
                      <a:pos x="T8" y="T9"/>
                    </a:cxn>
                  </a:cxnLst>
                  <a:rect l="0" t="0" r="r" b="b"/>
                  <a:pathLst>
                    <a:path w="491" h="567">
                      <a:moveTo>
                        <a:pt x="11" y="0"/>
                      </a:moveTo>
                      <a:lnTo>
                        <a:pt x="491" y="432"/>
                      </a:lnTo>
                      <a:lnTo>
                        <a:pt x="484" y="567"/>
                      </a:lnTo>
                      <a:lnTo>
                        <a:pt x="0" y="119"/>
                      </a:lnTo>
                      <a:lnTo>
                        <a:pt x="11" y="0"/>
                      </a:lnTo>
                      <a:close/>
                    </a:path>
                  </a:pathLst>
                </a:custGeom>
                <a:solidFill>
                  <a:srgbClr val="FF66FF"/>
                </a:solidFill>
                <a:ln w="38100"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25" name="Freeform 8"/>
                <p:cNvSpPr>
                  <a:spLocks/>
                </p:cNvSpPr>
                <p:nvPr/>
              </p:nvSpPr>
              <p:spPr bwMode="auto">
                <a:xfrm>
                  <a:off x="3728" y="2160"/>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Lst>
                  <a:ahLst/>
                  <a:cxnLst>
                    <a:cxn ang="0">
                      <a:pos x="T0" y="T1"/>
                    </a:cxn>
                    <a:cxn ang="0">
                      <a:pos x="T2" y="T3"/>
                    </a:cxn>
                    <a:cxn ang="0">
                      <a:pos x="T4" y="T5"/>
                    </a:cxn>
                    <a:cxn ang="0">
                      <a:pos x="T6" y="T7"/>
                    </a:cxn>
                    <a:cxn ang="0">
                      <a:pos x="T8" y="T9"/>
                    </a:cxn>
                  </a:cxnLst>
                  <a:rect l="0" t="0" r="r" b="b"/>
                  <a:pathLst>
                    <a:path w="304" h="327">
                      <a:moveTo>
                        <a:pt x="304" y="0"/>
                      </a:moveTo>
                      <a:lnTo>
                        <a:pt x="304" y="96"/>
                      </a:lnTo>
                      <a:lnTo>
                        <a:pt x="0" y="327"/>
                      </a:lnTo>
                      <a:lnTo>
                        <a:pt x="18" y="181"/>
                      </a:lnTo>
                      <a:lnTo>
                        <a:pt x="304" y="0"/>
                      </a:lnTo>
                      <a:close/>
                    </a:path>
                  </a:pathLst>
                </a:custGeom>
                <a:solidFill>
                  <a:srgbClr val="FF66FF"/>
                </a:solidFill>
                <a:ln w="38100"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26" name="Freeform 9"/>
                <p:cNvSpPr>
                  <a:spLocks/>
                </p:cNvSpPr>
                <p:nvPr/>
              </p:nvSpPr>
              <p:spPr bwMode="auto">
                <a:xfrm>
                  <a:off x="3504" y="2304"/>
                  <a:ext cx="240" cy="336"/>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27" name="Freeform 10"/>
                <p:cNvSpPr>
                  <a:spLocks/>
                </p:cNvSpPr>
                <p:nvPr/>
              </p:nvSpPr>
              <p:spPr bwMode="auto">
                <a:xfrm>
                  <a:off x="3312" y="2160"/>
                  <a:ext cx="240" cy="288"/>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28" name="Freeform 11"/>
                <p:cNvSpPr>
                  <a:spLocks/>
                </p:cNvSpPr>
                <p:nvPr/>
              </p:nvSpPr>
              <p:spPr bwMode="auto">
                <a:xfrm>
                  <a:off x="3168" y="2016"/>
                  <a:ext cx="192" cy="288"/>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grpSp>
          <p:grpSp>
            <p:nvGrpSpPr>
              <p:cNvPr id="10" name="Group 2"/>
              <p:cNvGrpSpPr>
                <a:grpSpLocks/>
              </p:cNvGrpSpPr>
              <p:nvPr/>
            </p:nvGrpSpPr>
            <p:grpSpPr bwMode="auto">
              <a:xfrm flipH="1">
                <a:off x="5616053" y="4762649"/>
                <a:ext cx="1107141" cy="990600"/>
                <a:chOff x="3168" y="1824"/>
                <a:chExt cx="912" cy="816"/>
              </a:xfrm>
            </p:grpSpPr>
            <p:sp>
              <p:nvSpPr>
                <p:cNvPr id="11" name="Freeform 3"/>
                <p:cNvSpPr>
                  <a:spLocks/>
                </p:cNvSpPr>
                <p:nvPr/>
              </p:nvSpPr>
              <p:spPr bwMode="auto">
                <a:xfrm>
                  <a:off x="3936" y="2064"/>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12" name="Freeform 4"/>
                <p:cNvSpPr>
                  <a:spLocks/>
                </p:cNvSpPr>
                <p:nvPr/>
              </p:nvSpPr>
              <p:spPr bwMode="auto">
                <a:xfrm>
                  <a:off x="3728" y="1920"/>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13" name="Freeform 5"/>
                <p:cNvSpPr>
                  <a:spLocks/>
                </p:cNvSpPr>
                <p:nvPr/>
              </p:nvSpPr>
              <p:spPr bwMode="auto">
                <a:xfrm>
                  <a:off x="3504" y="1824"/>
                  <a:ext cx="144" cy="288"/>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14" name="Freeform 6"/>
                <p:cNvSpPr>
                  <a:spLocks/>
                </p:cNvSpPr>
                <p:nvPr/>
              </p:nvSpPr>
              <p:spPr bwMode="auto">
                <a:xfrm>
                  <a:off x="3243" y="1824"/>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Lst>
                  <a:ahLst/>
                  <a:cxnLst>
                    <a:cxn ang="0">
                      <a:pos x="T0" y="T1"/>
                    </a:cxn>
                    <a:cxn ang="0">
                      <a:pos x="T2" y="T3"/>
                    </a:cxn>
                    <a:cxn ang="0">
                      <a:pos x="T4" y="T5"/>
                    </a:cxn>
                    <a:cxn ang="0">
                      <a:pos x="T6" y="T7"/>
                    </a:cxn>
                    <a:cxn ang="0">
                      <a:pos x="T8" y="T9"/>
                    </a:cxn>
                  </a:cxnLst>
                  <a:rect l="0" t="0" r="r" b="b"/>
                  <a:pathLst>
                    <a:path w="789" h="535">
                      <a:moveTo>
                        <a:pt x="261" y="0"/>
                      </a:moveTo>
                      <a:lnTo>
                        <a:pt x="789" y="336"/>
                      </a:lnTo>
                      <a:lnTo>
                        <a:pt x="494" y="535"/>
                      </a:lnTo>
                      <a:lnTo>
                        <a:pt x="0" y="96"/>
                      </a:lnTo>
                      <a:lnTo>
                        <a:pt x="261" y="0"/>
                      </a:lnTo>
                      <a:close/>
                    </a:path>
                  </a:pathLst>
                </a:custGeom>
                <a:solidFill>
                  <a:srgbClr val="FF66FF"/>
                </a:solidFill>
                <a:ln w="38100"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15" name="Freeform 7"/>
                <p:cNvSpPr>
                  <a:spLocks/>
                </p:cNvSpPr>
                <p:nvPr/>
              </p:nvSpPr>
              <p:spPr bwMode="auto">
                <a:xfrm>
                  <a:off x="3253" y="1920"/>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Lst>
                  <a:ahLst/>
                  <a:cxnLst>
                    <a:cxn ang="0">
                      <a:pos x="T0" y="T1"/>
                    </a:cxn>
                    <a:cxn ang="0">
                      <a:pos x="T2" y="T3"/>
                    </a:cxn>
                    <a:cxn ang="0">
                      <a:pos x="T4" y="T5"/>
                    </a:cxn>
                    <a:cxn ang="0">
                      <a:pos x="T6" y="T7"/>
                    </a:cxn>
                    <a:cxn ang="0">
                      <a:pos x="T8" y="T9"/>
                    </a:cxn>
                  </a:cxnLst>
                  <a:rect l="0" t="0" r="r" b="b"/>
                  <a:pathLst>
                    <a:path w="491" h="567">
                      <a:moveTo>
                        <a:pt x="11" y="0"/>
                      </a:moveTo>
                      <a:lnTo>
                        <a:pt x="491" y="432"/>
                      </a:lnTo>
                      <a:lnTo>
                        <a:pt x="484" y="567"/>
                      </a:lnTo>
                      <a:lnTo>
                        <a:pt x="0" y="119"/>
                      </a:lnTo>
                      <a:lnTo>
                        <a:pt x="11" y="0"/>
                      </a:lnTo>
                      <a:close/>
                    </a:path>
                  </a:pathLst>
                </a:custGeom>
                <a:solidFill>
                  <a:srgbClr val="FF66FF"/>
                </a:solidFill>
                <a:ln w="38100"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16" name="Freeform 8"/>
                <p:cNvSpPr>
                  <a:spLocks/>
                </p:cNvSpPr>
                <p:nvPr/>
              </p:nvSpPr>
              <p:spPr bwMode="auto">
                <a:xfrm>
                  <a:off x="3728" y="2160"/>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Lst>
                  <a:ahLst/>
                  <a:cxnLst>
                    <a:cxn ang="0">
                      <a:pos x="T0" y="T1"/>
                    </a:cxn>
                    <a:cxn ang="0">
                      <a:pos x="T2" y="T3"/>
                    </a:cxn>
                    <a:cxn ang="0">
                      <a:pos x="T4" y="T5"/>
                    </a:cxn>
                    <a:cxn ang="0">
                      <a:pos x="T6" y="T7"/>
                    </a:cxn>
                    <a:cxn ang="0">
                      <a:pos x="T8" y="T9"/>
                    </a:cxn>
                  </a:cxnLst>
                  <a:rect l="0" t="0" r="r" b="b"/>
                  <a:pathLst>
                    <a:path w="304" h="327">
                      <a:moveTo>
                        <a:pt x="304" y="0"/>
                      </a:moveTo>
                      <a:lnTo>
                        <a:pt x="304" y="96"/>
                      </a:lnTo>
                      <a:lnTo>
                        <a:pt x="0" y="327"/>
                      </a:lnTo>
                      <a:lnTo>
                        <a:pt x="18" y="181"/>
                      </a:lnTo>
                      <a:lnTo>
                        <a:pt x="304" y="0"/>
                      </a:lnTo>
                      <a:close/>
                    </a:path>
                  </a:pathLst>
                </a:custGeom>
                <a:solidFill>
                  <a:srgbClr val="FF66FF"/>
                </a:solidFill>
                <a:ln w="38100"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17" name="Freeform 9"/>
                <p:cNvSpPr>
                  <a:spLocks/>
                </p:cNvSpPr>
                <p:nvPr/>
              </p:nvSpPr>
              <p:spPr bwMode="auto">
                <a:xfrm>
                  <a:off x="3504" y="2304"/>
                  <a:ext cx="240" cy="336"/>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18" name="Freeform 10"/>
                <p:cNvSpPr>
                  <a:spLocks/>
                </p:cNvSpPr>
                <p:nvPr/>
              </p:nvSpPr>
              <p:spPr bwMode="auto">
                <a:xfrm>
                  <a:off x="3312" y="2160"/>
                  <a:ext cx="240" cy="288"/>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19" name="Freeform 11"/>
                <p:cNvSpPr>
                  <a:spLocks/>
                </p:cNvSpPr>
                <p:nvPr/>
              </p:nvSpPr>
              <p:spPr bwMode="auto">
                <a:xfrm>
                  <a:off x="3168" y="2016"/>
                  <a:ext cx="192" cy="288"/>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grpSp>
        </p:grpSp>
        <p:sp>
          <p:nvSpPr>
            <p:cNvPr id="6" name="Freeform 5"/>
            <p:cNvSpPr/>
            <p:nvPr/>
          </p:nvSpPr>
          <p:spPr bwMode="auto">
            <a:xfrm flipH="1">
              <a:off x="3814164" y="4455722"/>
              <a:ext cx="907794" cy="457237"/>
            </a:xfrm>
            <a:custGeom>
              <a:avLst/>
              <a:gdLst>
                <a:gd name="connsiteX0" fmla="*/ 699976 w 907794"/>
                <a:gd name="connsiteY0" fmla="*/ 387928 h 457237"/>
                <a:gd name="connsiteX1" fmla="*/ 312049 w 907794"/>
                <a:gd name="connsiteY1" fmla="*/ 27709 h 457237"/>
                <a:gd name="connsiteX2" fmla="*/ 21104 w 907794"/>
                <a:gd name="connsiteY2" fmla="*/ 457200 h 457237"/>
                <a:gd name="connsiteX3" fmla="*/ 907794 w 907794"/>
                <a:gd name="connsiteY3" fmla="*/ 0 h 457237"/>
                <a:gd name="connsiteX4" fmla="*/ 907794 w 907794"/>
                <a:gd name="connsiteY4" fmla="*/ 0 h 4572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7794" h="457237">
                  <a:moveTo>
                    <a:pt x="699976" y="387928"/>
                  </a:moveTo>
                  <a:cubicBezTo>
                    <a:pt x="562585" y="202046"/>
                    <a:pt x="425194" y="16164"/>
                    <a:pt x="312049" y="27709"/>
                  </a:cubicBezTo>
                  <a:cubicBezTo>
                    <a:pt x="198904" y="39254"/>
                    <a:pt x="-78187" y="461818"/>
                    <a:pt x="21104" y="457200"/>
                  </a:cubicBezTo>
                  <a:cubicBezTo>
                    <a:pt x="120395" y="452582"/>
                    <a:pt x="907794" y="0"/>
                    <a:pt x="907794" y="0"/>
                  </a:cubicBezTo>
                  <a:lnTo>
                    <a:pt x="907794" y="0"/>
                  </a:lnTo>
                </a:path>
              </a:pathLst>
            </a:custGeom>
            <a:noFill/>
            <a:ln w="76200">
              <a:solidFill>
                <a:schemeClr val="bg1"/>
              </a:solidFill>
              <a:round/>
              <a:headEnd type="none" w="med" len="med"/>
              <a:tailEnd type="triangl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4400" b="0" i="0" u="none" strike="noStrike" cap="none" normalizeH="0" baseline="0" dirty="0">
                <a:ln>
                  <a:noFill/>
                </a:ln>
                <a:solidFill>
                  <a:srgbClr val="0000FF"/>
                </a:solidFill>
                <a:effectLst/>
                <a:latin typeface="Comic Sans MS" pitchFamily="66" charset="0"/>
              </a:endParaRPr>
            </a:p>
          </p:txBody>
        </p:sp>
      </p:grpSp>
      <p:sp>
        <p:nvSpPr>
          <p:cNvPr id="47" name="Oval 46"/>
          <p:cNvSpPr/>
          <p:nvPr/>
        </p:nvSpPr>
        <p:spPr bwMode="auto">
          <a:xfrm>
            <a:off x="1417051" y="5197711"/>
            <a:ext cx="1194277" cy="1194277"/>
          </a:xfrm>
          <a:prstGeom prst="ellipse">
            <a:avLst/>
          </a:prstGeom>
          <a:noFill/>
          <a:ln w="381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FF0066"/>
              </a:solidFill>
              <a:effectLst/>
              <a:latin typeface="Lucida Console" pitchFamily="49" charset="0"/>
            </a:endParaRPr>
          </a:p>
        </p:txBody>
      </p:sp>
      <p:sp>
        <p:nvSpPr>
          <p:cNvPr id="48" name="Oval 47"/>
          <p:cNvSpPr/>
          <p:nvPr/>
        </p:nvSpPr>
        <p:spPr bwMode="auto">
          <a:xfrm>
            <a:off x="3002783" y="5197710"/>
            <a:ext cx="1194277" cy="1194277"/>
          </a:xfrm>
          <a:prstGeom prst="ellipse">
            <a:avLst/>
          </a:prstGeom>
          <a:noFill/>
          <a:ln w="381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FF0066"/>
              </a:solidFill>
              <a:effectLst/>
              <a:latin typeface="Lucida Console" pitchFamily="49" charset="0"/>
            </a:endParaRPr>
          </a:p>
        </p:txBody>
      </p:sp>
      <p:sp>
        <p:nvSpPr>
          <p:cNvPr id="49" name="Oval 48"/>
          <p:cNvSpPr/>
          <p:nvPr/>
        </p:nvSpPr>
        <p:spPr bwMode="auto">
          <a:xfrm>
            <a:off x="4588515" y="5197709"/>
            <a:ext cx="1194277" cy="1194277"/>
          </a:xfrm>
          <a:prstGeom prst="ellipse">
            <a:avLst/>
          </a:prstGeom>
          <a:noFill/>
          <a:ln w="381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FF0066"/>
              </a:solidFill>
              <a:effectLst/>
              <a:latin typeface="Lucida Console" pitchFamily="49" charset="0"/>
            </a:endParaRPr>
          </a:p>
        </p:txBody>
      </p:sp>
      <p:sp>
        <p:nvSpPr>
          <p:cNvPr id="50" name="Oval 49"/>
          <p:cNvSpPr/>
          <p:nvPr/>
        </p:nvSpPr>
        <p:spPr bwMode="auto">
          <a:xfrm>
            <a:off x="6174247" y="5197708"/>
            <a:ext cx="1194277" cy="1194277"/>
          </a:xfrm>
          <a:prstGeom prst="ellipse">
            <a:avLst/>
          </a:prstGeom>
          <a:noFill/>
          <a:ln w="381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FF0066"/>
              </a:solidFill>
              <a:effectLst/>
              <a:latin typeface="Lucida Console" pitchFamily="49" charset="0"/>
            </a:endParaRPr>
          </a:p>
        </p:txBody>
      </p:sp>
      <p:grpSp>
        <p:nvGrpSpPr>
          <p:cNvPr id="53" name="Group 52"/>
          <p:cNvGrpSpPr/>
          <p:nvPr/>
        </p:nvGrpSpPr>
        <p:grpSpPr>
          <a:xfrm>
            <a:off x="1446658" y="1937625"/>
            <a:ext cx="6280292" cy="1293196"/>
            <a:chOff x="1645029" y="4460053"/>
            <a:chExt cx="6280292" cy="1293196"/>
          </a:xfrm>
          <a:effectLst>
            <a:glow rad="101600">
              <a:schemeClr val="accent3">
                <a:satMod val="175000"/>
                <a:alpha val="40000"/>
              </a:schemeClr>
            </a:glow>
          </a:effectLst>
        </p:grpSpPr>
        <p:grpSp>
          <p:nvGrpSpPr>
            <p:cNvPr id="58" name="Group 57"/>
            <p:cNvGrpSpPr/>
            <p:nvPr/>
          </p:nvGrpSpPr>
          <p:grpSpPr>
            <a:xfrm>
              <a:off x="1645029" y="4762649"/>
              <a:ext cx="5853942" cy="990600"/>
              <a:chOff x="869252" y="4762649"/>
              <a:chExt cx="5853942" cy="990600"/>
            </a:xfrm>
          </p:grpSpPr>
          <p:grpSp>
            <p:nvGrpSpPr>
              <p:cNvPr id="60" name="Group 2"/>
              <p:cNvGrpSpPr>
                <a:grpSpLocks/>
              </p:cNvGrpSpPr>
              <p:nvPr/>
            </p:nvGrpSpPr>
            <p:grpSpPr bwMode="auto">
              <a:xfrm flipH="1">
                <a:off x="869252" y="4762649"/>
                <a:ext cx="1107141" cy="990600"/>
                <a:chOff x="3168" y="1824"/>
                <a:chExt cx="912" cy="816"/>
              </a:xfrm>
            </p:grpSpPr>
            <p:sp>
              <p:nvSpPr>
                <p:cNvPr id="91" name="Freeform 3"/>
                <p:cNvSpPr>
                  <a:spLocks/>
                </p:cNvSpPr>
                <p:nvPr/>
              </p:nvSpPr>
              <p:spPr bwMode="auto">
                <a:xfrm>
                  <a:off x="3936" y="2064"/>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92" name="Freeform 4"/>
                <p:cNvSpPr>
                  <a:spLocks/>
                </p:cNvSpPr>
                <p:nvPr/>
              </p:nvSpPr>
              <p:spPr bwMode="auto">
                <a:xfrm>
                  <a:off x="3728" y="1920"/>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93" name="Freeform 5"/>
                <p:cNvSpPr>
                  <a:spLocks/>
                </p:cNvSpPr>
                <p:nvPr/>
              </p:nvSpPr>
              <p:spPr bwMode="auto">
                <a:xfrm>
                  <a:off x="3504" y="1824"/>
                  <a:ext cx="144" cy="288"/>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94" name="Freeform 6"/>
                <p:cNvSpPr>
                  <a:spLocks/>
                </p:cNvSpPr>
                <p:nvPr/>
              </p:nvSpPr>
              <p:spPr bwMode="auto">
                <a:xfrm>
                  <a:off x="3243" y="1824"/>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Lst>
                  <a:ahLst/>
                  <a:cxnLst>
                    <a:cxn ang="0">
                      <a:pos x="T0" y="T1"/>
                    </a:cxn>
                    <a:cxn ang="0">
                      <a:pos x="T2" y="T3"/>
                    </a:cxn>
                    <a:cxn ang="0">
                      <a:pos x="T4" y="T5"/>
                    </a:cxn>
                    <a:cxn ang="0">
                      <a:pos x="T6" y="T7"/>
                    </a:cxn>
                    <a:cxn ang="0">
                      <a:pos x="T8" y="T9"/>
                    </a:cxn>
                  </a:cxnLst>
                  <a:rect l="0" t="0" r="r" b="b"/>
                  <a:pathLst>
                    <a:path w="789" h="535">
                      <a:moveTo>
                        <a:pt x="261" y="0"/>
                      </a:moveTo>
                      <a:lnTo>
                        <a:pt x="789" y="336"/>
                      </a:lnTo>
                      <a:lnTo>
                        <a:pt x="494" y="535"/>
                      </a:lnTo>
                      <a:lnTo>
                        <a:pt x="0" y="96"/>
                      </a:lnTo>
                      <a:lnTo>
                        <a:pt x="261" y="0"/>
                      </a:lnTo>
                      <a:close/>
                    </a:path>
                  </a:pathLst>
                </a:custGeom>
                <a:solidFill>
                  <a:srgbClr val="00B050"/>
                </a:solidFill>
                <a:ln w="38100"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95" name="Freeform 7"/>
                <p:cNvSpPr>
                  <a:spLocks/>
                </p:cNvSpPr>
                <p:nvPr/>
              </p:nvSpPr>
              <p:spPr bwMode="auto">
                <a:xfrm>
                  <a:off x="3253" y="1920"/>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Lst>
                  <a:ahLst/>
                  <a:cxnLst>
                    <a:cxn ang="0">
                      <a:pos x="T0" y="T1"/>
                    </a:cxn>
                    <a:cxn ang="0">
                      <a:pos x="T2" y="T3"/>
                    </a:cxn>
                    <a:cxn ang="0">
                      <a:pos x="T4" y="T5"/>
                    </a:cxn>
                    <a:cxn ang="0">
                      <a:pos x="T6" y="T7"/>
                    </a:cxn>
                    <a:cxn ang="0">
                      <a:pos x="T8" y="T9"/>
                    </a:cxn>
                  </a:cxnLst>
                  <a:rect l="0" t="0" r="r" b="b"/>
                  <a:pathLst>
                    <a:path w="491" h="567">
                      <a:moveTo>
                        <a:pt x="11" y="0"/>
                      </a:moveTo>
                      <a:lnTo>
                        <a:pt x="491" y="432"/>
                      </a:lnTo>
                      <a:lnTo>
                        <a:pt x="484" y="567"/>
                      </a:lnTo>
                      <a:lnTo>
                        <a:pt x="0" y="119"/>
                      </a:lnTo>
                      <a:lnTo>
                        <a:pt x="11" y="0"/>
                      </a:lnTo>
                      <a:close/>
                    </a:path>
                  </a:pathLst>
                </a:custGeom>
                <a:solidFill>
                  <a:srgbClr val="00B050"/>
                </a:solidFill>
                <a:ln w="38100"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96" name="Freeform 8"/>
                <p:cNvSpPr>
                  <a:spLocks/>
                </p:cNvSpPr>
                <p:nvPr/>
              </p:nvSpPr>
              <p:spPr bwMode="auto">
                <a:xfrm>
                  <a:off x="3728" y="2160"/>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Lst>
                  <a:ahLst/>
                  <a:cxnLst>
                    <a:cxn ang="0">
                      <a:pos x="T0" y="T1"/>
                    </a:cxn>
                    <a:cxn ang="0">
                      <a:pos x="T2" y="T3"/>
                    </a:cxn>
                    <a:cxn ang="0">
                      <a:pos x="T4" y="T5"/>
                    </a:cxn>
                    <a:cxn ang="0">
                      <a:pos x="T6" y="T7"/>
                    </a:cxn>
                    <a:cxn ang="0">
                      <a:pos x="T8" y="T9"/>
                    </a:cxn>
                  </a:cxnLst>
                  <a:rect l="0" t="0" r="r" b="b"/>
                  <a:pathLst>
                    <a:path w="304" h="327">
                      <a:moveTo>
                        <a:pt x="304" y="0"/>
                      </a:moveTo>
                      <a:lnTo>
                        <a:pt x="304" y="96"/>
                      </a:lnTo>
                      <a:lnTo>
                        <a:pt x="0" y="327"/>
                      </a:lnTo>
                      <a:lnTo>
                        <a:pt x="18" y="181"/>
                      </a:lnTo>
                      <a:lnTo>
                        <a:pt x="304" y="0"/>
                      </a:lnTo>
                      <a:close/>
                    </a:path>
                  </a:pathLst>
                </a:custGeom>
                <a:solidFill>
                  <a:srgbClr val="00B050"/>
                </a:solidFill>
                <a:ln w="38100"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97" name="Freeform 9"/>
                <p:cNvSpPr>
                  <a:spLocks/>
                </p:cNvSpPr>
                <p:nvPr/>
              </p:nvSpPr>
              <p:spPr bwMode="auto">
                <a:xfrm>
                  <a:off x="3504" y="2304"/>
                  <a:ext cx="240" cy="336"/>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98" name="Freeform 10"/>
                <p:cNvSpPr>
                  <a:spLocks/>
                </p:cNvSpPr>
                <p:nvPr/>
              </p:nvSpPr>
              <p:spPr bwMode="auto">
                <a:xfrm>
                  <a:off x="3312" y="2160"/>
                  <a:ext cx="240" cy="288"/>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99" name="Freeform 11"/>
                <p:cNvSpPr>
                  <a:spLocks/>
                </p:cNvSpPr>
                <p:nvPr/>
              </p:nvSpPr>
              <p:spPr bwMode="auto">
                <a:xfrm>
                  <a:off x="3168" y="2016"/>
                  <a:ext cx="192" cy="288"/>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grpSp>
          <p:grpSp>
            <p:nvGrpSpPr>
              <p:cNvPr id="61" name="Group 2"/>
              <p:cNvGrpSpPr>
                <a:grpSpLocks/>
              </p:cNvGrpSpPr>
              <p:nvPr/>
            </p:nvGrpSpPr>
            <p:grpSpPr bwMode="auto">
              <a:xfrm flipH="1">
                <a:off x="2451519" y="4762649"/>
                <a:ext cx="1107141" cy="990600"/>
                <a:chOff x="3168" y="1824"/>
                <a:chExt cx="912" cy="816"/>
              </a:xfrm>
            </p:grpSpPr>
            <p:sp>
              <p:nvSpPr>
                <p:cNvPr id="82" name="Freeform 3"/>
                <p:cNvSpPr>
                  <a:spLocks/>
                </p:cNvSpPr>
                <p:nvPr/>
              </p:nvSpPr>
              <p:spPr bwMode="auto">
                <a:xfrm>
                  <a:off x="3936" y="2064"/>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83" name="Freeform 4"/>
                <p:cNvSpPr>
                  <a:spLocks/>
                </p:cNvSpPr>
                <p:nvPr/>
              </p:nvSpPr>
              <p:spPr bwMode="auto">
                <a:xfrm>
                  <a:off x="3728" y="1920"/>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84" name="Freeform 5"/>
                <p:cNvSpPr>
                  <a:spLocks/>
                </p:cNvSpPr>
                <p:nvPr/>
              </p:nvSpPr>
              <p:spPr bwMode="auto">
                <a:xfrm>
                  <a:off x="3504" y="1824"/>
                  <a:ext cx="144" cy="288"/>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85" name="Freeform 6"/>
                <p:cNvSpPr>
                  <a:spLocks/>
                </p:cNvSpPr>
                <p:nvPr/>
              </p:nvSpPr>
              <p:spPr bwMode="auto">
                <a:xfrm>
                  <a:off x="3243" y="1824"/>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Lst>
                  <a:ahLst/>
                  <a:cxnLst>
                    <a:cxn ang="0">
                      <a:pos x="T0" y="T1"/>
                    </a:cxn>
                    <a:cxn ang="0">
                      <a:pos x="T2" y="T3"/>
                    </a:cxn>
                    <a:cxn ang="0">
                      <a:pos x="T4" y="T5"/>
                    </a:cxn>
                    <a:cxn ang="0">
                      <a:pos x="T6" y="T7"/>
                    </a:cxn>
                    <a:cxn ang="0">
                      <a:pos x="T8" y="T9"/>
                    </a:cxn>
                  </a:cxnLst>
                  <a:rect l="0" t="0" r="r" b="b"/>
                  <a:pathLst>
                    <a:path w="789" h="535">
                      <a:moveTo>
                        <a:pt x="261" y="0"/>
                      </a:moveTo>
                      <a:lnTo>
                        <a:pt x="789" y="336"/>
                      </a:lnTo>
                      <a:lnTo>
                        <a:pt x="494" y="535"/>
                      </a:lnTo>
                      <a:lnTo>
                        <a:pt x="0" y="96"/>
                      </a:lnTo>
                      <a:lnTo>
                        <a:pt x="261" y="0"/>
                      </a:lnTo>
                      <a:close/>
                    </a:path>
                  </a:pathLst>
                </a:custGeom>
                <a:solidFill>
                  <a:srgbClr val="00B050"/>
                </a:solidFill>
                <a:ln w="38100"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86" name="Freeform 7"/>
                <p:cNvSpPr>
                  <a:spLocks/>
                </p:cNvSpPr>
                <p:nvPr/>
              </p:nvSpPr>
              <p:spPr bwMode="auto">
                <a:xfrm>
                  <a:off x="3253" y="1920"/>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Lst>
                  <a:ahLst/>
                  <a:cxnLst>
                    <a:cxn ang="0">
                      <a:pos x="T0" y="T1"/>
                    </a:cxn>
                    <a:cxn ang="0">
                      <a:pos x="T2" y="T3"/>
                    </a:cxn>
                    <a:cxn ang="0">
                      <a:pos x="T4" y="T5"/>
                    </a:cxn>
                    <a:cxn ang="0">
                      <a:pos x="T6" y="T7"/>
                    </a:cxn>
                    <a:cxn ang="0">
                      <a:pos x="T8" y="T9"/>
                    </a:cxn>
                  </a:cxnLst>
                  <a:rect l="0" t="0" r="r" b="b"/>
                  <a:pathLst>
                    <a:path w="491" h="567">
                      <a:moveTo>
                        <a:pt x="11" y="0"/>
                      </a:moveTo>
                      <a:lnTo>
                        <a:pt x="491" y="432"/>
                      </a:lnTo>
                      <a:lnTo>
                        <a:pt x="484" y="567"/>
                      </a:lnTo>
                      <a:lnTo>
                        <a:pt x="0" y="119"/>
                      </a:lnTo>
                      <a:lnTo>
                        <a:pt x="11" y="0"/>
                      </a:lnTo>
                      <a:close/>
                    </a:path>
                  </a:pathLst>
                </a:custGeom>
                <a:solidFill>
                  <a:srgbClr val="00B050"/>
                </a:solidFill>
                <a:ln w="38100"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87" name="Freeform 8"/>
                <p:cNvSpPr>
                  <a:spLocks/>
                </p:cNvSpPr>
                <p:nvPr/>
              </p:nvSpPr>
              <p:spPr bwMode="auto">
                <a:xfrm>
                  <a:off x="3728" y="2160"/>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Lst>
                  <a:ahLst/>
                  <a:cxnLst>
                    <a:cxn ang="0">
                      <a:pos x="T0" y="T1"/>
                    </a:cxn>
                    <a:cxn ang="0">
                      <a:pos x="T2" y="T3"/>
                    </a:cxn>
                    <a:cxn ang="0">
                      <a:pos x="T4" y="T5"/>
                    </a:cxn>
                    <a:cxn ang="0">
                      <a:pos x="T6" y="T7"/>
                    </a:cxn>
                    <a:cxn ang="0">
                      <a:pos x="T8" y="T9"/>
                    </a:cxn>
                  </a:cxnLst>
                  <a:rect l="0" t="0" r="r" b="b"/>
                  <a:pathLst>
                    <a:path w="304" h="327">
                      <a:moveTo>
                        <a:pt x="304" y="0"/>
                      </a:moveTo>
                      <a:lnTo>
                        <a:pt x="304" y="96"/>
                      </a:lnTo>
                      <a:lnTo>
                        <a:pt x="0" y="327"/>
                      </a:lnTo>
                      <a:lnTo>
                        <a:pt x="18" y="181"/>
                      </a:lnTo>
                      <a:lnTo>
                        <a:pt x="304" y="0"/>
                      </a:lnTo>
                      <a:close/>
                    </a:path>
                  </a:pathLst>
                </a:custGeom>
                <a:solidFill>
                  <a:srgbClr val="00B050"/>
                </a:solidFill>
                <a:ln w="38100"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88" name="Freeform 9"/>
                <p:cNvSpPr>
                  <a:spLocks/>
                </p:cNvSpPr>
                <p:nvPr/>
              </p:nvSpPr>
              <p:spPr bwMode="auto">
                <a:xfrm>
                  <a:off x="3504" y="2304"/>
                  <a:ext cx="240" cy="336"/>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89" name="Freeform 10"/>
                <p:cNvSpPr>
                  <a:spLocks/>
                </p:cNvSpPr>
                <p:nvPr/>
              </p:nvSpPr>
              <p:spPr bwMode="auto">
                <a:xfrm>
                  <a:off x="3312" y="2160"/>
                  <a:ext cx="240" cy="288"/>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90" name="Freeform 11"/>
                <p:cNvSpPr>
                  <a:spLocks/>
                </p:cNvSpPr>
                <p:nvPr/>
              </p:nvSpPr>
              <p:spPr bwMode="auto">
                <a:xfrm>
                  <a:off x="3168" y="2016"/>
                  <a:ext cx="192" cy="288"/>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grpSp>
          <p:grpSp>
            <p:nvGrpSpPr>
              <p:cNvPr id="62" name="Group 2"/>
              <p:cNvGrpSpPr>
                <a:grpSpLocks/>
              </p:cNvGrpSpPr>
              <p:nvPr/>
            </p:nvGrpSpPr>
            <p:grpSpPr bwMode="auto">
              <a:xfrm flipH="1">
                <a:off x="4033786" y="4762649"/>
                <a:ext cx="1107141" cy="990600"/>
                <a:chOff x="3168" y="1824"/>
                <a:chExt cx="912" cy="816"/>
              </a:xfrm>
            </p:grpSpPr>
            <p:sp>
              <p:nvSpPr>
                <p:cNvPr id="73" name="Freeform 3"/>
                <p:cNvSpPr>
                  <a:spLocks/>
                </p:cNvSpPr>
                <p:nvPr/>
              </p:nvSpPr>
              <p:spPr bwMode="auto">
                <a:xfrm>
                  <a:off x="3936" y="2064"/>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74" name="Freeform 4"/>
                <p:cNvSpPr>
                  <a:spLocks/>
                </p:cNvSpPr>
                <p:nvPr/>
              </p:nvSpPr>
              <p:spPr bwMode="auto">
                <a:xfrm>
                  <a:off x="3728" y="1920"/>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75" name="Freeform 5"/>
                <p:cNvSpPr>
                  <a:spLocks/>
                </p:cNvSpPr>
                <p:nvPr/>
              </p:nvSpPr>
              <p:spPr bwMode="auto">
                <a:xfrm>
                  <a:off x="3504" y="1824"/>
                  <a:ext cx="144" cy="288"/>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76" name="Freeform 6"/>
                <p:cNvSpPr>
                  <a:spLocks/>
                </p:cNvSpPr>
                <p:nvPr/>
              </p:nvSpPr>
              <p:spPr bwMode="auto">
                <a:xfrm>
                  <a:off x="3243" y="1824"/>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Lst>
                  <a:ahLst/>
                  <a:cxnLst>
                    <a:cxn ang="0">
                      <a:pos x="T0" y="T1"/>
                    </a:cxn>
                    <a:cxn ang="0">
                      <a:pos x="T2" y="T3"/>
                    </a:cxn>
                    <a:cxn ang="0">
                      <a:pos x="T4" y="T5"/>
                    </a:cxn>
                    <a:cxn ang="0">
                      <a:pos x="T6" y="T7"/>
                    </a:cxn>
                    <a:cxn ang="0">
                      <a:pos x="T8" y="T9"/>
                    </a:cxn>
                  </a:cxnLst>
                  <a:rect l="0" t="0" r="r" b="b"/>
                  <a:pathLst>
                    <a:path w="789" h="535">
                      <a:moveTo>
                        <a:pt x="261" y="0"/>
                      </a:moveTo>
                      <a:lnTo>
                        <a:pt x="789" y="336"/>
                      </a:lnTo>
                      <a:lnTo>
                        <a:pt x="494" y="535"/>
                      </a:lnTo>
                      <a:lnTo>
                        <a:pt x="0" y="96"/>
                      </a:lnTo>
                      <a:lnTo>
                        <a:pt x="261" y="0"/>
                      </a:lnTo>
                      <a:close/>
                    </a:path>
                  </a:pathLst>
                </a:custGeom>
                <a:solidFill>
                  <a:srgbClr val="00B050"/>
                </a:solidFill>
                <a:ln w="38100"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77" name="Freeform 7"/>
                <p:cNvSpPr>
                  <a:spLocks/>
                </p:cNvSpPr>
                <p:nvPr/>
              </p:nvSpPr>
              <p:spPr bwMode="auto">
                <a:xfrm>
                  <a:off x="3253" y="1920"/>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Lst>
                  <a:ahLst/>
                  <a:cxnLst>
                    <a:cxn ang="0">
                      <a:pos x="T0" y="T1"/>
                    </a:cxn>
                    <a:cxn ang="0">
                      <a:pos x="T2" y="T3"/>
                    </a:cxn>
                    <a:cxn ang="0">
                      <a:pos x="T4" y="T5"/>
                    </a:cxn>
                    <a:cxn ang="0">
                      <a:pos x="T6" y="T7"/>
                    </a:cxn>
                    <a:cxn ang="0">
                      <a:pos x="T8" y="T9"/>
                    </a:cxn>
                  </a:cxnLst>
                  <a:rect l="0" t="0" r="r" b="b"/>
                  <a:pathLst>
                    <a:path w="491" h="567">
                      <a:moveTo>
                        <a:pt x="11" y="0"/>
                      </a:moveTo>
                      <a:lnTo>
                        <a:pt x="491" y="432"/>
                      </a:lnTo>
                      <a:lnTo>
                        <a:pt x="484" y="567"/>
                      </a:lnTo>
                      <a:lnTo>
                        <a:pt x="0" y="119"/>
                      </a:lnTo>
                      <a:lnTo>
                        <a:pt x="11" y="0"/>
                      </a:lnTo>
                      <a:close/>
                    </a:path>
                  </a:pathLst>
                </a:custGeom>
                <a:solidFill>
                  <a:srgbClr val="00B050"/>
                </a:solidFill>
                <a:ln w="38100"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78" name="Freeform 8"/>
                <p:cNvSpPr>
                  <a:spLocks/>
                </p:cNvSpPr>
                <p:nvPr/>
              </p:nvSpPr>
              <p:spPr bwMode="auto">
                <a:xfrm>
                  <a:off x="3728" y="2160"/>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Lst>
                  <a:ahLst/>
                  <a:cxnLst>
                    <a:cxn ang="0">
                      <a:pos x="T0" y="T1"/>
                    </a:cxn>
                    <a:cxn ang="0">
                      <a:pos x="T2" y="T3"/>
                    </a:cxn>
                    <a:cxn ang="0">
                      <a:pos x="T4" y="T5"/>
                    </a:cxn>
                    <a:cxn ang="0">
                      <a:pos x="T6" y="T7"/>
                    </a:cxn>
                    <a:cxn ang="0">
                      <a:pos x="T8" y="T9"/>
                    </a:cxn>
                  </a:cxnLst>
                  <a:rect l="0" t="0" r="r" b="b"/>
                  <a:pathLst>
                    <a:path w="304" h="327">
                      <a:moveTo>
                        <a:pt x="304" y="0"/>
                      </a:moveTo>
                      <a:lnTo>
                        <a:pt x="304" y="96"/>
                      </a:lnTo>
                      <a:lnTo>
                        <a:pt x="0" y="327"/>
                      </a:lnTo>
                      <a:lnTo>
                        <a:pt x="18" y="181"/>
                      </a:lnTo>
                      <a:lnTo>
                        <a:pt x="304" y="0"/>
                      </a:lnTo>
                      <a:close/>
                    </a:path>
                  </a:pathLst>
                </a:custGeom>
                <a:solidFill>
                  <a:srgbClr val="00B050"/>
                </a:solidFill>
                <a:ln w="38100"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79" name="Freeform 9"/>
                <p:cNvSpPr>
                  <a:spLocks/>
                </p:cNvSpPr>
                <p:nvPr/>
              </p:nvSpPr>
              <p:spPr bwMode="auto">
                <a:xfrm>
                  <a:off x="3504" y="2304"/>
                  <a:ext cx="240" cy="336"/>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80" name="Freeform 10"/>
                <p:cNvSpPr>
                  <a:spLocks/>
                </p:cNvSpPr>
                <p:nvPr/>
              </p:nvSpPr>
              <p:spPr bwMode="auto">
                <a:xfrm>
                  <a:off x="3312" y="2160"/>
                  <a:ext cx="240" cy="288"/>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81" name="Freeform 11"/>
                <p:cNvSpPr>
                  <a:spLocks/>
                </p:cNvSpPr>
                <p:nvPr/>
              </p:nvSpPr>
              <p:spPr bwMode="auto">
                <a:xfrm>
                  <a:off x="3168" y="2016"/>
                  <a:ext cx="192" cy="288"/>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grpSp>
          <p:grpSp>
            <p:nvGrpSpPr>
              <p:cNvPr id="63" name="Group 2"/>
              <p:cNvGrpSpPr>
                <a:grpSpLocks/>
              </p:cNvGrpSpPr>
              <p:nvPr/>
            </p:nvGrpSpPr>
            <p:grpSpPr bwMode="auto">
              <a:xfrm flipH="1">
                <a:off x="5616053" y="4762649"/>
                <a:ext cx="1107141" cy="990600"/>
                <a:chOff x="3168" y="1824"/>
                <a:chExt cx="912" cy="816"/>
              </a:xfrm>
            </p:grpSpPr>
            <p:sp>
              <p:nvSpPr>
                <p:cNvPr id="64" name="Freeform 3"/>
                <p:cNvSpPr>
                  <a:spLocks/>
                </p:cNvSpPr>
                <p:nvPr/>
              </p:nvSpPr>
              <p:spPr bwMode="auto">
                <a:xfrm>
                  <a:off x="3936" y="2064"/>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65" name="Freeform 4"/>
                <p:cNvSpPr>
                  <a:spLocks/>
                </p:cNvSpPr>
                <p:nvPr/>
              </p:nvSpPr>
              <p:spPr bwMode="auto">
                <a:xfrm>
                  <a:off x="3728" y="1920"/>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66" name="Freeform 5"/>
                <p:cNvSpPr>
                  <a:spLocks/>
                </p:cNvSpPr>
                <p:nvPr/>
              </p:nvSpPr>
              <p:spPr bwMode="auto">
                <a:xfrm>
                  <a:off x="3504" y="1824"/>
                  <a:ext cx="144" cy="288"/>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67" name="Freeform 6"/>
                <p:cNvSpPr>
                  <a:spLocks/>
                </p:cNvSpPr>
                <p:nvPr/>
              </p:nvSpPr>
              <p:spPr bwMode="auto">
                <a:xfrm>
                  <a:off x="3243" y="1824"/>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Lst>
                  <a:ahLst/>
                  <a:cxnLst>
                    <a:cxn ang="0">
                      <a:pos x="T0" y="T1"/>
                    </a:cxn>
                    <a:cxn ang="0">
                      <a:pos x="T2" y="T3"/>
                    </a:cxn>
                    <a:cxn ang="0">
                      <a:pos x="T4" y="T5"/>
                    </a:cxn>
                    <a:cxn ang="0">
                      <a:pos x="T6" y="T7"/>
                    </a:cxn>
                    <a:cxn ang="0">
                      <a:pos x="T8" y="T9"/>
                    </a:cxn>
                  </a:cxnLst>
                  <a:rect l="0" t="0" r="r" b="b"/>
                  <a:pathLst>
                    <a:path w="789" h="535">
                      <a:moveTo>
                        <a:pt x="261" y="0"/>
                      </a:moveTo>
                      <a:lnTo>
                        <a:pt x="789" y="336"/>
                      </a:lnTo>
                      <a:lnTo>
                        <a:pt x="494" y="535"/>
                      </a:lnTo>
                      <a:lnTo>
                        <a:pt x="0" y="96"/>
                      </a:lnTo>
                      <a:lnTo>
                        <a:pt x="261" y="0"/>
                      </a:lnTo>
                      <a:close/>
                    </a:path>
                  </a:pathLst>
                </a:custGeom>
                <a:solidFill>
                  <a:srgbClr val="FF0000"/>
                </a:solidFill>
                <a:ln w="38100"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68" name="Freeform 7"/>
                <p:cNvSpPr>
                  <a:spLocks/>
                </p:cNvSpPr>
                <p:nvPr/>
              </p:nvSpPr>
              <p:spPr bwMode="auto">
                <a:xfrm>
                  <a:off x="3253" y="1920"/>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Lst>
                  <a:ahLst/>
                  <a:cxnLst>
                    <a:cxn ang="0">
                      <a:pos x="T0" y="T1"/>
                    </a:cxn>
                    <a:cxn ang="0">
                      <a:pos x="T2" y="T3"/>
                    </a:cxn>
                    <a:cxn ang="0">
                      <a:pos x="T4" y="T5"/>
                    </a:cxn>
                    <a:cxn ang="0">
                      <a:pos x="T6" y="T7"/>
                    </a:cxn>
                    <a:cxn ang="0">
                      <a:pos x="T8" y="T9"/>
                    </a:cxn>
                  </a:cxnLst>
                  <a:rect l="0" t="0" r="r" b="b"/>
                  <a:pathLst>
                    <a:path w="491" h="567">
                      <a:moveTo>
                        <a:pt x="11" y="0"/>
                      </a:moveTo>
                      <a:lnTo>
                        <a:pt x="491" y="432"/>
                      </a:lnTo>
                      <a:lnTo>
                        <a:pt x="484" y="567"/>
                      </a:lnTo>
                      <a:lnTo>
                        <a:pt x="0" y="119"/>
                      </a:lnTo>
                      <a:lnTo>
                        <a:pt x="11" y="0"/>
                      </a:lnTo>
                      <a:close/>
                    </a:path>
                  </a:pathLst>
                </a:custGeom>
                <a:solidFill>
                  <a:srgbClr val="FF0000"/>
                </a:solidFill>
                <a:ln w="38100"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69" name="Freeform 8"/>
                <p:cNvSpPr>
                  <a:spLocks/>
                </p:cNvSpPr>
                <p:nvPr/>
              </p:nvSpPr>
              <p:spPr bwMode="auto">
                <a:xfrm>
                  <a:off x="3728" y="2160"/>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Lst>
                  <a:ahLst/>
                  <a:cxnLst>
                    <a:cxn ang="0">
                      <a:pos x="T0" y="T1"/>
                    </a:cxn>
                    <a:cxn ang="0">
                      <a:pos x="T2" y="T3"/>
                    </a:cxn>
                    <a:cxn ang="0">
                      <a:pos x="T4" y="T5"/>
                    </a:cxn>
                    <a:cxn ang="0">
                      <a:pos x="T6" y="T7"/>
                    </a:cxn>
                    <a:cxn ang="0">
                      <a:pos x="T8" y="T9"/>
                    </a:cxn>
                  </a:cxnLst>
                  <a:rect l="0" t="0" r="r" b="b"/>
                  <a:pathLst>
                    <a:path w="304" h="327">
                      <a:moveTo>
                        <a:pt x="304" y="0"/>
                      </a:moveTo>
                      <a:lnTo>
                        <a:pt x="304" y="96"/>
                      </a:lnTo>
                      <a:lnTo>
                        <a:pt x="0" y="327"/>
                      </a:lnTo>
                      <a:lnTo>
                        <a:pt x="18" y="181"/>
                      </a:lnTo>
                      <a:lnTo>
                        <a:pt x="304" y="0"/>
                      </a:lnTo>
                      <a:close/>
                    </a:path>
                  </a:pathLst>
                </a:custGeom>
                <a:solidFill>
                  <a:srgbClr val="FF0000"/>
                </a:solidFill>
                <a:ln w="38100"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70" name="Freeform 9"/>
                <p:cNvSpPr>
                  <a:spLocks/>
                </p:cNvSpPr>
                <p:nvPr/>
              </p:nvSpPr>
              <p:spPr bwMode="auto">
                <a:xfrm>
                  <a:off x="3504" y="2304"/>
                  <a:ext cx="240" cy="336"/>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71" name="Freeform 10"/>
                <p:cNvSpPr>
                  <a:spLocks/>
                </p:cNvSpPr>
                <p:nvPr/>
              </p:nvSpPr>
              <p:spPr bwMode="auto">
                <a:xfrm>
                  <a:off x="3312" y="2160"/>
                  <a:ext cx="240" cy="288"/>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72" name="Freeform 11"/>
                <p:cNvSpPr>
                  <a:spLocks/>
                </p:cNvSpPr>
                <p:nvPr/>
              </p:nvSpPr>
              <p:spPr bwMode="auto">
                <a:xfrm>
                  <a:off x="3168" y="2016"/>
                  <a:ext cx="192" cy="288"/>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grpSp>
        </p:grpSp>
        <p:sp>
          <p:nvSpPr>
            <p:cNvPr id="59" name="Freeform 58"/>
            <p:cNvSpPr/>
            <p:nvPr/>
          </p:nvSpPr>
          <p:spPr bwMode="auto">
            <a:xfrm flipH="1">
              <a:off x="7017527" y="4460053"/>
              <a:ext cx="907794" cy="457237"/>
            </a:xfrm>
            <a:custGeom>
              <a:avLst/>
              <a:gdLst>
                <a:gd name="connsiteX0" fmla="*/ 699976 w 907794"/>
                <a:gd name="connsiteY0" fmla="*/ 387928 h 457237"/>
                <a:gd name="connsiteX1" fmla="*/ 312049 w 907794"/>
                <a:gd name="connsiteY1" fmla="*/ 27709 h 457237"/>
                <a:gd name="connsiteX2" fmla="*/ 21104 w 907794"/>
                <a:gd name="connsiteY2" fmla="*/ 457200 h 457237"/>
                <a:gd name="connsiteX3" fmla="*/ 907794 w 907794"/>
                <a:gd name="connsiteY3" fmla="*/ 0 h 457237"/>
                <a:gd name="connsiteX4" fmla="*/ 907794 w 907794"/>
                <a:gd name="connsiteY4" fmla="*/ 0 h 4572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7794" h="457237">
                  <a:moveTo>
                    <a:pt x="699976" y="387928"/>
                  </a:moveTo>
                  <a:cubicBezTo>
                    <a:pt x="562585" y="202046"/>
                    <a:pt x="425194" y="16164"/>
                    <a:pt x="312049" y="27709"/>
                  </a:cubicBezTo>
                  <a:cubicBezTo>
                    <a:pt x="198904" y="39254"/>
                    <a:pt x="-78187" y="461818"/>
                    <a:pt x="21104" y="457200"/>
                  </a:cubicBezTo>
                  <a:cubicBezTo>
                    <a:pt x="120395" y="452582"/>
                    <a:pt x="907794" y="0"/>
                    <a:pt x="907794" y="0"/>
                  </a:cubicBezTo>
                  <a:lnTo>
                    <a:pt x="907794" y="0"/>
                  </a:lnTo>
                </a:path>
              </a:pathLst>
            </a:custGeom>
            <a:noFill/>
            <a:ln w="76200">
              <a:solidFill>
                <a:schemeClr val="bg1"/>
              </a:solidFill>
              <a:round/>
              <a:headEnd type="none" w="med" len="med"/>
              <a:tailEnd type="triangl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4400" b="0" i="0" u="none" strike="noStrike" cap="none" normalizeH="0" baseline="0" dirty="0">
                <a:ln>
                  <a:noFill/>
                </a:ln>
                <a:solidFill>
                  <a:srgbClr val="0000FF"/>
                </a:solidFill>
                <a:effectLst/>
                <a:latin typeface="Comic Sans MS" pitchFamily="66" charset="0"/>
              </a:endParaRPr>
            </a:p>
          </p:txBody>
        </p:sp>
      </p:grpSp>
      <p:sp>
        <p:nvSpPr>
          <p:cNvPr id="54" name="Oval 53"/>
          <p:cNvSpPr/>
          <p:nvPr/>
        </p:nvSpPr>
        <p:spPr bwMode="auto">
          <a:xfrm>
            <a:off x="1417051" y="2103783"/>
            <a:ext cx="1194277" cy="1194277"/>
          </a:xfrm>
          <a:prstGeom prst="ellipse">
            <a:avLst/>
          </a:prstGeom>
          <a:noFill/>
          <a:ln w="381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FF0066"/>
              </a:solidFill>
              <a:effectLst/>
              <a:latin typeface="Lucida Console" pitchFamily="49" charset="0"/>
            </a:endParaRPr>
          </a:p>
        </p:txBody>
      </p:sp>
      <p:sp>
        <p:nvSpPr>
          <p:cNvPr id="55" name="Oval 54"/>
          <p:cNvSpPr/>
          <p:nvPr/>
        </p:nvSpPr>
        <p:spPr bwMode="auto">
          <a:xfrm>
            <a:off x="3002783" y="2103782"/>
            <a:ext cx="1194277" cy="1194277"/>
          </a:xfrm>
          <a:prstGeom prst="ellipse">
            <a:avLst/>
          </a:prstGeom>
          <a:noFill/>
          <a:ln w="381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FF0066"/>
              </a:solidFill>
              <a:effectLst/>
              <a:latin typeface="Lucida Console" pitchFamily="49" charset="0"/>
            </a:endParaRPr>
          </a:p>
        </p:txBody>
      </p:sp>
      <p:sp>
        <p:nvSpPr>
          <p:cNvPr id="56" name="Oval 55"/>
          <p:cNvSpPr/>
          <p:nvPr/>
        </p:nvSpPr>
        <p:spPr bwMode="auto">
          <a:xfrm>
            <a:off x="4588515" y="2103781"/>
            <a:ext cx="1194277" cy="1194277"/>
          </a:xfrm>
          <a:prstGeom prst="ellipse">
            <a:avLst/>
          </a:prstGeom>
          <a:noFill/>
          <a:ln w="381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FF0066"/>
              </a:solidFill>
              <a:effectLst/>
              <a:latin typeface="Lucida Console" pitchFamily="49" charset="0"/>
            </a:endParaRPr>
          </a:p>
        </p:txBody>
      </p:sp>
      <p:sp>
        <p:nvSpPr>
          <p:cNvPr id="57" name="Oval 56"/>
          <p:cNvSpPr/>
          <p:nvPr/>
        </p:nvSpPr>
        <p:spPr bwMode="auto">
          <a:xfrm>
            <a:off x="6174247" y="2103780"/>
            <a:ext cx="1194277" cy="1194277"/>
          </a:xfrm>
          <a:prstGeom prst="ellipse">
            <a:avLst/>
          </a:prstGeom>
          <a:noFill/>
          <a:ln w="381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FF0066"/>
              </a:solidFill>
              <a:effectLst/>
              <a:latin typeface="Lucida Console" pitchFamily="49" charset="0"/>
            </a:endParaRPr>
          </a:p>
        </p:txBody>
      </p:sp>
      <p:grpSp>
        <p:nvGrpSpPr>
          <p:cNvPr id="117" name="Group 116"/>
          <p:cNvGrpSpPr/>
          <p:nvPr/>
        </p:nvGrpSpPr>
        <p:grpSpPr>
          <a:xfrm>
            <a:off x="2014190" y="3298060"/>
            <a:ext cx="4757196" cy="1899651"/>
            <a:chOff x="2014190" y="3298060"/>
            <a:chExt cx="4757196" cy="1899651"/>
          </a:xfrm>
        </p:grpSpPr>
        <p:cxnSp>
          <p:nvCxnSpPr>
            <p:cNvPr id="105" name="Straight Arrow Connector 104"/>
            <p:cNvCxnSpPr>
              <a:stCxn id="54" idx="4"/>
              <a:endCxn id="47" idx="0"/>
            </p:cNvCxnSpPr>
            <p:nvPr/>
          </p:nvCxnSpPr>
          <p:spPr bwMode="auto">
            <a:xfrm>
              <a:off x="2014190" y="3298060"/>
              <a:ext cx="0" cy="1899651"/>
            </a:xfrm>
            <a:prstGeom prst="straightConnector1">
              <a:avLst/>
            </a:prstGeom>
            <a:noFill/>
            <a:ln w="57150" cap="flat" cmpd="sng" algn="ctr">
              <a:solidFill>
                <a:srgbClr val="FFFF00"/>
              </a:solidFill>
              <a:prstDash val="solid"/>
              <a:round/>
              <a:headEnd type="none" w="med" len="med"/>
              <a:tailEnd type="triangle" w="med" len="med"/>
            </a:ln>
            <a:effectLst/>
          </p:spPr>
        </p:cxnSp>
        <p:cxnSp>
          <p:nvCxnSpPr>
            <p:cNvPr id="108" name="Straight Arrow Connector 107"/>
            <p:cNvCxnSpPr>
              <a:stCxn id="54" idx="4"/>
              <a:endCxn id="48" idx="0"/>
            </p:cNvCxnSpPr>
            <p:nvPr/>
          </p:nvCxnSpPr>
          <p:spPr bwMode="auto">
            <a:xfrm>
              <a:off x="2014190" y="3298060"/>
              <a:ext cx="1585732" cy="1899650"/>
            </a:xfrm>
            <a:prstGeom prst="straightConnector1">
              <a:avLst/>
            </a:prstGeom>
            <a:noFill/>
            <a:ln w="57150" cap="flat" cmpd="sng" algn="ctr">
              <a:solidFill>
                <a:srgbClr val="FFFF00"/>
              </a:solidFill>
              <a:prstDash val="solid"/>
              <a:round/>
              <a:headEnd type="none" w="med" len="med"/>
              <a:tailEnd type="triangle" w="med" len="med"/>
            </a:ln>
            <a:effectLst/>
          </p:spPr>
        </p:cxnSp>
        <p:cxnSp>
          <p:nvCxnSpPr>
            <p:cNvPr id="111" name="Straight Arrow Connector 110"/>
            <p:cNvCxnSpPr>
              <a:stCxn id="54" idx="4"/>
              <a:endCxn id="49" idx="0"/>
            </p:cNvCxnSpPr>
            <p:nvPr/>
          </p:nvCxnSpPr>
          <p:spPr bwMode="auto">
            <a:xfrm>
              <a:off x="2014190" y="3298060"/>
              <a:ext cx="3171464" cy="1899649"/>
            </a:xfrm>
            <a:prstGeom prst="straightConnector1">
              <a:avLst/>
            </a:prstGeom>
            <a:noFill/>
            <a:ln w="57150" cap="flat" cmpd="sng" algn="ctr">
              <a:solidFill>
                <a:srgbClr val="FFFF00"/>
              </a:solidFill>
              <a:prstDash val="solid"/>
              <a:round/>
              <a:headEnd type="none" w="med" len="med"/>
              <a:tailEnd type="triangle" w="med" len="med"/>
            </a:ln>
            <a:effectLst/>
          </p:spPr>
        </p:cxnSp>
        <p:cxnSp>
          <p:nvCxnSpPr>
            <p:cNvPr id="114" name="Straight Arrow Connector 113"/>
            <p:cNvCxnSpPr>
              <a:stCxn id="54" idx="4"/>
              <a:endCxn id="50" idx="0"/>
            </p:cNvCxnSpPr>
            <p:nvPr/>
          </p:nvCxnSpPr>
          <p:spPr bwMode="auto">
            <a:xfrm>
              <a:off x="2014190" y="3298060"/>
              <a:ext cx="4757196" cy="1899648"/>
            </a:xfrm>
            <a:prstGeom prst="straightConnector1">
              <a:avLst/>
            </a:prstGeom>
            <a:noFill/>
            <a:ln w="57150" cap="flat" cmpd="sng" algn="ctr">
              <a:solidFill>
                <a:srgbClr val="FFFF00"/>
              </a:solidFill>
              <a:prstDash val="solid"/>
              <a:round/>
              <a:headEnd type="none" w="med" len="med"/>
              <a:tailEnd type="triangle" w="med" len="med"/>
            </a:ln>
            <a:effectLst/>
          </p:spPr>
        </p:cxnSp>
      </p:grpSp>
      <p:grpSp>
        <p:nvGrpSpPr>
          <p:cNvPr id="154" name="Group 153"/>
          <p:cNvGrpSpPr/>
          <p:nvPr/>
        </p:nvGrpSpPr>
        <p:grpSpPr>
          <a:xfrm>
            <a:off x="2014190" y="3298059"/>
            <a:ext cx="4757196" cy="1899652"/>
            <a:chOff x="2014190" y="3298059"/>
            <a:chExt cx="4757196" cy="1899652"/>
          </a:xfrm>
        </p:grpSpPr>
        <p:cxnSp>
          <p:nvCxnSpPr>
            <p:cNvPr id="120" name="Straight Arrow Connector 119"/>
            <p:cNvCxnSpPr>
              <a:endCxn id="48" idx="0"/>
            </p:cNvCxnSpPr>
            <p:nvPr/>
          </p:nvCxnSpPr>
          <p:spPr bwMode="auto">
            <a:xfrm>
              <a:off x="3594049" y="3343880"/>
              <a:ext cx="5873" cy="1853830"/>
            </a:xfrm>
            <a:prstGeom prst="straightConnector1">
              <a:avLst/>
            </a:prstGeom>
            <a:noFill/>
            <a:ln w="57150" cap="flat" cmpd="sng" algn="ctr">
              <a:solidFill>
                <a:srgbClr val="FFFF00"/>
              </a:solidFill>
              <a:prstDash val="solid"/>
              <a:round/>
              <a:headEnd type="none" w="med" len="med"/>
              <a:tailEnd type="triangle" w="med" len="med"/>
            </a:ln>
            <a:effectLst/>
          </p:spPr>
        </p:cxnSp>
        <p:grpSp>
          <p:nvGrpSpPr>
            <p:cNvPr id="153" name="Group 152"/>
            <p:cNvGrpSpPr/>
            <p:nvPr/>
          </p:nvGrpSpPr>
          <p:grpSpPr>
            <a:xfrm>
              <a:off x="2014190" y="3298059"/>
              <a:ext cx="4757196" cy="1899652"/>
              <a:chOff x="2014190" y="3298059"/>
              <a:chExt cx="4757196" cy="1899652"/>
            </a:xfrm>
          </p:grpSpPr>
          <p:cxnSp>
            <p:nvCxnSpPr>
              <p:cNvPr id="143" name="Straight Arrow Connector 142"/>
              <p:cNvCxnSpPr>
                <a:stCxn id="55" idx="4"/>
                <a:endCxn id="47" idx="0"/>
              </p:cNvCxnSpPr>
              <p:nvPr/>
            </p:nvCxnSpPr>
            <p:spPr bwMode="auto">
              <a:xfrm flipH="1">
                <a:off x="2014190" y="3298059"/>
                <a:ext cx="1585732" cy="1899652"/>
              </a:xfrm>
              <a:prstGeom prst="straightConnector1">
                <a:avLst/>
              </a:prstGeom>
              <a:noFill/>
              <a:ln w="57150" cap="flat" cmpd="sng" algn="ctr">
                <a:solidFill>
                  <a:srgbClr val="FFFF00"/>
                </a:solidFill>
                <a:prstDash val="solid"/>
                <a:round/>
                <a:headEnd type="none" w="med" len="med"/>
                <a:tailEnd type="triangle" w="med" len="med"/>
              </a:ln>
              <a:effectLst/>
            </p:spPr>
          </p:cxnSp>
          <p:cxnSp>
            <p:nvCxnSpPr>
              <p:cNvPr id="146" name="Straight Arrow Connector 145"/>
              <p:cNvCxnSpPr>
                <a:stCxn id="55" idx="4"/>
                <a:endCxn id="49" idx="0"/>
              </p:cNvCxnSpPr>
              <p:nvPr/>
            </p:nvCxnSpPr>
            <p:spPr bwMode="auto">
              <a:xfrm>
                <a:off x="3599922" y="3298059"/>
                <a:ext cx="1585732" cy="1899650"/>
              </a:xfrm>
              <a:prstGeom prst="straightConnector1">
                <a:avLst/>
              </a:prstGeom>
              <a:noFill/>
              <a:ln w="57150" cap="flat" cmpd="sng" algn="ctr">
                <a:solidFill>
                  <a:srgbClr val="FFFF00"/>
                </a:solidFill>
                <a:prstDash val="solid"/>
                <a:round/>
                <a:headEnd type="none" w="med" len="med"/>
                <a:tailEnd type="triangle" w="med" len="med"/>
              </a:ln>
              <a:effectLst/>
            </p:spPr>
          </p:cxnSp>
          <p:cxnSp>
            <p:nvCxnSpPr>
              <p:cNvPr id="149" name="Straight Arrow Connector 148"/>
              <p:cNvCxnSpPr>
                <a:endCxn id="50" idx="0"/>
              </p:cNvCxnSpPr>
              <p:nvPr/>
            </p:nvCxnSpPr>
            <p:spPr bwMode="auto">
              <a:xfrm>
                <a:off x="3599922" y="3343880"/>
                <a:ext cx="3171464" cy="1853828"/>
              </a:xfrm>
              <a:prstGeom prst="straightConnector1">
                <a:avLst/>
              </a:prstGeom>
              <a:noFill/>
              <a:ln w="57150" cap="flat" cmpd="sng" algn="ctr">
                <a:solidFill>
                  <a:srgbClr val="FFFF00"/>
                </a:solidFill>
                <a:prstDash val="solid"/>
                <a:round/>
                <a:headEnd type="none" w="med" len="med"/>
                <a:tailEnd type="triangle" w="med" len="med"/>
              </a:ln>
              <a:effectLst/>
            </p:spPr>
          </p:cxnSp>
        </p:grpSp>
      </p:grpSp>
      <p:grpSp>
        <p:nvGrpSpPr>
          <p:cNvPr id="169" name="Group 168"/>
          <p:cNvGrpSpPr/>
          <p:nvPr/>
        </p:nvGrpSpPr>
        <p:grpSpPr>
          <a:xfrm>
            <a:off x="2014190" y="3230821"/>
            <a:ext cx="4757196" cy="1966890"/>
            <a:chOff x="2014190" y="3230821"/>
            <a:chExt cx="4757196" cy="1966890"/>
          </a:xfrm>
        </p:grpSpPr>
        <p:cxnSp>
          <p:nvCxnSpPr>
            <p:cNvPr id="156" name="Straight Arrow Connector 155"/>
            <p:cNvCxnSpPr>
              <a:stCxn id="79" idx="3"/>
              <a:endCxn id="48" idx="0"/>
            </p:cNvCxnSpPr>
            <p:nvPr/>
          </p:nvCxnSpPr>
          <p:spPr bwMode="auto">
            <a:xfrm flipH="1">
              <a:off x="3599922" y="3230821"/>
              <a:ext cx="1627273" cy="1966889"/>
            </a:xfrm>
            <a:prstGeom prst="straightConnector1">
              <a:avLst/>
            </a:prstGeom>
            <a:noFill/>
            <a:ln w="57150" cap="flat" cmpd="sng" algn="ctr">
              <a:solidFill>
                <a:srgbClr val="FFFF00"/>
              </a:solidFill>
              <a:prstDash val="solid"/>
              <a:round/>
              <a:headEnd type="none" w="med" len="med"/>
              <a:tailEnd type="triangle" w="med" len="med"/>
            </a:ln>
            <a:effectLst/>
          </p:spPr>
        </p:cxnSp>
        <p:cxnSp>
          <p:nvCxnSpPr>
            <p:cNvPr id="158" name="Straight Arrow Connector 157"/>
            <p:cNvCxnSpPr>
              <a:stCxn id="56" idx="4"/>
              <a:endCxn id="47" idx="0"/>
            </p:cNvCxnSpPr>
            <p:nvPr/>
          </p:nvCxnSpPr>
          <p:spPr bwMode="auto">
            <a:xfrm flipH="1">
              <a:off x="2014190" y="3298058"/>
              <a:ext cx="3171464" cy="1899653"/>
            </a:xfrm>
            <a:prstGeom prst="straightConnector1">
              <a:avLst/>
            </a:prstGeom>
            <a:noFill/>
            <a:ln w="57150" cap="flat" cmpd="sng" algn="ctr">
              <a:solidFill>
                <a:srgbClr val="FFFF00"/>
              </a:solidFill>
              <a:prstDash val="solid"/>
              <a:round/>
              <a:headEnd type="none" w="med" len="med"/>
              <a:tailEnd type="triangle" w="med" len="med"/>
            </a:ln>
            <a:effectLst/>
          </p:spPr>
        </p:cxnSp>
        <p:cxnSp>
          <p:nvCxnSpPr>
            <p:cNvPr id="159" name="Straight Arrow Connector 158"/>
            <p:cNvCxnSpPr>
              <a:stCxn id="56" idx="4"/>
              <a:endCxn id="50" idx="0"/>
            </p:cNvCxnSpPr>
            <p:nvPr/>
          </p:nvCxnSpPr>
          <p:spPr bwMode="auto">
            <a:xfrm>
              <a:off x="5185654" y="3298058"/>
              <a:ext cx="1585732" cy="1899650"/>
            </a:xfrm>
            <a:prstGeom prst="straightConnector1">
              <a:avLst/>
            </a:prstGeom>
            <a:noFill/>
            <a:ln w="57150" cap="flat" cmpd="sng" algn="ctr">
              <a:solidFill>
                <a:srgbClr val="FFFF00"/>
              </a:solidFill>
              <a:prstDash val="solid"/>
              <a:round/>
              <a:headEnd type="none" w="med" len="med"/>
              <a:tailEnd type="triangle" w="med" len="med"/>
            </a:ln>
            <a:effectLst/>
          </p:spPr>
        </p:cxnSp>
        <p:cxnSp>
          <p:nvCxnSpPr>
            <p:cNvPr id="160" name="Straight Arrow Connector 159"/>
            <p:cNvCxnSpPr>
              <a:stCxn id="56" idx="4"/>
              <a:endCxn id="49" idx="0"/>
            </p:cNvCxnSpPr>
            <p:nvPr/>
          </p:nvCxnSpPr>
          <p:spPr bwMode="auto">
            <a:xfrm>
              <a:off x="5185654" y="3298058"/>
              <a:ext cx="0" cy="1899651"/>
            </a:xfrm>
            <a:prstGeom prst="straightConnector1">
              <a:avLst/>
            </a:prstGeom>
            <a:noFill/>
            <a:ln w="57150" cap="flat" cmpd="sng" algn="ctr">
              <a:solidFill>
                <a:srgbClr val="FFFF00"/>
              </a:solidFill>
              <a:prstDash val="solid"/>
              <a:round/>
              <a:headEnd type="none" w="med" len="med"/>
              <a:tailEnd type="triangle" w="med" len="med"/>
            </a:ln>
            <a:effectLst/>
          </p:spPr>
        </p:cxnSp>
      </p:grpSp>
      <p:grpSp>
        <p:nvGrpSpPr>
          <p:cNvPr id="184" name="Group 183"/>
          <p:cNvGrpSpPr/>
          <p:nvPr/>
        </p:nvGrpSpPr>
        <p:grpSpPr>
          <a:xfrm>
            <a:off x="2014190" y="3230821"/>
            <a:ext cx="4795272" cy="1966890"/>
            <a:chOff x="2014190" y="3230821"/>
            <a:chExt cx="4795272" cy="1966890"/>
          </a:xfrm>
        </p:grpSpPr>
        <p:cxnSp>
          <p:nvCxnSpPr>
            <p:cNvPr id="171" name="Straight Arrow Connector 170"/>
            <p:cNvCxnSpPr>
              <a:stCxn id="70" idx="3"/>
              <a:endCxn id="48" idx="0"/>
            </p:cNvCxnSpPr>
            <p:nvPr/>
          </p:nvCxnSpPr>
          <p:spPr bwMode="auto">
            <a:xfrm flipH="1">
              <a:off x="3599922" y="3230821"/>
              <a:ext cx="3209540" cy="1966889"/>
            </a:xfrm>
            <a:prstGeom prst="straightConnector1">
              <a:avLst/>
            </a:prstGeom>
            <a:noFill/>
            <a:ln w="57150" cap="flat" cmpd="sng" algn="ctr">
              <a:solidFill>
                <a:srgbClr val="FF0000"/>
              </a:solidFill>
              <a:prstDash val="solid"/>
              <a:round/>
              <a:headEnd type="none" w="med" len="med"/>
              <a:tailEnd type="triangle" w="med" len="med"/>
            </a:ln>
            <a:effectLst/>
          </p:spPr>
        </p:cxnSp>
        <p:cxnSp>
          <p:nvCxnSpPr>
            <p:cNvPr id="172" name="Straight Arrow Connector 171"/>
            <p:cNvCxnSpPr>
              <a:stCxn id="57" idx="4"/>
              <a:endCxn id="47" idx="0"/>
            </p:cNvCxnSpPr>
            <p:nvPr/>
          </p:nvCxnSpPr>
          <p:spPr bwMode="auto">
            <a:xfrm flipH="1">
              <a:off x="2014190" y="3298057"/>
              <a:ext cx="4757196" cy="1899654"/>
            </a:xfrm>
            <a:prstGeom prst="straightConnector1">
              <a:avLst/>
            </a:prstGeom>
            <a:noFill/>
            <a:ln w="57150" cap="flat" cmpd="sng" algn="ctr">
              <a:solidFill>
                <a:srgbClr val="FF0000"/>
              </a:solidFill>
              <a:prstDash val="solid"/>
              <a:round/>
              <a:headEnd type="none" w="med" len="med"/>
              <a:tailEnd type="triangle" w="med" len="med"/>
            </a:ln>
            <a:effectLst/>
          </p:spPr>
        </p:cxnSp>
        <p:cxnSp>
          <p:nvCxnSpPr>
            <p:cNvPr id="173" name="Straight Arrow Connector 172"/>
            <p:cNvCxnSpPr>
              <a:endCxn id="50" idx="0"/>
            </p:cNvCxnSpPr>
            <p:nvPr/>
          </p:nvCxnSpPr>
          <p:spPr bwMode="auto">
            <a:xfrm>
              <a:off x="6747029" y="3343880"/>
              <a:ext cx="24357" cy="1853828"/>
            </a:xfrm>
            <a:prstGeom prst="straightConnector1">
              <a:avLst/>
            </a:prstGeom>
            <a:noFill/>
            <a:ln w="57150" cap="flat" cmpd="sng" algn="ctr">
              <a:solidFill>
                <a:srgbClr val="FF0000"/>
              </a:solidFill>
              <a:prstDash val="solid"/>
              <a:round/>
              <a:headEnd type="none" w="med" len="med"/>
              <a:tailEnd type="triangle" w="med" len="med"/>
            </a:ln>
            <a:effectLst/>
          </p:spPr>
        </p:cxnSp>
        <p:cxnSp>
          <p:nvCxnSpPr>
            <p:cNvPr id="174" name="Straight Arrow Connector 173"/>
            <p:cNvCxnSpPr>
              <a:stCxn id="57" idx="4"/>
              <a:endCxn id="49" idx="0"/>
            </p:cNvCxnSpPr>
            <p:nvPr/>
          </p:nvCxnSpPr>
          <p:spPr bwMode="auto">
            <a:xfrm flipH="1">
              <a:off x="5185654" y="3298057"/>
              <a:ext cx="1585732" cy="1899652"/>
            </a:xfrm>
            <a:prstGeom prst="straightConnector1">
              <a:avLst/>
            </a:prstGeom>
            <a:noFill/>
            <a:ln w="57150" cap="flat" cmpd="sng" algn="ctr">
              <a:solidFill>
                <a:srgbClr val="FF0000"/>
              </a:solidFill>
              <a:prstDash val="solid"/>
              <a:round/>
              <a:headEnd type="none" w="med" len="med"/>
              <a:tailEnd type="triangle" w="med" len="med"/>
            </a:ln>
            <a:effectLst/>
          </p:spPr>
        </p:cxnSp>
      </p:grpSp>
      <p:sp>
        <p:nvSpPr>
          <p:cNvPr id="51" name="TextBox 50">
            <a:extLst>
              <a:ext uri="{FF2B5EF4-FFF2-40B4-BE49-F238E27FC236}">
                <a16:creationId xmlns:a16="http://schemas.microsoft.com/office/drawing/2014/main" id="{1263335B-05F1-2E65-E220-EC503C2D05E8}"/>
              </a:ext>
            </a:extLst>
          </p:cNvPr>
          <p:cNvSpPr txBox="1"/>
          <p:nvPr/>
        </p:nvSpPr>
        <p:spPr bwMode="auto">
          <a:xfrm>
            <a:off x="3260942" y="1795493"/>
            <a:ext cx="2374027" cy="461665"/>
          </a:xfrm>
          <a:prstGeom prst="rect">
            <a:avLst/>
          </a:prstGeom>
          <a:solidFill>
            <a:schemeClr val="bg1"/>
          </a:solidFill>
          <a:ln w="76200">
            <a:noFill/>
            <a:miter lim="800000"/>
            <a:headEnd/>
            <a:tailEnd/>
          </a:ln>
          <a:effectLst>
            <a:outerShdw blurRad="50800" dist="38100" dir="2700000" algn="tl" rotWithShape="0">
              <a:prstClr val="black">
                <a:alpha val="40000"/>
              </a:prstClr>
            </a:outerShdw>
          </a:effectLst>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400" dirty="0">
                <a:solidFill>
                  <a:srgbClr val="FFFF00"/>
                </a:solidFill>
                <a:latin typeface="Arial" panose="020B0604020202020204" pitchFamily="34" charset="0"/>
                <a:cs typeface="Arial" panose="020B0604020202020204" pitchFamily="34" charset="0"/>
              </a:rPr>
              <a:t>old committee</a:t>
            </a:r>
          </a:p>
        </p:txBody>
      </p:sp>
      <p:sp>
        <p:nvSpPr>
          <p:cNvPr id="101" name="TextBox 3">
            <a:extLst>
              <a:ext uri="{FF2B5EF4-FFF2-40B4-BE49-F238E27FC236}">
                <a16:creationId xmlns:a16="http://schemas.microsoft.com/office/drawing/2014/main" id="{039215F5-DCD4-41F6-7E4A-1E1C0AC58C24}"/>
              </a:ext>
            </a:extLst>
          </p:cNvPr>
          <p:cNvSpPr txBox="1"/>
          <p:nvPr/>
        </p:nvSpPr>
        <p:spPr bwMode="auto">
          <a:xfrm>
            <a:off x="2071155" y="3805105"/>
            <a:ext cx="5001690" cy="523220"/>
          </a:xfrm>
          <a:prstGeom prst="rect">
            <a:avLst/>
          </a:prstGeom>
          <a:solidFill>
            <a:schemeClr val="bg1"/>
          </a:solidFill>
          <a:ln w="76200">
            <a:solidFill>
              <a:schemeClr val="accent2">
                <a:lumMod val="40000"/>
                <a:lumOff val="60000"/>
              </a:schemeClr>
            </a:solidFill>
            <a:miter lim="800000"/>
            <a:headEnd/>
            <a:tailEnd/>
          </a:ln>
          <a:effectLst>
            <a:outerShdw blurRad="50800" dist="38100" dir="2700000" algn="tl" rotWithShape="0">
              <a:prstClr val="black">
                <a:alpha val="40000"/>
              </a:prstClr>
            </a:outerShdw>
          </a:effectLst>
        </p:spPr>
        <p:txBody>
          <a:bodyPr wrap="non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dirty="0">
                <a:solidFill>
                  <a:srgbClr val="FFFF00"/>
                </a:solidFill>
                <a:latin typeface="Arial" panose="020B0604020202020204" pitchFamily="34" charset="0"/>
                <a:cs typeface="Arial" panose="020B0604020202020204" pitchFamily="34" charset="0"/>
              </a:rPr>
              <a:t>Accept seed along with block</a:t>
            </a:r>
          </a:p>
        </p:txBody>
      </p:sp>
      <p:sp>
        <p:nvSpPr>
          <p:cNvPr id="102" name="Rounded Rectangular Callout 68">
            <a:extLst>
              <a:ext uri="{FF2B5EF4-FFF2-40B4-BE49-F238E27FC236}">
                <a16:creationId xmlns:a16="http://schemas.microsoft.com/office/drawing/2014/main" id="{C30A9196-C949-BDF9-DAAD-9B71492EFF1D}"/>
              </a:ext>
            </a:extLst>
          </p:cNvPr>
          <p:cNvSpPr/>
          <p:nvPr/>
        </p:nvSpPr>
        <p:spPr bwMode="auto">
          <a:xfrm>
            <a:off x="214975" y="782571"/>
            <a:ext cx="1944592" cy="1328023"/>
          </a:xfrm>
          <a:prstGeom prst="wedgeRoundRectCallout">
            <a:avLst>
              <a:gd name="adj1" fmla="val 32164"/>
              <a:gd name="adj2" fmla="val 63244"/>
              <a:gd name="adj3" fmla="val 16667"/>
            </a:avLst>
          </a:prstGeom>
          <a:solidFill>
            <a:schemeClr val="bg1"/>
          </a:solidFill>
          <a:ln w="38100">
            <a:solidFill>
              <a:srgbClr val="00CC99"/>
            </a:solidFill>
            <a:round/>
            <a:headEnd/>
            <a:tailEnd/>
          </a:ln>
          <a:effectLst/>
        </p:spPr>
        <p:txBody>
          <a:bodyPr wrap="square" rtlCol="0" anchor="ctr">
            <a:spAutoFit/>
          </a:bodyPr>
          <a:lstStyle/>
          <a:p>
            <a:pPr algn="ctr"/>
            <a:r>
              <a:rPr lang="en-US" dirty="0">
                <a:solidFill>
                  <a:srgbClr val="FFFF00"/>
                </a:solidFill>
                <a:latin typeface="Arial" panose="020B0604020202020204" pitchFamily="34" charset="0"/>
                <a:cs typeface="Arial" pitchFamily="34" charset="0"/>
              </a:rPr>
              <a:t>Make sure block is well-formed</a:t>
            </a:r>
          </a:p>
        </p:txBody>
      </p:sp>
    </p:spTree>
    <p:extLst>
      <p:ext uri="{BB962C8B-B14F-4D97-AF65-F5344CB8AC3E}">
        <p14:creationId xmlns:p14="http://schemas.microsoft.com/office/powerpoint/2010/main" val="3213781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Rounded Rectangular Callout 68"/>
          <p:cNvSpPr/>
          <p:nvPr/>
        </p:nvSpPr>
        <p:spPr bwMode="auto">
          <a:xfrm>
            <a:off x="6106525" y="1648430"/>
            <a:ext cx="1944592" cy="919401"/>
          </a:xfrm>
          <a:prstGeom prst="wedgeRoundRectCallout">
            <a:avLst>
              <a:gd name="adj1" fmla="val -77702"/>
              <a:gd name="adj2" fmla="val -5675"/>
              <a:gd name="adj3" fmla="val 16667"/>
            </a:avLst>
          </a:prstGeom>
          <a:solidFill>
            <a:schemeClr val="bg1"/>
          </a:solidFill>
          <a:ln w="38100">
            <a:solidFill>
              <a:srgbClr val="FF0000"/>
            </a:solidFill>
            <a:round/>
            <a:headEnd/>
            <a:tailEnd/>
          </a:ln>
          <a:effectLst/>
        </p:spPr>
        <p:txBody>
          <a:bodyPr wrap="square" rtlCol="0" anchor="ctr">
            <a:spAutoFit/>
          </a:bodyPr>
          <a:lstStyle/>
          <a:p>
            <a:pPr algn="ctr"/>
            <a:r>
              <a:rPr lang="en-US" dirty="0">
                <a:solidFill>
                  <a:srgbClr val="FFFF00"/>
                </a:solidFill>
                <a:latin typeface="Arial" panose="020B0604020202020204" pitchFamily="34" charset="0"/>
                <a:cs typeface="Arial" pitchFamily="34" charset="0"/>
              </a:rPr>
              <a:t>I propose a bad block</a:t>
            </a:r>
          </a:p>
        </p:txBody>
      </p:sp>
      <p:sp>
        <p:nvSpPr>
          <p:cNvPr id="2" name="Title 1"/>
          <p:cNvSpPr>
            <a:spLocks noGrp="1"/>
          </p:cNvSpPr>
          <p:nvPr>
            <p:ph type="title"/>
          </p:nvPr>
        </p:nvSpPr>
        <p:spPr/>
        <p:txBody>
          <a:bodyPr/>
          <a:lstStyle/>
          <a:p>
            <a:r>
              <a:rPr lang="en-US" dirty="0">
                <a:solidFill>
                  <a:srgbClr val="FFFF00"/>
                </a:solidFill>
              </a:rPr>
              <a:t>When leaders fail</a:t>
            </a:r>
          </a:p>
        </p:txBody>
      </p:sp>
      <p:sp>
        <p:nvSpPr>
          <p:cNvPr id="4" name="Slide Number Placeholder 3"/>
          <p:cNvSpPr>
            <a:spLocks noGrp="1"/>
          </p:cNvSpPr>
          <p:nvPr>
            <p:ph type="sldNum" sz="quarter" idx="4294967295"/>
          </p:nvPr>
        </p:nvSpPr>
        <p:spPr>
          <a:xfrm>
            <a:off x="6553200" y="6248400"/>
            <a:ext cx="1905000" cy="457200"/>
          </a:xfrm>
          <a:prstGeom prst="rect">
            <a:avLst/>
          </a:prstGeom>
        </p:spPr>
        <p:txBody>
          <a:bodyPr/>
          <a:lstStyle/>
          <a:p>
            <a:fld id="{E43608CE-920D-4F6F-98C9-0491388AB413}" type="slidenum">
              <a:rPr lang="en-US" smtClean="0"/>
              <a:pPr/>
              <a:t>63</a:t>
            </a:fld>
            <a:endParaRPr lang="en-US" dirty="0"/>
          </a:p>
        </p:txBody>
      </p:sp>
      <p:grpSp>
        <p:nvGrpSpPr>
          <p:cNvPr id="46" name="Group 2"/>
          <p:cNvGrpSpPr>
            <a:grpSpLocks/>
          </p:cNvGrpSpPr>
          <p:nvPr/>
        </p:nvGrpSpPr>
        <p:grpSpPr bwMode="auto">
          <a:xfrm>
            <a:off x="4172275" y="1677581"/>
            <a:ext cx="1038267" cy="1023084"/>
            <a:chOff x="3168" y="1824"/>
            <a:chExt cx="912" cy="816"/>
          </a:xfrm>
          <a:solidFill>
            <a:srgbClr val="FF0000"/>
          </a:solidFill>
          <a:effectLst>
            <a:glow rad="101600">
              <a:schemeClr val="accent3">
                <a:satMod val="175000"/>
                <a:alpha val="40000"/>
              </a:schemeClr>
            </a:glow>
          </a:effectLst>
        </p:grpSpPr>
        <p:sp>
          <p:nvSpPr>
            <p:cNvPr id="47" name="Freeform 3"/>
            <p:cNvSpPr>
              <a:spLocks/>
            </p:cNvSpPr>
            <p:nvPr/>
          </p:nvSpPr>
          <p:spPr bwMode="auto">
            <a:xfrm>
              <a:off x="3936" y="2064"/>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2"/>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48" name="Freeform 4"/>
            <p:cNvSpPr>
              <a:spLocks/>
            </p:cNvSpPr>
            <p:nvPr/>
          </p:nvSpPr>
          <p:spPr bwMode="auto">
            <a:xfrm>
              <a:off x="3728" y="1920"/>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2"/>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49" name="Freeform 5"/>
            <p:cNvSpPr>
              <a:spLocks/>
            </p:cNvSpPr>
            <p:nvPr/>
          </p:nvSpPr>
          <p:spPr bwMode="auto">
            <a:xfrm>
              <a:off x="3504" y="1824"/>
              <a:ext cx="144" cy="288"/>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2"/>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50" name="Freeform 6"/>
            <p:cNvSpPr>
              <a:spLocks/>
            </p:cNvSpPr>
            <p:nvPr/>
          </p:nvSpPr>
          <p:spPr bwMode="auto">
            <a:xfrm>
              <a:off x="3243" y="1824"/>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Lst>
              <a:ahLst/>
              <a:cxnLst>
                <a:cxn ang="0">
                  <a:pos x="T0" y="T1"/>
                </a:cxn>
                <a:cxn ang="0">
                  <a:pos x="T2" y="T3"/>
                </a:cxn>
                <a:cxn ang="0">
                  <a:pos x="T4" y="T5"/>
                </a:cxn>
                <a:cxn ang="0">
                  <a:pos x="T6" y="T7"/>
                </a:cxn>
                <a:cxn ang="0">
                  <a:pos x="T8" y="T9"/>
                </a:cxn>
              </a:cxnLst>
              <a:rect l="0" t="0" r="r" b="b"/>
              <a:pathLst>
                <a:path w="789" h="535">
                  <a:moveTo>
                    <a:pt x="261" y="0"/>
                  </a:moveTo>
                  <a:lnTo>
                    <a:pt x="789" y="336"/>
                  </a:lnTo>
                  <a:lnTo>
                    <a:pt x="494" y="535"/>
                  </a:lnTo>
                  <a:lnTo>
                    <a:pt x="0" y="96"/>
                  </a:lnTo>
                  <a:lnTo>
                    <a:pt x="261" y="0"/>
                  </a:lnTo>
                  <a:close/>
                </a:path>
              </a:pathLst>
            </a:custGeom>
            <a:grpFill/>
            <a:ln w="38100"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51" name="Freeform 7"/>
            <p:cNvSpPr>
              <a:spLocks/>
            </p:cNvSpPr>
            <p:nvPr/>
          </p:nvSpPr>
          <p:spPr bwMode="auto">
            <a:xfrm>
              <a:off x="3253" y="1920"/>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Lst>
              <a:ahLst/>
              <a:cxnLst>
                <a:cxn ang="0">
                  <a:pos x="T0" y="T1"/>
                </a:cxn>
                <a:cxn ang="0">
                  <a:pos x="T2" y="T3"/>
                </a:cxn>
                <a:cxn ang="0">
                  <a:pos x="T4" y="T5"/>
                </a:cxn>
                <a:cxn ang="0">
                  <a:pos x="T6" y="T7"/>
                </a:cxn>
                <a:cxn ang="0">
                  <a:pos x="T8" y="T9"/>
                </a:cxn>
              </a:cxnLst>
              <a:rect l="0" t="0" r="r" b="b"/>
              <a:pathLst>
                <a:path w="491" h="567">
                  <a:moveTo>
                    <a:pt x="11" y="0"/>
                  </a:moveTo>
                  <a:lnTo>
                    <a:pt x="491" y="432"/>
                  </a:lnTo>
                  <a:lnTo>
                    <a:pt x="484" y="567"/>
                  </a:lnTo>
                  <a:lnTo>
                    <a:pt x="0" y="119"/>
                  </a:lnTo>
                  <a:lnTo>
                    <a:pt x="11" y="0"/>
                  </a:lnTo>
                  <a:close/>
                </a:path>
              </a:pathLst>
            </a:custGeom>
            <a:grpFill/>
            <a:ln w="38100"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52" name="Freeform 8"/>
            <p:cNvSpPr>
              <a:spLocks/>
            </p:cNvSpPr>
            <p:nvPr/>
          </p:nvSpPr>
          <p:spPr bwMode="auto">
            <a:xfrm>
              <a:off x="3728" y="2160"/>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Lst>
              <a:ahLst/>
              <a:cxnLst>
                <a:cxn ang="0">
                  <a:pos x="T0" y="T1"/>
                </a:cxn>
                <a:cxn ang="0">
                  <a:pos x="T2" y="T3"/>
                </a:cxn>
                <a:cxn ang="0">
                  <a:pos x="T4" y="T5"/>
                </a:cxn>
                <a:cxn ang="0">
                  <a:pos x="T6" y="T7"/>
                </a:cxn>
                <a:cxn ang="0">
                  <a:pos x="T8" y="T9"/>
                </a:cxn>
              </a:cxnLst>
              <a:rect l="0" t="0" r="r" b="b"/>
              <a:pathLst>
                <a:path w="304" h="327">
                  <a:moveTo>
                    <a:pt x="304" y="0"/>
                  </a:moveTo>
                  <a:lnTo>
                    <a:pt x="304" y="96"/>
                  </a:lnTo>
                  <a:lnTo>
                    <a:pt x="0" y="327"/>
                  </a:lnTo>
                  <a:lnTo>
                    <a:pt x="18" y="181"/>
                  </a:lnTo>
                  <a:lnTo>
                    <a:pt x="304" y="0"/>
                  </a:lnTo>
                  <a:close/>
                </a:path>
              </a:pathLst>
            </a:custGeom>
            <a:grpFill/>
            <a:ln w="38100"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53" name="Freeform 9"/>
            <p:cNvSpPr>
              <a:spLocks/>
            </p:cNvSpPr>
            <p:nvPr/>
          </p:nvSpPr>
          <p:spPr bwMode="auto">
            <a:xfrm>
              <a:off x="3504" y="2304"/>
              <a:ext cx="240" cy="336"/>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bg2"/>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54" name="Freeform 10"/>
            <p:cNvSpPr>
              <a:spLocks/>
            </p:cNvSpPr>
            <p:nvPr/>
          </p:nvSpPr>
          <p:spPr bwMode="auto">
            <a:xfrm>
              <a:off x="3312" y="2160"/>
              <a:ext cx="240" cy="288"/>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bg2"/>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55" name="Freeform 11"/>
            <p:cNvSpPr>
              <a:spLocks/>
            </p:cNvSpPr>
            <p:nvPr/>
          </p:nvSpPr>
          <p:spPr bwMode="auto">
            <a:xfrm>
              <a:off x="3168" y="2016"/>
              <a:ext cx="192" cy="288"/>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bg2"/>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grpSp>
      <p:grpSp>
        <p:nvGrpSpPr>
          <p:cNvPr id="86" name="Group 85"/>
          <p:cNvGrpSpPr/>
          <p:nvPr/>
        </p:nvGrpSpPr>
        <p:grpSpPr>
          <a:xfrm>
            <a:off x="1645029" y="4762649"/>
            <a:ext cx="5853942" cy="990600"/>
            <a:chOff x="869252" y="4762649"/>
            <a:chExt cx="5853942" cy="990600"/>
          </a:xfrm>
          <a:effectLst>
            <a:glow rad="101600">
              <a:schemeClr val="accent3">
                <a:satMod val="175000"/>
                <a:alpha val="40000"/>
              </a:schemeClr>
            </a:glow>
          </a:effectLst>
        </p:grpSpPr>
        <p:grpSp>
          <p:nvGrpSpPr>
            <p:cNvPr id="88" name="Group 2"/>
            <p:cNvGrpSpPr>
              <a:grpSpLocks/>
            </p:cNvGrpSpPr>
            <p:nvPr/>
          </p:nvGrpSpPr>
          <p:grpSpPr bwMode="auto">
            <a:xfrm flipH="1">
              <a:off x="869252" y="4762649"/>
              <a:ext cx="1107141" cy="990600"/>
              <a:chOff x="3168" y="1824"/>
              <a:chExt cx="912" cy="816"/>
            </a:xfrm>
          </p:grpSpPr>
          <p:sp>
            <p:nvSpPr>
              <p:cNvPr id="119" name="Freeform 3"/>
              <p:cNvSpPr>
                <a:spLocks/>
              </p:cNvSpPr>
              <p:nvPr/>
            </p:nvSpPr>
            <p:spPr bwMode="auto">
              <a:xfrm>
                <a:off x="3936" y="2064"/>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120" name="Freeform 4"/>
              <p:cNvSpPr>
                <a:spLocks/>
              </p:cNvSpPr>
              <p:nvPr/>
            </p:nvSpPr>
            <p:spPr bwMode="auto">
              <a:xfrm>
                <a:off x="3728" y="1920"/>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121" name="Freeform 5"/>
              <p:cNvSpPr>
                <a:spLocks/>
              </p:cNvSpPr>
              <p:nvPr/>
            </p:nvSpPr>
            <p:spPr bwMode="auto">
              <a:xfrm>
                <a:off x="3504" y="1824"/>
                <a:ext cx="144" cy="288"/>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122" name="Freeform 6"/>
              <p:cNvSpPr>
                <a:spLocks/>
              </p:cNvSpPr>
              <p:nvPr/>
            </p:nvSpPr>
            <p:spPr bwMode="auto">
              <a:xfrm>
                <a:off x="3243" y="1824"/>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Lst>
                <a:ahLst/>
                <a:cxnLst>
                  <a:cxn ang="0">
                    <a:pos x="T0" y="T1"/>
                  </a:cxn>
                  <a:cxn ang="0">
                    <a:pos x="T2" y="T3"/>
                  </a:cxn>
                  <a:cxn ang="0">
                    <a:pos x="T4" y="T5"/>
                  </a:cxn>
                  <a:cxn ang="0">
                    <a:pos x="T6" y="T7"/>
                  </a:cxn>
                  <a:cxn ang="0">
                    <a:pos x="T8" y="T9"/>
                  </a:cxn>
                </a:cxnLst>
                <a:rect l="0" t="0" r="r" b="b"/>
                <a:pathLst>
                  <a:path w="789" h="535">
                    <a:moveTo>
                      <a:pt x="261" y="0"/>
                    </a:moveTo>
                    <a:lnTo>
                      <a:pt x="789" y="336"/>
                    </a:lnTo>
                    <a:lnTo>
                      <a:pt x="494" y="535"/>
                    </a:lnTo>
                    <a:lnTo>
                      <a:pt x="0" y="96"/>
                    </a:lnTo>
                    <a:lnTo>
                      <a:pt x="261" y="0"/>
                    </a:lnTo>
                    <a:close/>
                  </a:path>
                </a:pathLst>
              </a:custGeom>
              <a:solidFill>
                <a:srgbClr val="00B050"/>
              </a:solidFill>
              <a:ln w="38100"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123" name="Freeform 7"/>
              <p:cNvSpPr>
                <a:spLocks/>
              </p:cNvSpPr>
              <p:nvPr/>
            </p:nvSpPr>
            <p:spPr bwMode="auto">
              <a:xfrm>
                <a:off x="3253" y="1920"/>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Lst>
                <a:ahLst/>
                <a:cxnLst>
                  <a:cxn ang="0">
                    <a:pos x="T0" y="T1"/>
                  </a:cxn>
                  <a:cxn ang="0">
                    <a:pos x="T2" y="T3"/>
                  </a:cxn>
                  <a:cxn ang="0">
                    <a:pos x="T4" y="T5"/>
                  </a:cxn>
                  <a:cxn ang="0">
                    <a:pos x="T6" y="T7"/>
                  </a:cxn>
                  <a:cxn ang="0">
                    <a:pos x="T8" y="T9"/>
                  </a:cxn>
                </a:cxnLst>
                <a:rect l="0" t="0" r="r" b="b"/>
                <a:pathLst>
                  <a:path w="491" h="567">
                    <a:moveTo>
                      <a:pt x="11" y="0"/>
                    </a:moveTo>
                    <a:lnTo>
                      <a:pt x="491" y="432"/>
                    </a:lnTo>
                    <a:lnTo>
                      <a:pt x="484" y="567"/>
                    </a:lnTo>
                    <a:lnTo>
                      <a:pt x="0" y="119"/>
                    </a:lnTo>
                    <a:lnTo>
                      <a:pt x="11" y="0"/>
                    </a:lnTo>
                    <a:close/>
                  </a:path>
                </a:pathLst>
              </a:custGeom>
              <a:solidFill>
                <a:srgbClr val="00B050"/>
              </a:solidFill>
              <a:ln w="38100"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124" name="Freeform 8"/>
              <p:cNvSpPr>
                <a:spLocks/>
              </p:cNvSpPr>
              <p:nvPr/>
            </p:nvSpPr>
            <p:spPr bwMode="auto">
              <a:xfrm>
                <a:off x="3728" y="2160"/>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Lst>
                <a:ahLst/>
                <a:cxnLst>
                  <a:cxn ang="0">
                    <a:pos x="T0" y="T1"/>
                  </a:cxn>
                  <a:cxn ang="0">
                    <a:pos x="T2" y="T3"/>
                  </a:cxn>
                  <a:cxn ang="0">
                    <a:pos x="T4" y="T5"/>
                  </a:cxn>
                  <a:cxn ang="0">
                    <a:pos x="T6" y="T7"/>
                  </a:cxn>
                  <a:cxn ang="0">
                    <a:pos x="T8" y="T9"/>
                  </a:cxn>
                </a:cxnLst>
                <a:rect l="0" t="0" r="r" b="b"/>
                <a:pathLst>
                  <a:path w="304" h="327">
                    <a:moveTo>
                      <a:pt x="304" y="0"/>
                    </a:moveTo>
                    <a:lnTo>
                      <a:pt x="304" y="96"/>
                    </a:lnTo>
                    <a:lnTo>
                      <a:pt x="0" y="327"/>
                    </a:lnTo>
                    <a:lnTo>
                      <a:pt x="18" y="181"/>
                    </a:lnTo>
                    <a:lnTo>
                      <a:pt x="304" y="0"/>
                    </a:lnTo>
                    <a:close/>
                  </a:path>
                </a:pathLst>
              </a:custGeom>
              <a:solidFill>
                <a:srgbClr val="00B050"/>
              </a:solidFill>
              <a:ln w="38100"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125" name="Freeform 9"/>
              <p:cNvSpPr>
                <a:spLocks/>
              </p:cNvSpPr>
              <p:nvPr/>
            </p:nvSpPr>
            <p:spPr bwMode="auto">
              <a:xfrm>
                <a:off x="3504" y="2304"/>
                <a:ext cx="240" cy="336"/>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126" name="Freeform 10"/>
              <p:cNvSpPr>
                <a:spLocks/>
              </p:cNvSpPr>
              <p:nvPr/>
            </p:nvSpPr>
            <p:spPr bwMode="auto">
              <a:xfrm>
                <a:off x="3312" y="2160"/>
                <a:ext cx="240" cy="288"/>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127" name="Freeform 11"/>
              <p:cNvSpPr>
                <a:spLocks/>
              </p:cNvSpPr>
              <p:nvPr/>
            </p:nvSpPr>
            <p:spPr bwMode="auto">
              <a:xfrm>
                <a:off x="3168" y="2016"/>
                <a:ext cx="192" cy="288"/>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grpSp>
        <p:grpSp>
          <p:nvGrpSpPr>
            <p:cNvPr id="89" name="Group 2"/>
            <p:cNvGrpSpPr>
              <a:grpSpLocks/>
            </p:cNvGrpSpPr>
            <p:nvPr/>
          </p:nvGrpSpPr>
          <p:grpSpPr bwMode="auto">
            <a:xfrm flipH="1">
              <a:off x="2451519" y="4762649"/>
              <a:ext cx="1107141" cy="990600"/>
              <a:chOff x="3168" y="1824"/>
              <a:chExt cx="912" cy="816"/>
            </a:xfrm>
          </p:grpSpPr>
          <p:sp>
            <p:nvSpPr>
              <p:cNvPr id="110" name="Freeform 3"/>
              <p:cNvSpPr>
                <a:spLocks/>
              </p:cNvSpPr>
              <p:nvPr/>
            </p:nvSpPr>
            <p:spPr bwMode="auto">
              <a:xfrm>
                <a:off x="3936" y="2064"/>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111" name="Freeform 4"/>
              <p:cNvSpPr>
                <a:spLocks/>
              </p:cNvSpPr>
              <p:nvPr/>
            </p:nvSpPr>
            <p:spPr bwMode="auto">
              <a:xfrm>
                <a:off x="3728" y="1920"/>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112" name="Freeform 5"/>
              <p:cNvSpPr>
                <a:spLocks/>
              </p:cNvSpPr>
              <p:nvPr/>
            </p:nvSpPr>
            <p:spPr bwMode="auto">
              <a:xfrm>
                <a:off x="3504" y="1824"/>
                <a:ext cx="144" cy="288"/>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113" name="Freeform 6"/>
              <p:cNvSpPr>
                <a:spLocks/>
              </p:cNvSpPr>
              <p:nvPr/>
            </p:nvSpPr>
            <p:spPr bwMode="auto">
              <a:xfrm>
                <a:off x="3243" y="1824"/>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Lst>
                <a:ahLst/>
                <a:cxnLst>
                  <a:cxn ang="0">
                    <a:pos x="T0" y="T1"/>
                  </a:cxn>
                  <a:cxn ang="0">
                    <a:pos x="T2" y="T3"/>
                  </a:cxn>
                  <a:cxn ang="0">
                    <a:pos x="T4" y="T5"/>
                  </a:cxn>
                  <a:cxn ang="0">
                    <a:pos x="T6" y="T7"/>
                  </a:cxn>
                  <a:cxn ang="0">
                    <a:pos x="T8" y="T9"/>
                  </a:cxn>
                </a:cxnLst>
                <a:rect l="0" t="0" r="r" b="b"/>
                <a:pathLst>
                  <a:path w="789" h="535">
                    <a:moveTo>
                      <a:pt x="261" y="0"/>
                    </a:moveTo>
                    <a:lnTo>
                      <a:pt x="789" y="336"/>
                    </a:lnTo>
                    <a:lnTo>
                      <a:pt x="494" y="535"/>
                    </a:lnTo>
                    <a:lnTo>
                      <a:pt x="0" y="96"/>
                    </a:lnTo>
                    <a:lnTo>
                      <a:pt x="261" y="0"/>
                    </a:lnTo>
                    <a:close/>
                  </a:path>
                </a:pathLst>
              </a:custGeom>
              <a:solidFill>
                <a:srgbClr val="00B050"/>
              </a:solidFill>
              <a:ln w="38100"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114" name="Freeform 7"/>
              <p:cNvSpPr>
                <a:spLocks/>
              </p:cNvSpPr>
              <p:nvPr/>
            </p:nvSpPr>
            <p:spPr bwMode="auto">
              <a:xfrm>
                <a:off x="3253" y="1920"/>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Lst>
                <a:ahLst/>
                <a:cxnLst>
                  <a:cxn ang="0">
                    <a:pos x="T0" y="T1"/>
                  </a:cxn>
                  <a:cxn ang="0">
                    <a:pos x="T2" y="T3"/>
                  </a:cxn>
                  <a:cxn ang="0">
                    <a:pos x="T4" y="T5"/>
                  </a:cxn>
                  <a:cxn ang="0">
                    <a:pos x="T6" y="T7"/>
                  </a:cxn>
                  <a:cxn ang="0">
                    <a:pos x="T8" y="T9"/>
                  </a:cxn>
                </a:cxnLst>
                <a:rect l="0" t="0" r="r" b="b"/>
                <a:pathLst>
                  <a:path w="491" h="567">
                    <a:moveTo>
                      <a:pt x="11" y="0"/>
                    </a:moveTo>
                    <a:lnTo>
                      <a:pt x="491" y="432"/>
                    </a:lnTo>
                    <a:lnTo>
                      <a:pt x="484" y="567"/>
                    </a:lnTo>
                    <a:lnTo>
                      <a:pt x="0" y="119"/>
                    </a:lnTo>
                    <a:lnTo>
                      <a:pt x="11" y="0"/>
                    </a:lnTo>
                    <a:close/>
                  </a:path>
                </a:pathLst>
              </a:custGeom>
              <a:solidFill>
                <a:srgbClr val="00B050"/>
              </a:solidFill>
              <a:ln w="38100"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115" name="Freeform 8"/>
              <p:cNvSpPr>
                <a:spLocks/>
              </p:cNvSpPr>
              <p:nvPr/>
            </p:nvSpPr>
            <p:spPr bwMode="auto">
              <a:xfrm>
                <a:off x="3728" y="2160"/>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Lst>
                <a:ahLst/>
                <a:cxnLst>
                  <a:cxn ang="0">
                    <a:pos x="T0" y="T1"/>
                  </a:cxn>
                  <a:cxn ang="0">
                    <a:pos x="T2" y="T3"/>
                  </a:cxn>
                  <a:cxn ang="0">
                    <a:pos x="T4" y="T5"/>
                  </a:cxn>
                  <a:cxn ang="0">
                    <a:pos x="T6" y="T7"/>
                  </a:cxn>
                  <a:cxn ang="0">
                    <a:pos x="T8" y="T9"/>
                  </a:cxn>
                </a:cxnLst>
                <a:rect l="0" t="0" r="r" b="b"/>
                <a:pathLst>
                  <a:path w="304" h="327">
                    <a:moveTo>
                      <a:pt x="304" y="0"/>
                    </a:moveTo>
                    <a:lnTo>
                      <a:pt x="304" y="96"/>
                    </a:lnTo>
                    <a:lnTo>
                      <a:pt x="0" y="327"/>
                    </a:lnTo>
                    <a:lnTo>
                      <a:pt x="18" y="181"/>
                    </a:lnTo>
                    <a:lnTo>
                      <a:pt x="304" y="0"/>
                    </a:lnTo>
                    <a:close/>
                  </a:path>
                </a:pathLst>
              </a:custGeom>
              <a:solidFill>
                <a:srgbClr val="00B050"/>
              </a:solidFill>
              <a:ln w="38100"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116" name="Freeform 9"/>
              <p:cNvSpPr>
                <a:spLocks/>
              </p:cNvSpPr>
              <p:nvPr/>
            </p:nvSpPr>
            <p:spPr bwMode="auto">
              <a:xfrm>
                <a:off x="3504" y="2304"/>
                <a:ext cx="240" cy="336"/>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117" name="Freeform 10"/>
              <p:cNvSpPr>
                <a:spLocks/>
              </p:cNvSpPr>
              <p:nvPr/>
            </p:nvSpPr>
            <p:spPr bwMode="auto">
              <a:xfrm>
                <a:off x="3312" y="2160"/>
                <a:ext cx="240" cy="288"/>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118" name="Freeform 11"/>
              <p:cNvSpPr>
                <a:spLocks/>
              </p:cNvSpPr>
              <p:nvPr/>
            </p:nvSpPr>
            <p:spPr bwMode="auto">
              <a:xfrm>
                <a:off x="3168" y="2016"/>
                <a:ext cx="192" cy="288"/>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grpSp>
        <p:grpSp>
          <p:nvGrpSpPr>
            <p:cNvPr id="90" name="Group 2"/>
            <p:cNvGrpSpPr>
              <a:grpSpLocks/>
            </p:cNvGrpSpPr>
            <p:nvPr/>
          </p:nvGrpSpPr>
          <p:grpSpPr bwMode="auto">
            <a:xfrm flipH="1">
              <a:off x="4033786" y="4762649"/>
              <a:ext cx="1107141" cy="990600"/>
              <a:chOff x="3168" y="1824"/>
              <a:chExt cx="912" cy="816"/>
            </a:xfrm>
          </p:grpSpPr>
          <p:sp>
            <p:nvSpPr>
              <p:cNvPr id="101" name="Freeform 3"/>
              <p:cNvSpPr>
                <a:spLocks/>
              </p:cNvSpPr>
              <p:nvPr/>
            </p:nvSpPr>
            <p:spPr bwMode="auto">
              <a:xfrm>
                <a:off x="3936" y="2064"/>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102" name="Freeform 4"/>
              <p:cNvSpPr>
                <a:spLocks/>
              </p:cNvSpPr>
              <p:nvPr/>
            </p:nvSpPr>
            <p:spPr bwMode="auto">
              <a:xfrm>
                <a:off x="3728" y="1920"/>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103" name="Freeform 5"/>
              <p:cNvSpPr>
                <a:spLocks/>
              </p:cNvSpPr>
              <p:nvPr/>
            </p:nvSpPr>
            <p:spPr bwMode="auto">
              <a:xfrm>
                <a:off x="3504" y="1824"/>
                <a:ext cx="144" cy="288"/>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104" name="Freeform 6"/>
              <p:cNvSpPr>
                <a:spLocks/>
              </p:cNvSpPr>
              <p:nvPr/>
            </p:nvSpPr>
            <p:spPr bwMode="auto">
              <a:xfrm>
                <a:off x="3243" y="1824"/>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Lst>
                <a:ahLst/>
                <a:cxnLst>
                  <a:cxn ang="0">
                    <a:pos x="T0" y="T1"/>
                  </a:cxn>
                  <a:cxn ang="0">
                    <a:pos x="T2" y="T3"/>
                  </a:cxn>
                  <a:cxn ang="0">
                    <a:pos x="T4" y="T5"/>
                  </a:cxn>
                  <a:cxn ang="0">
                    <a:pos x="T6" y="T7"/>
                  </a:cxn>
                  <a:cxn ang="0">
                    <a:pos x="T8" y="T9"/>
                  </a:cxn>
                </a:cxnLst>
                <a:rect l="0" t="0" r="r" b="b"/>
                <a:pathLst>
                  <a:path w="789" h="535">
                    <a:moveTo>
                      <a:pt x="261" y="0"/>
                    </a:moveTo>
                    <a:lnTo>
                      <a:pt x="789" y="336"/>
                    </a:lnTo>
                    <a:lnTo>
                      <a:pt x="494" y="535"/>
                    </a:lnTo>
                    <a:lnTo>
                      <a:pt x="0" y="96"/>
                    </a:lnTo>
                    <a:lnTo>
                      <a:pt x="261" y="0"/>
                    </a:lnTo>
                    <a:close/>
                  </a:path>
                </a:pathLst>
              </a:custGeom>
              <a:solidFill>
                <a:srgbClr val="00B050"/>
              </a:solidFill>
              <a:ln w="38100"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105" name="Freeform 7"/>
              <p:cNvSpPr>
                <a:spLocks/>
              </p:cNvSpPr>
              <p:nvPr/>
            </p:nvSpPr>
            <p:spPr bwMode="auto">
              <a:xfrm>
                <a:off x="3253" y="1920"/>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Lst>
                <a:ahLst/>
                <a:cxnLst>
                  <a:cxn ang="0">
                    <a:pos x="T0" y="T1"/>
                  </a:cxn>
                  <a:cxn ang="0">
                    <a:pos x="T2" y="T3"/>
                  </a:cxn>
                  <a:cxn ang="0">
                    <a:pos x="T4" y="T5"/>
                  </a:cxn>
                  <a:cxn ang="0">
                    <a:pos x="T6" y="T7"/>
                  </a:cxn>
                  <a:cxn ang="0">
                    <a:pos x="T8" y="T9"/>
                  </a:cxn>
                </a:cxnLst>
                <a:rect l="0" t="0" r="r" b="b"/>
                <a:pathLst>
                  <a:path w="491" h="567">
                    <a:moveTo>
                      <a:pt x="11" y="0"/>
                    </a:moveTo>
                    <a:lnTo>
                      <a:pt x="491" y="432"/>
                    </a:lnTo>
                    <a:lnTo>
                      <a:pt x="484" y="567"/>
                    </a:lnTo>
                    <a:lnTo>
                      <a:pt x="0" y="119"/>
                    </a:lnTo>
                    <a:lnTo>
                      <a:pt x="11" y="0"/>
                    </a:lnTo>
                    <a:close/>
                  </a:path>
                </a:pathLst>
              </a:custGeom>
              <a:solidFill>
                <a:srgbClr val="00B050"/>
              </a:solidFill>
              <a:ln w="38100"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106" name="Freeform 8"/>
              <p:cNvSpPr>
                <a:spLocks/>
              </p:cNvSpPr>
              <p:nvPr/>
            </p:nvSpPr>
            <p:spPr bwMode="auto">
              <a:xfrm>
                <a:off x="3728" y="2160"/>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Lst>
                <a:ahLst/>
                <a:cxnLst>
                  <a:cxn ang="0">
                    <a:pos x="T0" y="T1"/>
                  </a:cxn>
                  <a:cxn ang="0">
                    <a:pos x="T2" y="T3"/>
                  </a:cxn>
                  <a:cxn ang="0">
                    <a:pos x="T4" y="T5"/>
                  </a:cxn>
                  <a:cxn ang="0">
                    <a:pos x="T6" y="T7"/>
                  </a:cxn>
                  <a:cxn ang="0">
                    <a:pos x="T8" y="T9"/>
                  </a:cxn>
                </a:cxnLst>
                <a:rect l="0" t="0" r="r" b="b"/>
                <a:pathLst>
                  <a:path w="304" h="327">
                    <a:moveTo>
                      <a:pt x="304" y="0"/>
                    </a:moveTo>
                    <a:lnTo>
                      <a:pt x="304" y="96"/>
                    </a:lnTo>
                    <a:lnTo>
                      <a:pt x="0" y="327"/>
                    </a:lnTo>
                    <a:lnTo>
                      <a:pt x="18" y="181"/>
                    </a:lnTo>
                    <a:lnTo>
                      <a:pt x="304" y="0"/>
                    </a:lnTo>
                    <a:close/>
                  </a:path>
                </a:pathLst>
              </a:custGeom>
              <a:solidFill>
                <a:srgbClr val="00B050"/>
              </a:solidFill>
              <a:ln w="38100"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107" name="Freeform 9"/>
              <p:cNvSpPr>
                <a:spLocks/>
              </p:cNvSpPr>
              <p:nvPr/>
            </p:nvSpPr>
            <p:spPr bwMode="auto">
              <a:xfrm>
                <a:off x="3504" y="2304"/>
                <a:ext cx="240" cy="336"/>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108" name="Freeform 10"/>
              <p:cNvSpPr>
                <a:spLocks/>
              </p:cNvSpPr>
              <p:nvPr/>
            </p:nvSpPr>
            <p:spPr bwMode="auto">
              <a:xfrm>
                <a:off x="3312" y="2160"/>
                <a:ext cx="240" cy="288"/>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109" name="Freeform 11"/>
              <p:cNvSpPr>
                <a:spLocks/>
              </p:cNvSpPr>
              <p:nvPr/>
            </p:nvSpPr>
            <p:spPr bwMode="auto">
              <a:xfrm>
                <a:off x="3168" y="2016"/>
                <a:ext cx="192" cy="288"/>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grpSp>
        <p:grpSp>
          <p:nvGrpSpPr>
            <p:cNvPr id="91" name="Group 2"/>
            <p:cNvGrpSpPr>
              <a:grpSpLocks/>
            </p:cNvGrpSpPr>
            <p:nvPr/>
          </p:nvGrpSpPr>
          <p:grpSpPr bwMode="auto">
            <a:xfrm flipH="1">
              <a:off x="5616053" y="4762649"/>
              <a:ext cx="1107141" cy="990600"/>
              <a:chOff x="3168" y="1824"/>
              <a:chExt cx="912" cy="816"/>
            </a:xfrm>
          </p:grpSpPr>
          <p:sp>
            <p:nvSpPr>
              <p:cNvPr id="92" name="Freeform 3"/>
              <p:cNvSpPr>
                <a:spLocks/>
              </p:cNvSpPr>
              <p:nvPr/>
            </p:nvSpPr>
            <p:spPr bwMode="auto">
              <a:xfrm>
                <a:off x="3936" y="2064"/>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93" name="Freeform 4"/>
              <p:cNvSpPr>
                <a:spLocks/>
              </p:cNvSpPr>
              <p:nvPr/>
            </p:nvSpPr>
            <p:spPr bwMode="auto">
              <a:xfrm>
                <a:off x="3728" y="1920"/>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94" name="Freeform 5"/>
              <p:cNvSpPr>
                <a:spLocks/>
              </p:cNvSpPr>
              <p:nvPr/>
            </p:nvSpPr>
            <p:spPr bwMode="auto">
              <a:xfrm>
                <a:off x="3504" y="1824"/>
                <a:ext cx="144" cy="288"/>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95" name="Freeform 6"/>
              <p:cNvSpPr>
                <a:spLocks/>
              </p:cNvSpPr>
              <p:nvPr/>
            </p:nvSpPr>
            <p:spPr bwMode="auto">
              <a:xfrm>
                <a:off x="3243" y="1824"/>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Lst>
                <a:ahLst/>
                <a:cxnLst>
                  <a:cxn ang="0">
                    <a:pos x="T0" y="T1"/>
                  </a:cxn>
                  <a:cxn ang="0">
                    <a:pos x="T2" y="T3"/>
                  </a:cxn>
                  <a:cxn ang="0">
                    <a:pos x="T4" y="T5"/>
                  </a:cxn>
                  <a:cxn ang="0">
                    <a:pos x="T6" y="T7"/>
                  </a:cxn>
                  <a:cxn ang="0">
                    <a:pos x="T8" y="T9"/>
                  </a:cxn>
                </a:cxnLst>
                <a:rect l="0" t="0" r="r" b="b"/>
                <a:pathLst>
                  <a:path w="789" h="535">
                    <a:moveTo>
                      <a:pt x="261" y="0"/>
                    </a:moveTo>
                    <a:lnTo>
                      <a:pt x="789" y="336"/>
                    </a:lnTo>
                    <a:lnTo>
                      <a:pt x="494" y="535"/>
                    </a:lnTo>
                    <a:lnTo>
                      <a:pt x="0" y="96"/>
                    </a:lnTo>
                    <a:lnTo>
                      <a:pt x="261" y="0"/>
                    </a:lnTo>
                    <a:close/>
                  </a:path>
                </a:pathLst>
              </a:custGeom>
              <a:solidFill>
                <a:srgbClr val="FF0000"/>
              </a:solidFill>
              <a:ln w="38100"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96" name="Freeform 7"/>
              <p:cNvSpPr>
                <a:spLocks/>
              </p:cNvSpPr>
              <p:nvPr/>
            </p:nvSpPr>
            <p:spPr bwMode="auto">
              <a:xfrm>
                <a:off x="3253" y="1920"/>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Lst>
                <a:ahLst/>
                <a:cxnLst>
                  <a:cxn ang="0">
                    <a:pos x="T0" y="T1"/>
                  </a:cxn>
                  <a:cxn ang="0">
                    <a:pos x="T2" y="T3"/>
                  </a:cxn>
                  <a:cxn ang="0">
                    <a:pos x="T4" y="T5"/>
                  </a:cxn>
                  <a:cxn ang="0">
                    <a:pos x="T6" y="T7"/>
                  </a:cxn>
                  <a:cxn ang="0">
                    <a:pos x="T8" y="T9"/>
                  </a:cxn>
                </a:cxnLst>
                <a:rect l="0" t="0" r="r" b="b"/>
                <a:pathLst>
                  <a:path w="491" h="567">
                    <a:moveTo>
                      <a:pt x="11" y="0"/>
                    </a:moveTo>
                    <a:lnTo>
                      <a:pt x="491" y="432"/>
                    </a:lnTo>
                    <a:lnTo>
                      <a:pt x="484" y="567"/>
                    </a:lnTo>
                    <a:lnTo>
                      <a:pt x="0" y="119"/>
                    </a:lnTo>
                    <a:lnTo>
                      <a:pt x="11" y="0"/>
                    </a:lnTo>
                    <a:close/>
                  </a:path>
                </a:pathLst>
              </a:custGeom>
              <a:solidFill>
                <a:srgbClr val="FF0000"/>
              </a:solidFill>
              <a:ln w="38100"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97" name="Freeform 8"/>
              <p:cNvSpPr>
                <a:spLocks/>
              </p:cNvSpPr>
              <p:nvPr/>
            </p:nvSpPr>
            <p:spPr bwMode="auto">
              <a:xfrm>
                <a:off x="3728" y="2160"/>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Lst>
                <a:ahLst/>
                <a:cxnLst>
                  <a:cxn ang="0">
                    <a:pos x="T0" y="T1"/>
                  </a:cxn>
                  <a:cxn ang="0">
                    <a:pos x="T2" y="T3"/>
                  </a:cxn>
                  <a:cxn ang="0">
                    <a:pos x="T4" y="T5"/>
                  </a:cxn>
                  <a:cxn ang="0">
                    <a:pos x="T6" y="T7"/>
                  </a:cxn>
                  <a:cxn ang="0">
                    <a:pos x="T8" y="T9"/>
                  </a:cxn>
                </a:cxnLst>
                <a:rect l="0" t="0" r="r" b="b"/>
                <a:pathLst>
                  <a:path w="304" h="327">
                    <a:moveTo>
                      <a:pt x="304" y="0"/>
                    </a:moveTo>
                    <a:lnTo>
                      <a:pt x="304" y="96"/>
                    </a:lnTo>
                    <a:lnTo>
                      <a:pt x="0" y="327"/>
                    </a:lnTo>
                    <a:lnTo>
                      <a:pt x="18" y="181"/>
                    </a:lnTo>
                    <a:lnTo>
                      <a:pt x="304" y="0"/>
                    </a:lnTo>
                    <a:close/>
                  </a:path>
                </a:pathLst>
              </a:custGeom>
              <a:solidFill>
                <a:srgbClr val="FF0000"/>
              </a:solidFill>
              <a:ln w="38100"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98" name="Freeform 9"/>
              <p:cNvSpPr>
                <a:spLocks/>
              </p:cNvSpPr>
              <p:nvPr/>
            </p:nvSpPr>
            <p:spPr bwMode="auto">
              <a:xfrm>
                <a:off x="3504" y="2304"/>
                <a:ext cx="240" cy="336"/>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99" name="Freeform 10"/>
              <p:cNvSpPr>
                <a:spLocks/>
              </p:cNvSpPr>
              <p:nvPr/>
            </p:nvSpPr>
            <p:spPr bwMode="auto">
              <a:xfrm>
                <a:off x="3312" y="2160"/>
                <a:ext cx="240" cy="288"/>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100" name="Freeform 11"/>
              <p:cNvSpPr>
                <a:spLocks/>
              </p:cNvSpPr>
              <p:nvPr/>
            </p:nvSpPr>
            <p:spPr bwMode="auto">
              <a:xfrm>
                <a:off x="3168" y="2016"/>
                <a:ext cx="192" cy="288"/>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grpSp>
      </p:grpSp>
      <p:sp>
        <p:nvSpPr>
          <p:cNvPr id="87" name="Freeform 86"/>
          <p:cNvSpPr/>
          <p:nvPr/>
        </p:nvSpPr>
        <p:spPr bwMode="auto">
          <a:xfrm flipH="1">
            <a:off x="7017527" y="4460053"/>
            <a:ext cx="907794" cy="457237"/>
          </a:xfrm>
          <a:custGeom>
            <a:avLst/>
            <a:gdLst>
              <a:gd name="connsiteX0" fmla="*/ 699976 w 907794"/>
              <a:gd name="connsiteY0" fmla="*/ 387928 h 457237"/>
              <a:gd name="connsiteX1" fmla="*/ 312049 w 907794"/>
              <a:gd name="connsiteY1" fmla="*/ 27709 h 457237"/>
              <a:gd name="connsiteX2" fmla="*/ 21104 w 907794"/>
              <a:gd name="connsiteY2" fmla="*/ 457200 h 457237"/>
              <a:gd name="connsiteX3" fmla="*/ 907794 w 907794"/>
              <a:gd name="connsiteY3" fmla="*/ 0 h 457237"/>
              <a:gd name="connsiteX4" fmla="*/ 907794 w 907794"/>
              <a:gd name="connsiteY4" fmla="*/ 0 h 4572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7794" h="457237">
                <a:moveTo>
                  <a:pt x="699976" y="387928"/>
                </a:moveTo>
                <a:cubicBezTo>
                  <a:pt x="562585" y="202046"/>
                  <a:pt x="425194" y="16164"/>
                  <a:pt x="312049" y="27709"/>
                </a:cubicBezTo>
                <a:cubicBezTo>
                  <a:pt x="198904" y="39254"/>
                  <a:pt x="-78187" y="461818"/>
                  <a:pt x="21104" y="457200"/>
                </a:cubicBezTo>
                <a:cubicBezTo>
                  <a:pt x="120395" y="452582"/>
                  <a:pt x="907794" y="0"/>
                  <a:pt x="907794" y="0"/>
                </a:cubicBezTo>
                <a:lnTo>
                  <a:pt x="907794" y="0"/>
                </a:lnTo>
              </a:path>
            </a:pathLst>
          </a:custGeom>
          <a:noFill/>
          <a:ln w="76200">
            <a:solidFill>
              <a:srgbClr val="FF0000"/>
            </a:solidFill>
            <a:round/>
            <a:headEnd type="none" w="med" len="med"/>
            <a:tailEnd type="triangl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4400" b="0" i="0" u="none" strike="noStrike" cap="none" normalizeH="0" baseline="0" dirty="0">
              <a:ln>
                <a:noFill/>
              </a:ln>
              <a:solidFill>
                <a:srgbClr val="0000FF"/>
              </a:solidFill>
              <a:effectLst/>
              <a:latin typeface="Comic Sans MS" pitchFamily="66" charset="0"/>
            </a:endParaRPr>
          </a:p>
        </p:txBody>
      </p:sp>
      <p:sp>
        <p:nvSpPr>
          <p:cNvPr id="128" name="Oval 127"/>
          <p:cNvSpPr/>
          <p:nvPr/>
        </p:nvSpPr>
        <p:spPr bwMode="auto">
          <a:xfrm>
            <a:off x="1615422" y="4626211"/>
            <a:ext cx="1194277" cy="1194277"/>
          </a:xfrm>
          <a:prstGeom prst="ellipse">
            <a:avLst/>
          </a:prstGeom>
          <a:noFill/>
          <a:ln w="381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FF0066"/>
              </a:solidFill>
              <a:effectLst/>
              <a:latin typeface="Lucida Console" pitchFamily="49" charset="0"/>
            </a:endParaRPr>
          </a:p>
        </p:txBody>
      </p:sp>
      <p:sp>
        <p:nvSpPr>
          <p:cNvPr id="129" name="Oval 128"/>
          <p:cNvSpPr/>
          <p:nvPr/>
        </p:nvSpPr>
        <p:spPr bwMode="auto">
          <a:xfrm>
            <a:off x="3201154" y="4626210"/>
            <a:ext cx="1194277" cy="1194277"/>
          </a:xfrm>
          <a:prstGeom prst="ellipse">
            <a:avLst/>
          </a:prstGeom>
          <a:noFill/>
          <a:ln w="381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FF0066"/>
              </a:solidFill>
              <a:effectLst/>
              <a:latin typeface="Lucida Console" pitchFamily="49" charset="0"/>
            </a:endParaRPr>
          </a:p>
        </p:txBody>
      </p:sp>
      <p:sp>
        <p:nvSpPr>
          <p:cNvPr id="130" name="Oval 129"/>
          <p:cNvSpPr/>
          <p:nvPr/>
        </p:nvSpPr>
        <p:spPr bwMode="auto">
          <a:xfrm>
            <a:off x="4786886" y="4626209"/>
            <a:ext cx="1194277" cy="1194277"/>
          </a:xfrm>
          <a:prstGeom prst="ellipse">
            <a:avLst/>
          </a:prstGeom>
          <a:noFill/>
          <a:ln w="381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FF0066"/>
              </a:solidFill>
              <a:effectLst/>
              <a:latin typeface="Lucida Console" pitchFamily="49" charset="0"/>
            </a:endParaRPr>
          </a:p>
        </p:txBody>
      </p:sp>
      <p:sp>
        <p:nvSpPr>
          <p:cNvPr id="131" name="Oval 130"/>
          <p:cNvSpPr/>
          <p:nvPr/>
        </p:nvSpPr>
        <p:spPr bwMode="auto">
          <a:xfrm>
            <a:off x="6372618" y="4626208"/>
            <a:ext cx="1194277" cy="1194277"/>
          </a:xfrm>
          <a:prstGeom prst="ellipse">
            <a:avLst/>
          </a:prstGeom>
          <a:noFill/>
          <a:ln w="381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FF0066"/>
              </a:solidFill>
              <a:effectLst/>
              <a:latin typeface="Lucida Console" pitchFamily="49" charset="0"/>
            </a:endParaRPr>
          </a:p>
        </p:txBody>
      </p:sp>
      <p:sp>
        <p:nvSpPr>
          <p:cNvPr id="133" name="Oval 132"/>
          <p:cNvSpPr/>
          <p:nvPr/>
        </p:nvSpPr>
        <p:spPr bwMode="auto">
          <a:xfrm>
            <a:off x="3974861" y="1568066"/>
            <a:ext cx="1194277" cy="1194277"/>
          </a:xfrm>
          <a:prstGeom prst="ellipse">
            <a:avLst/>
          </a:prstGeom>
          <a:noFill/>
          <a:ln w="381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FF0066"/>
              </a:solidFill>
              <a:effectLst/>
              <a:latin typeface="Lucida Console" pitchFamily="49" charset="0"/>
            </a:endParaRPr>
          </a:p>
        </p:txBody>
      </p:sp>
      <p:sp>
        <p:nvSpPr>
          <p:cNvPr id="15" name="Freeform: Shape 14">
            <a:extLst>
              <a:ext uri="{FF2B5EF4-FFF2-40B4-BE49-F238E27FC236}">
                <a16:creationId xmlns:a16="http://schemas.microsoft.com/office/drawing/2014/main" id="{E8BFE359-B68B-CA6E-035C-4FA5F616EEF6}"/>
              </a:ext>
            </a:extLst>
          </p:cNvPr>
          <p:cNvSpPr/>
          <p:nvPr/>
        </p:nvSpPr>
        <p:spPr bwMode="auto">
          <a:xfrm>
            <a:off x="4730936" y="1885153"/>
            <a:ext cx="538385" cy="363196"/>
          </a:xfrm>
          <a:custGeom>
            <a:avLst/>
            <a:gdLst>
              <a:gd name="connsiteX0" fmla="*/ 0 w 538385"/>
              <a:gd name="connsiteY0" fmla="*/ 47002 h 363196"/>
              <a:gd name="connsiteX1" fmla="*/ 4272 w 538385"/>
              <a:gd name="connsiteY1" fmla="*/ 363196 h 363196"/>
              <a:gd name="connsiteX2" fmla="*/ 435835 w 538385"/>
              <a:gd name="connsiteY2" fmla="*/ 346105 h 363196"/>
              <a:gd name="connsiteX3" fmla="*/ 538385 w 538385"/>
              <a:gd name="connsiteY3" fmla="*/ 38456 h 363196"/>
              <a:gd name="connsiteX4" fmla="*/ 367469 w 538385"/>
              <a:gd name="connsiteY4" fmla="*/ 132460 h 363196"/>
              <a:gd name="connsiteX5" fmla="*/ 217917 w 538385"/>
              <a:gd name="connsiteY5" fmla="*/ 0 h 363196"/>
              <a:gd name="connsiteX6" fmla="*/ 123914 w 538385"/>
              <a:gd name="connsiteY6" fmla="*/ 141006 h 363196"/>
              <a:gd name="connsiteX7" fmla="*/ 0 w 538385"/>
              <a:gd name="connsiteY7" fmla="*/ 47002 h 363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8385" h="363196">
                <a:moveTo>
                  <a:pt x="0" y="47002"/>
                </a:moveTo>
                <a:lnTo>
                  <a:pt x="4272" y="363196"/>
                </a:lnTo>
                <a:lnTo>
                  <a:pt x="435835" y="346105"/>
                </a:lnTo>
                <a:lnTo>
                  <a:pt x="538385" y="38456"/>
                </a:lnTo>
                <a:lnTo>
                  <a:pt x="367469" y="132460"/>
                </a:lnTo>
                <a:lnTo>
                  <a:pt x="217917" y="0"/>
                </a:lnTo>
                <a:lnTo>
                  <a:pt x="123914" y="141006"/>
                </a:lnTo>
                <a:lnTo>
                  <a:pt x="0" y="47002"/>
                </a:lnTo>
                <a:close/>
              </a:path>
            </a:pathLst>
          </a:custGeom>
          <a:solidFill>
            <a:srgbClr val="FFFF00"/>
          </a:solidFill>
          <a:ln w="38100" cap="flat" cmpd="sng" algn="ctr">
            <a:solidFill>
              <a:schemeClr val="bg2"/>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FF0066"/>
              </a:solidFill>
              <a:effectLst/>
              <a:latin typeface="Lucida Console" pitchFamily="49" charset="0"/>
            </a:endParaRPr>
          </a:p>
        </p:txBody>
      </p:sp>
      <p:cxnSp>
        <p:nvCxnSpPr>
          <p:cNvPr id="31" name="Straight Arrow Connector 30">
            <a:extLst>
              <a:ext uri="{FF2B5EF4-FFF2-40B4-BE49-F238E27FC236}">
                <a16:creationId xmlns:a16="http://schemas.microsoft.com/office/drawing/2014/main" id="{945B8A18-5AD1-4D7E-96A1-9FBA1BFC153F}"/>
              </a:ext>
            </a:extLst>
          </p:cNvPr>
          <p:cNvCxnSpPr>
            <a:cxnSpLocks/>
            <a:stCxn id="133" idx="5"/>
          </p:cNvCxnSpPr>
          <p:nvPr/>
        </p:nvCxnSpPr>
        <p:spPr bwMode="auto">
          <a:xfrm>
            <a:off x="4994240" y="2587445"/>
            <a:ext cx="1801132" cy="2077655"/>
          </a:xfrm>
          <a:prstGeom prst="straightConnector1">
            <a:avLst/>
          </a:prstGeom>
          <a:noFill/>
          <a:ln w="57150" cap="flat" cmpd="sng" algn="ctr">
            <a:solidFill>
              <a:srgbClr val="FFFF00"/>
            </a:solidFill>
            <a:prstDash val="solid"/>
            <a:round/>
            <a:headEnd type="none" w="med" len="med"/>
            <a:tailEnd type="triangle" w="med" len="med"/>
          </a:ln>
          <a:effectLst/>
        </p:spPr>
      </p:cxnSp>
      <p:cxnSp>
        <p:nvCxnSpPr>
          <p:cNvPr id="37" name="Straight Arrow Connector 36">
            <a:extLst>
              <a:ext uri="{FF2B5EF4-FFF2-40B4-BE49-F238E27FC236}">
                <a16:creationId xmlns:a16="http://schemas.microsoft.com/office/drawing/2014/main" id="{4A9732E1-01D9-646F-7543-6C5B86395602}"/>
              </a:ext>
            </a:extLst>
          </p:cNvPr>
          <p:cNvCxnSpPr>
            <a:cxnSpLocks/>
            <a:stCxn id="133" idx="5"/>
          </p:cNvCxnSpPr>
          <p:nvPr/>
        </p:nvCxnSpPr>
        <p:spPr bwMode="auto">
          <a:xfrm>
            <a:off x="4994240" y="2587445"/>
            <a:ext cx="521246" cy="2107967"/>
          </a:xfrm>
          <a:prstGeom prst="straightConnector1">
            <a:avLst/>
          </a:prstGeom>
          <a:noFill/>
          <a:ln w="57150" cap="flat" cmpd="sng" algn="ctr">
            <a:solidFill>
              <a:srgbClr val="FFFF00"/>
            </a:solidFill>
            <a:prstDash val="solid"/>
            <a:round/>
            <a:headEnd type="none" w="med" len="med"/>
            <a:tailEnd type="triangle" w="med" len="med"/>
          </a:ln>
          <a:effectLst/>
        </p:spPr>
      </p:cxnSp>
      <p:cxnSp>
        <p:nvCxnSpPr>
          <p:cNvPr id="39" name="Straight Arrow Connector 38">
            <a:extLst>
              <a:ext uri="{FF2B5EF4-FFF2-40B4-BE49-F238E27FC236}">
                <a16:creationId xmlns:a16="http://schemas.microsoft.com/office/drawing/2014/main" id="{5C86B14E-3323-8199-C92B-327B48B179FF}"/>
              </a:ext>
            </a:extLst>
          </p:cNvPr>
          <p:cNvCxnSpPr>
            <a:cxnSpLocks/>
            <a:stCxn id="133" idx="5"/>
          </p:cNvCxnSpPr>
          <p:nvPr/>
        </p:nvCxnSpPr>
        <p:spPr bwMode="auto">
          <a:xfrm flipH="1">
            <a:off x="4059274" y="2587445"/>
            <a:ext cx="934966" cy="2170954"/>
          </a:xfrm>
          <a:prstGeom prst="straightConnector1">
            <a:avLst/>
          </a:prstGeom>
          <a:noFill/>
          <a:ln w="57150" cap="flat" cmpd="sng" algn="ctr">
            <a:solidFill>
              <a:srgbClr val="FFFF00"/>
            </a:solidFill>
            <a:prstDash val="solid"/>
            <a:round/>
            <a:headEnd type="none" w="med" len="med"/>
            <a:tailEnd type="triangle" w="med" len="med"/>
          </a:ln>
          <a:effectLst/>
        </p:spPr>
      </p:cxnSp>
      <p:cxnSp>
        <p:nvCxnSpPr>
          <p:cNvPr id="41" name="Straight Arrow Connector 40">
            <a:extLst>
              <a:ext uri="{FF2B5EF4-FFF2-40B4-BE49-F238E27FC236}">
                <a16:creationId xmlns:a16="http://schemas.microsoft.com/office/drawing/2014/main" id="{6C7E8449-F375-36E7-8274-F2CD81F88026}"/>
              </a:ext>
            </a:extLst>
          </p:cNvPr>
          <p:cNvCxnSpPr>
            <a:cxnSpLocks/>
            <a:stCxn id="133" idx="5"/>
          </p:cNvCxnSpPr>
          <p:nvPr/>
        </p:nvCxnSpPr>
        <p:spPr bwMode="auto">
          <a:xfrm flipH="1">
            <a:off x="2336419" y="2587445"/>
            <a:ext cx="2657821" cy="2316164"/>
          </a:xfrm>
          <a:prstGeom prst="straightConnector1">
            <a:avLst/>
          </a:prstGeom>
          <a:noFill/>
          <a:ln w="57150" cap="flat" cmpd="sng" algn="ctr">
            <a:solidFill>
              <a:srgbClr val="FFFF00"/>
            </a:solidFill>
            <a:prstDash val="solid"/>
            <a:round/>
            <a:headEnd type="none" w="med" len="med"/>
            <a:tailEnd type="triangle" w="med" len="med"/>
          </a:ln>
          <a:effectLst/>
        </p:spPr>
      </p:cxnSp>
      <p:sp>
        <p:nvSpPr>
          <p:cNvPr id="59" name="TextBox 58">
            <a:extLst>
              <a:ext uri="{FF2B5EF4-FFF2-40B4-BE49-F238E27FC236}">
                <a16:creationId xmlns:a16="http://schemas.microsoft.com/office/drawing/2014/main" id="{26D37F04-9AA0-8C23-56E9-2165C8727D59}"/>
              </a:ext>
            </a:extLst>
          </p:cNvPr>
          <p:cNvSpPr txBox="1"/>
          <p:nvPr/>
        </p:nvSpPr>
        <p:spPr bwMode="auto">
          <a:xfrm>
            <a:off x="1276095" y="5914551"/>
            <a:ext cx="6942926" cy="523220"/>
          </a:xfrm>
          <a:prstGeom prst="rect">
            <a:avLst/>
          </a:prstGeom>
          <a:solidFill>
            <a:schemeClr val="bg1"/>
          </a:solidFill>
          <a:ln w="76200">
            <a:noFill/>
            <a:miter lim="800000"/>
            <a:headEnd/>
            <a:tailEnd/>
          </a:ln>
          <a:effectLst>
            <a:outerShdw blurRad="50800" dist="38100" dir="2700000" algn="tl" rotWithShape="0">
              <a:prstClr val="black">
                <a:alpha val="40000"/>
              </a:prstClr>
            </a:outerShdw>
          </a:effectLst>
        </p:spPr>
        <p:txBody>
          <a:bodyPr wrap="non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dirty="0">
                <a:solidFill>
                  <a:srgbClr val="FFFF00"/>
                </a:solidFill>
                <a:latin typeface="Arial" panose="020B0604020202020204" pitchFamily="34" charset="0"/>
                <a:cs typeface="Arial" panose="020B0604020202020204" pitchFamily="34" charset="0"/>
              </a:rPr>
              <a:t>Fall back on standard crypto hash function</a:t>
            </a:r>
          </a:p>
        </p:txBody>
      </p:sp>
      <p:sp>
        <p:nvSpPr>
          <p:cNvPr id="17" name="Freeform 86">
            <a:extLst>
              <a:ext uri="{FF2B5EF4-FFF2-40B4-BE49-F238E27FC236}">
                <a16:creationId xmlns:a16="http://schemas.microsoft.com/office/drawing/2014/main" id="{C81022D0-A665-F10A-7F23-425FB9F75B3B}"/>
              </a:ext>
            </a:extLst>
          </p:cNvPr>
          <p:cNvSpPr/>
          <p:nvPr/>
        </p:nvSpPr>
        <p:spPr bwMode="auto">
          <a:xfrm>
            <a:off x="3640738" y="1312333"/>
            <a:ext cx="907794" cy="457237"/>
          </a:xfrm>
          <a:custGeom>
            <a:avLst/>
            <a:gdLst>
              <a:gd name="connsiteX0" fmla="*/ 699976 w 907794"/>
              <a:gd name="connsiteY0" fmla="*/ 387928 h 457237"/>
              <a:gd name="connsiteX1" fmla="*/ 312049 w 907794"/>
              <a:gd name="connsiteY1" fmla="*/ 27709 h 457237"/>
              <a:gd name="connsiteX2" fmla="*/ 21104 w 907794"/>
              <a:gd name="connsiteY2" fmla="*/ 457200 h 457237"/>
              <a:gd name="connsiteX3" fmla="*/ 907794 w 907794"/>
              <a:gd name="connsiteY3" fmla="*/ 0 h 457237"/>
              <a:gd name="connsiteX4" fmla="*/ 907794 w 907794"/>
              <a:gd name="connsiteY4" fmla="*/ 0 h 4572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7794" h="457237">
                <a:moveTo>
                  <a:pt x="699976" y="387928"/>
                </a:moveTo>
                <a:cubicBezTo>
                  <a:pt x="562585" y="202046"/>
                  <a:pt x="425194" y="16164"/>
                  <a:pt x="312049" y="27709"/>
                </a:cubicBezTo>
                <a:cubicBezTo>
                  <a:pt x="198904" y="39254"/>
                  <a:pt x="-78187" y="461818"/>
                  <a:pt x="21104" y="457200"/>
                </a:cubicBezTo>
                <a:cubicBezTo>
                  <a:pt x="120395" y="452582"/>
                  <a:pt x="907794" y="0"/>
                  <a:pt x="907794" y="0"/>
                </a:cubicBezTo>
                <a:lnTo>
                  <a:pt x="907794" y="0"/>
                </a:lnTo>
              </a:path>
            </a:pathLst>
          </a:custGeom>
          <a:noFill/>
          <a:ln w="76200">
            <a:solidFill>
              <a:srgbClr val="FF0000"/>
            </a:solidFill>
            <a:round/>
            <a:headEnd type="none" w="med" len="med"/>
            <a:tailEnd type="triangl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4400" b="0" i="0" u="none" strike="noStrike" cap="none" normalizeH="0" baseline="0" dirty="0">
              <a:ln>
                <a:noFill/>
              </a:ln>
              <a:solidFill>
                <a:srgbClr val="0000FF"/>
              </a:solidFill>
              <a:effectLst/>
              <a:latin typeface="Comic Sans MS" pitchFamily="66" charset="0"/>
            </a:endParaRPr>
          </a:p>
        </p:txBody>
      </p:sp>
      <p:sp>
        <p:nvSpPr>
          <p:cNvPr id="18" name="TextBox 3">
            <a:extLst>
              <a:ext uri="{FF2B5EF4-FFF2-40B4-BE49-F238E27FC236}">
                <a16:creationId xmlns:a16="http://schemas.microsoft.com/office/drawing/2014/main" id="{65F40CA9-EEFB-512F-10E9-6C25ABA39F5B}"/>
              </a:ext>
            </a:extLst>
          </p:cNvPr>
          <p:cNvSpPr txBox="1"/>
          <p:nvPr/>
        </p:nvSpPr>
        <p:spPr bwMode="auto">
          <a:xfrm>
            <a:off x="2563234" y="3242875"/>
            <a:ext cx="4232137" cy="523220"/>
          </a:xfrm>
          <a:prstGeom prst="rect">
            <a:avLst/>
          </a:prstGeom>
          <a:solidFill>
            <a:schemeClr val="bg1"/>
          </a:solidFill>
          <a:ln w="76200">
            <a:solidFill>
              <a:schemeClr val="accent2">
                <a:lumMod val="40000"/>
                <a:lumOff val="60000"/>
              </a:schemeClr>
            </a:solidFill>
            <a:miter lim="800000"/>
            <a:headEnd/>
            <a:tailEnd/>
          </a:ln>
          <a:effectLst>
            <a:outerShdw blurRad="50800" dist="38100" dir="2700000" algn="tl" rotWithShape="0">
              <a:prstClr val="black">
                <a:alpha val="40000"/>
              </a:prstClr>
            </a:outerShdw>
          </a:effectLst>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dirty="0">
                <a:solidFill>
                  <a:srgbClr val="FFFF00"/>
                </a:solidFill>
                <a:latin typeface="Arial" panose="020B0604020202020204" pitchFamily="34" charset="0"/>
                <a:cs typeface="Arial" panose="020B0604020202020204" pitchFamily="34" charset="0"/>
              </a:rPr>
              <a:t>Eventually,  </a:t>
            </a:r>
            <a:r>
              <a:rPr lang="en-US" sz="2800" dirty="0" err="1">
                <a:solidFill>
                  <a:srgbClr val="FFFF00"/>
                </a:solidFill>
                <a:latin typeface="Arial" panose="020B0604020202020204" pitchFamily="34" charset="0"/>
                <a:cs typeface="Arial" panose="020B0604020202020204" pitchFamily="34" charset="0"/>
              </a:rPr>
              <a:t>s</a:t>
            </a:r>
            <a:r>
              <a:rPr lang="en-US" sz="2800" baseline="-25000" dirty="0" err="1">
                <a:solidFill>
                  <a:srgbClr val="FFFF00"/>
                </a:solidFill>
                <a:latin typeface="Arial" panose="020B0604020202020204" pitchFamily="34" charset="0"/>
                <a:cs typeface="Arial" panose="020B0604020202020204" pitchFamily="34" charset="0"/>
              </a:rPr>
              <a:t>r</a:t>
            </a:r>
            <a:r>
              <a:rPr lang="en-US" sz="2800" dirty="0">
                <a:solidFill>
                  <a:srgbClr val="FFFF00"/>
                </a:solidFill>
                <a:latin typeface="Arial" panose="020B0604020202020204" pitchFamily="34" charset="0"/>
                <a:cs typeface="Arial" panose="020B0604020202020204" pitchFamily="34" charset="0"/>
              </a:rPr>
              <a:t> = H(s</a:t>
            </a:r>
            <a:r>
              <a:rPr lang="en-US" sz="2800" baseline="-25000" dirty="0">
                <a:solidFill>
                  <a:srgbClr val="FFFF00"/>
                </a:solidFill>
                <a:latin typeface="Arial" panose="020B0604020202020204" pitchFamily="34" charset="0"/>
                <a:cs typeface="Arial" panose="020B0604020202020204" pitchFamily="34" charset="0"/>
              </a:rPr>
              <a:t>r-1 </a:t>
            </a:r>
            <a:r>
              <a:rPr lang="en-US" sz="2800" dirty="0">
                <a:solidFill>
                  <a:srgbClr val="FFFF00"/>
                </a:solidFill>
                <a:latin typeface="Arial" panose="020B0604020202020204" pitchFamily="34" charset="0"/>
                <a:cs typeface="Arial" panose="020B0604020202020204" pitchFamily="34" charset="0"/>
              </a:rPr>
              <a:t>|| r)</a:t>
            </a:r>
            <a:endParaRPr lang="en-US" sz="2800" baseline="-25000" dirty="0">
              <a:solidFill>
                <a:srgbClr val="FFFF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99794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31A645D-82BA-46F0-C2FD-5961C921B649}"/>
              </a:ext>
            </a:extLst>
          </p:cNvPr>
          <p:cNvSpPr txBox="1"/>
          <p:nvPr/>
        </p:nvSpPr>
        <p:spPr bwMode="auto">
          <a:xfrm>
            <a:off x="1433210" y="3780341"/>
            <a:ext cx="3361818" cy="523220"/>
          </a:xfrm>
          <a:prstGeom prst="rect">
            <a:avLst/>
          </a:prstGeom>
          <a:solidFill>
            <a:schemeClr val="bg1"/>
          </a:solidFill>
          <a:ln w="76200">
            <a:solidFill>
              <a:srgbClr val="FF66FF"/>
            </a:solid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2800" dirty="0">
                <a:solidFill>
                  <a:srgbClr val="FFFF00"/>
                </a:solidFill>
                <a:latin typeface="Arial" panose="020B0604020202020204" pitchFamily="34" charset="0"/>
                <a:cs typeface="Arial" panose="020B0604020202020204" pitchFamily="34" charset="0"/>
              </a:rPr>
              <a:t>OK to delegate vote</a:t>
            </a:r>
          </a:p>
        </p:txBody>
      </p:sp>
      <p:sp>
        <p:nvSpPr>
          <p:cNvPr id="5" name="TextBox 4">
            <a:extLst>
              <a:ext uri="{FF2B5EF4-FFF2-40B4-BE49-F238E27FC236}">
                <a16:creationId xmlns:a16="http://schemas.microsoft.com/office/drawing/2014/main" id="{5AD4AD85-CA0F-E759-3614-60793277A67F}"/>
              </a:ext>
            </a:extLst>
          </p:cNvPr>
          <p:cNvSpPr txBox="1"/>
          <p:nvPr/>
        </p:nvSpPr>
        <p:spPr bwMode="auto">
          <a:xfrm>
            <a:off x="1433210" y="4654902"/>
            <a:ext cx="5424883" cy="523220"/>
          </a:xfrm>
          <a:prstGeom prst="rect">
            <a:avLst/>
          </a:prstGeom>
          <a:solidFill>
            <a:schemeClr val="bg1"/>
          </a:solidFill>
          <a:ln w="76200">
            <a:solidFill>
              <a:srgbClr val="CCECFF"/>
            </a:solid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2800" dirty="0">
                <a:solidFill>
                  <a:srgbClr val="FFFF00"/>
                </a:solidFill>
                <a:latin typeface="Arial" panose="020B0604020202020204" pitchFamily="34" charset="0"/>
                <a:cs typeface="Arial" panose="020B0604020202020204" pitchFamily="34" charset="0"/>
              </a:rPr>
              <a:t>Reward at end of 3 month period</a:t>
            </a:r>
          </a:p>
        </p:txBody>
      </p:sp>
      <p:sp>
        <p:nvSpPr>
          <p:cNvPr id="6" name="TextBox 5">
            <a:extLst>
              <a:ext uri="{FF2B5EF4-FFF2-40B4-BE49-F238E27FC236}">
                <a16:creationId xmlns:a16="http://schemas.microsoft.com/office/drawing/2014/main" id="{B1CEAC26-C462-40BC-7E96-0EBFC41FC25B}"/>
              </a:ext>
            </a:extLst>
          </p:cNvPr>
          <p:cNvSpPr txBox="1"/>
          <p:nvPr/>
        </p:nvSpPr>
        <p:spPr bwMode="auto">
          <a:xfrm>
            <a:off x="1433210" y="2031219"/>
            <a:ext cx="5543505" cy="523220"/>
          </a:xfrm>
          <a:prstGeom prst="rect">
            <a:avLst/>
          </a:prstGeom>
          <a:solidFill>
            <a:schemeClr val="bg1"/>
          </a:solidFill>
          <a:ln w="76200">
            <a:solidFill>
              <a:srgbClr val="92D050"/>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a:solidFill>
                  <a:srgbClr val="FFFF00"/>
                </a:solidFill>
                <a:latin typeface="Arial" panose="020B0604020202020204" pitchFamily="34" charset="0"/>
                <a:cs typeface="Arial" panose="020B0604020202020204" pitchFamily="34" charset="0"/>
              </a:rPr>
              <a:t>Parties </a:t>
            </a:r>
            <a:r>
              <a:rPr lang="en-US" sz="2800" i="1" dirty="0">
                <a:solidFill>
                  <a:schemeClr val="tx1"/>
                </a:solidFill>
                <a:latin typeface="Arial" panose="020B0604020202020204" pitchFamily="34" charset="0"/>
                <a:cs typeface="Arial" panose="020B0604020202020204" pitchFamily="34" charset="0"/>
              </a:rPr>
              <a:t>pledge</a:t>
            </a:r>
            <a:r>
              <a:rPr lang="en-US" sz="2800" dirty="0">
                <a:solidFill>
                  <a:srgbClr val="FFFF00"/>
                </a:solidFill>
                <a:latin typeface="Arial" panose="020B0604020202020204" pitchFamily="34" charset="0"/>
                <a:cs typeface="Arial" panose="020B0604020202020204" pitchFamily="34" charset="0"/>
              </a:rPr>
              <a:t> algos for 3 months</a:t>
            </a:r>
          </a:p>
        </p:txBody>
      </p:sp>
      <p:sp>
        <p:nvSpPr>
          <p:cNvPr id="8" name="TextBox 7">
            <a:extLst>
              <a:ext uri="{FF2B5EF4-FFF2-40B4-BE49-F238E27FC236}">
                <a16:creationId xmlns:a16="http://schemas.microsoft.com/office/drawing/2014/main" id="{02A44F2D-90EC-2FC9-2097-DB69B830777F}"/>
              </a:ext>
            </a:extLst>
          </p:cNvPr>
          <p:cNvSpPr txBox="1"/>
          <p:nvPr/>
        </p:nvSpPr>
        <p:spPr bwMode="auto">
          <a:xfrm>
            <a:off x="1433210" y="2905780"/>
            <a:ext cx="5503430" cy="523220"/>
          </a:xfrm>
          <a:prstGeom prst="rect">
            <a:avLst/>
          </a:prstGeom>
          <a:solidFill>
            <a:schemeClr val="bg1"/>
          </a:solidFill>
          <a:ln w="76200">
            <a:solidFill>
              <a:srgbClr val="FF0000"/>
            </a:solid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2800" dirty="0">
                <a:solidFill>
                  <a:srgbClr val="FFFF00"/>
                </a:solidFill>
                <a:latin typeface="Arial" panose="020B0604020202020204" pitchFamily="34" charset="0"/>
                <a:cs typeface="Arial" panose="020B0604020202020204" pitchFamily="34" charset="0"/>
              </a:rPr>
              <a:t>Agree to participate in consensus</a:t>
            </a:r>
          </a:p>
        </p:txBody>
      </p:sp>
      <p:sp>
        <p:nvSpPr>
          <p:cNvPr id="2" name="Title 1">
            <a:extLst>
              <a:ext uri="{FF2B5EF4-FFF2-40B4-BE49-F238E27FC236}">
                <a16:creationId xmlns:a16="http://schemas.microsoft.com/office/drawing/2014/main" id="{F0E021D0-7D2C-4366-FA2A-74CBDCE44209}"/>
              </a:ext>
            </a:extLst>
          </p:cNvPr>
          <p:cNvSpPr>
            <a:spLocks noGrp="1"/>
          </p:cNvSpPr>
          <p:nvPr>
            <p:ph type="title"/>
          </p:nvPr>
        </p:nvSpPr>
        <p:spPr/>
        <p:txBody>
          <a:bodyPr/>
          <a:lstStyle/>
          <a:p>
            <a:r>
              <a:rPr lang="en-US" dirty="0">
                <a:solidFill>
                  <a:srgbClr val="FFFF00"/>
                </a:solidFill>
              </a:rPr>
              <a:t>Algorand </a:t>
            </a:r>
            <a:r>
              <a:rPr lang="en-US" dirty="0" err="1">
                <a:solidFill>
                  <a:srgbClr val="FFFF00"/>
                </a:solidFill>
              </a:rPr>
              <a:t>Tokenomics</a:t>
            </a:r>
            <a:endParaRPr lang="en-US" dirty="0">
              <a:solidFill>
                <a:srgbClr val="FFFF00"/>
              </a:solidFill>
            </a:endParaRPr>
          </a:p>
        </p:txBody>
      </p:sp>
      <p:sp>
        <p:nvSpPr>
          <p:cNvPr id="3" name="Slide Number Placeholder 2">
            <a:extLst>
              <a:ext uri="{FF2B5EF4-FFF2-40B4-BE49-F238E27FC236}">
                <a16:creationId xmlns:a16="http://schemas.microsoft.com/office/drawing/2014/main" id="{8CB74CB9-B972-C2CE-E548-B7719DC4E752}"/>
              </a:ext>
            </a:extLst>
          </p:cNvPr>
          <p:cNvSpPr>
            <a:spLocks noGrp="1"/>
          </p:cNvSpPr>
          <p:nvPr>
            <p:ph type="sldNum" sz="quarter" idx="11"/>
          </p:nvPr>
        </p:nvSpPr>
        <p:spPr/>
        <p:txBody>
          <a:bodyPr/>
          <a:lstStyle/>
          <a:p>
            <a:pPr>
              <a:defRPr/>
            </a:pPr>
            <a:fld id="{D65C4E5D-DA99-460E-9E68-E8A28959880C}" type="slidenum">
              <a:rPr lang="x-none" smtClean="0"/>
              <a:pPr>
                <a:defRPr/>
              </a:pPr>
              <a:t>64</a:t>
            </a:fld>
            <a:endParaRPr lang="en-US" dirty="0"/>
          </a:p>
        </p:txBody>
      </p:sp>
    </p:spTree>
    <p:extLst>
      <p:ext uri="{BB962C8B-B14F-4D97-AF65-F5344CB8AC3E}">
        <p14:creationId xmlns:p14="http://schemas.microsoft.com/office/powerpoint/2010/main" val="2186448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8"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31A645D-82BA-46F0-C2FD-5961C921B649}"/>
              </a:ext>
            </a:extLst>
          </p:cNvPr>
          <p:cNvSpPr txBox="1"/>
          <p:nvPr/>
        </p:nvSpPr>
        <p:spPr bwMode="auto">
          <a:xfrm>
            <a:off x="1256507" y="4020038"/>
            <a:ext cx="5386411" cy="523220"/>
          </a:xfrm>
          <a:prstGeom prst="rect">
            <a:avLst/>
          </a:prstGeom>
          <a:solidFill>
            <a:schemeClr val="bg1"/>
          </a:solidFill>
          <a:ln w="76200">
            <a:solidFill>
              <a:srgbClr val="FF66FF"/>
            </a:solid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2800" dirty="0">
                <a:solidFill>
                  <a:srgbClr val="FFFF00"/>
                </a:solidFill>
                <a:latin typeface="Arial" panose="020B0604020202020204" pitchFamily="34" charset="0"/>
                <a:cs typeface="Arial" panose="020B0604020202020204" pitchFamily="34" charset="0"/>
              </a:rPr>
              <a:t>Slashing mechanisms unpopular</a:t>
            </a:r>
          </a:p>
        </p:txBody>
      </p:sp>
      <p:sp>
        <p:nvSpPr>
          <p:cNvPr id="5" name="TextBox 4">
            <a:extLst>
              <a:ext uri="{FF2B5EF4-FFF2-40B4-BE49-F238E27FC236}">
                <a16:creationId xmlns:a16="http://schemas.microsoft.com/office/drawing/2014/main" id="{5AD4AD85-CA0F-E759-3614-60793277A67F}"/>
              </a:ext>
            </a:extLst>
          </p:cNvPr>
          <p:cNvSpPr txBox="1"/>
          <p:nvPr/>
        </p:nvSpPr>
        <p:spPr bwMode="auto">
          <a:xfrm>
            <a:off x="1256507" y="4894599"/>
            <a:ext cx="5687776" cy="523220"/>
          </a:xfrm>
          <a:prstGeom prst="rect">
            <a:avLst/>
          </a:prstGeom>
          <a:solidFill>
            <a:schemeClr val="bg1"/>
          </a:solidFill>
          <a:ln w="76200">
            <a:solidFill>
              <a:srgbClr val="CCECFF"/>
            </a:solid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2800" dirty="0">
                <a:solidFill>
                  <a:srgbClr val="FFFF00"/>
                </a:solidFill>
                <a:latin typeface="Arial" panose="020B0604020202020204" pitchFamily="34" charset="0"/>
                <a:cs typeface="Arial" panose="020B0604020202020204" pitchFamily="34" charset="0"/>
              </a:rPr>
              <a:t>Danger of abuse and manipulation</a:t>
            </a:r>
          </a:p>
        </p:txBody>
      </p:sp>
      <p:sp>
        <p:nvSpPr>
          <p:cNvPr id="6" name="TextBox 5">
            <a:extLst>
              <a:ext uri="{FF2B5EF4-FFF2-40B4-BE49-F238E27FC236}">
                <a16:creationId xmlns:a16="http://schemas.microsoft.com/office/drawing/2014/main" id="{B1CEAC26-C462-40BC-7E96-0EBFC41FC25B}"/>
              </a:ext>
            </a:extLst>
          </p:cNvPr>
          <p:cNvSpPr txBox="1"/>
          <p:nvPr/>
        </p:nvSpPr>
        <p:spPr bwMode="auto">
          <a:xfrm>
            <a:off x="1256507" y="2270916"/>
            <a:ext cx="6021200" cy="523220"/>
          </a:xfrm>
          <a:prstGeom prst="rect">
            <a:avLst/>
          </a:prstGeom>
          <a:solidFill>
            <a:schemeClr val="bg1"/>
          </a:solidFill>
          <a:ln w="76200">
            <a:solidFill>
              <a:srgbClr val="92D050"/>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a:solidFill>
                  <a:srgbClr val="FFFF00"/>
                </a:solidFill>
                <a:latin typeface="Arial" panose="020B0604020202020204" pitchFamily="34" charset="0"/>
                <a:cs typeface="Arial" panose="020B0604020202020204" pitchFamily="34" charset="0"/>
              </a:rPr>
              <a:t>Early withdrawal? OK, but no reward</a:t>
            </a:r>
          </a:p>
        </p:txBody>
      </p:sp>
      <p:sp>
        <p:nvSpPr>
          <p:cNvPr id="8" name="TextBox 7">
            <a:extLst>
              <a:ext uri="{FF2B5EF4-FFF2-40B4-BE49-F238E27FC236}">
                <a16:creationId xmlns:a16="http://schemas.microsoft.com/office/drawing/2014/main" id="{02A44F2D-90EC-2FC9-2097-DB69B830777F}"/>
              </a:ext>
            </a:extLst>
          </p:cNvPr>
          <p:cNvSpPr txBox="1"/>
          <p:nvPr/>
        </p:nvSpPr>
        <p:spPr bwMode="auto">
          <a:xfrm>
            <a:off x="1256507" y="3145477"/>
            <a:ext cx="6465231" cy="523220"/>
          </a:xfrm>
          <a:prstGeom prst="rect">
            <a:avLst/>
          </a:prstGeom>
          <a:solidFill>
            <a:schemeClr val="bg1"/>
          </a:solidFill>
          <a:ln w="76200">
            <a:solidFill>
              <a:srgbClr val="FF0000"/>
            </a:solid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2800" dirty="0">
                <a:solidFill>
                  <a:srgbClr val="FFFF00"/>
                </a:solidFill>
                <a:latin typeface="Arial" panose="020B0604020202020204" pitchFamily="34" charset="0"/>
                <a:cs typeface="Arial" panose="020B0604020202020204" pitchFamily="34" charset="0"/>
              </a:rPr>
              <a:t>No punishment for bad or lazy behavior</a:t>
            </a:r>
          </a:p>
        </p:txBody>
      </p:sp>
      <p:sp>
        <p:nvSpPr>
          <p:cNvPr id="2" name="Title 1">
            <a:extLst>
              <a:ext uri="{FF2B5EF4-FFF2-40B4-BE49-F238E27FC236}">
                <a16:creationId xmlns:a16="http://schemas.microsoft.com/office/drawing/2014/main" id="{F0E021D0-7D2C-4366-FA2A-74CBDCE44209}"/>
              </a:ext>
            </a:extLst>
          </p:cNvPr>
          <p:cNvSpPr>
            <a:spLocks noGrp="1"/>
          </p:cNvSpPr>
          <p:nvPr>
            <p:ph type="title"/>
          </p:nvPr>
        </p:nvSpPr>
        <p:spPr/>
        <p:txBody>
          <a:bodyPr/>
          <a:lstStyle/>
          <a:p>
            <a:r>
              <a:rPr lang="en-US" dirty="0">
                <a:solidFill>
                  <a:srgbClr val="FFFF00"/>
                </a:solidFill>
              </a:rPr>
              <a:t>Why no Slashing?</a:t>
            </a:r>
          </a:p>
        </p:txBody>
      </p:sp>
      <p:sp>
        <p:nvSpPr>
          <p:cNvPr id="3" name="Slide Number Placeholder 2">
            <a:extLst>
              <a:ext uri="{FF2B5EF4-FFF2-40B4-BE49-F238E27FC236}">
                <a16:creationId xmlns:a16="http://schemas.microsoft.com/office/drawing/2014/main" id="{8CB74CB9-B972-C2CE-E548-B7719DC4E752}"/>
              </a:ext>
            </a:extLst>
          </p:cNvPr>
          <p:cNvSpPr>
            <a:spLocks noGrp="1"/>
          </p:cNvSpPr>
          <p:nvPr>
            <p:ph type="sldNum" sz="quarter" idx="11"/>
          </p:nvPr>
        </p:nvSpPr>
        <p:spPr/>
        <p:txBody>
          <a:bodyPr/>
          <a:lstStyle/>
          <a:p>
            <a:pPr>
              <a:defRPr/>
            </a:pPr>
            <a:fld id="{D65C4E5D-DA99-460E-9E68-E8A28959880C}" type="slidenum">
              <a:rPr lang="x-none" smtClean="0"/>
              <a:pPr>
                <a:defRPr/>
              </a:pPr>
              <a:t>65</a:t>
            </a:fld>
            <a:endParaRPr lang="en-US" dirty="0"/>
          </a:p>
        </p:txBody>
      </p:sp>
    </p:spTree>
    <p:extLst>
      <p:ext uri="{BB962C8B-B14F-4D97-AF65-F5344CB8AC3E}">
        <p14:creationId xmlns:p14="http://schemas.microsoft.com/office/powerpoint/2010/main" val="46086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8"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CF7A1090-030D-08C9-536E-7C54D81C508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52750" y="1143000"/>
            <a:ext cx="3238500" cy="4572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6F80398-0387-944F-9F6F-A268E4175CB2}"/>
              </a:ext>
            </a:extLst>
          </p:cNvPr>
          <p:cNvSpPr>
            <a:spLocks noGrp="1"/>
          </p:cNvSpPr>
          <p:nvPr>
            <p:ph type="title"/>
          </p:nvPr>
        </p:nvSpPr>
        <p:spPr>
          <a:xfrm>
            <a:off x="685800" y="2857500"/>
            <a:ext cx="7772400" cy="1143000"/>
          </a:xfrm>
        </p:spPr>
        <p:txBody>
          <a:bodyPr/>
          <a:lstStyle/>
          <a:p>
            <a:r>
              <a:rPr lang="en-US" dirty="0">
                <a:solidFill>
                  <a:srgbClr val="FFFF00"/>
                </a:solidFill>
              </a:rPr>
              <a:t>Ethereum</a:t>
            </a:r>
          </a:p>
        </p:txBody>
      </p:sp>
      <p:sp>
        <p:nvSpPr>
          <p:cNvPr id="3" name="Slide Number Placeholder 2">
            <a:extLst>
              <a:ext uri="{FF2B5EF4-FFF2-40B4-BE49-F238E27FC236}">
                <a16:creationId xmlns:a16="http://schemas.microsoft.com/office/drawing/2014/main" id="{1653C1B2-8BE8-F73C-31B7-40225CB04164}"/>
              </a:ext>
            </a:extLst>
          </p:cNvPr>
          <p:cNvSpPr>
            <a:spLocks noGrp="1"/>
          </p:cNvSpPr>
          <p:nvPr>
            <p:ph type="sldNum" sz="quarter" idx="11"/>
          </p:nvPr>
        </p:nvSpPr>
        <p:spPr/>
        <p:txBody>
          <a:bodyPr/>
          <a:lstStyle/>
          <a:p>
            <a:pPr>
              <a:defRPr/>
            </a:pPr>
            <a:fld id="{D65C4E5D-DA99-460E-9E68-E8A28959880C}" type="slidenum">
              <a:rPr lang="x-none" smtClean="0"/>
              <a:pPr>
                <a:defRPr/>
              </a:pPr>
              <a:t>66</a:t>
            </a:fld>
            <a:endParaRPr lang="en-US" dirty="0"/>
          </a:p>
        </p:txBody>
      </p:sp>
    </p:spTree>
    <p:extLst>
      <p:ext uri="{BB962C8B-B14F-4D97-AF65-F5344CB8AC3E}">
        <p14:creationId xmlns:p14="http://schemas.microsoft.com/office/powerpoint/2010/main" val="110871675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9FF164C-7E1D-4643-A12E-FDCBF6F75DD8}"/>
              </a:ext>
            </a:extLst>
          </p:cNvPr>
          <p:cNvSpPr>
            <a:spLocks noGrp="1"/>
          </p:cNvSpPr>
          <p:nvPr>
            <p:ph type="sldNum" sz="quarter" idx="11"/>
          </p:nvPr>
        </p:nvSpPr>
        <p:spPr/>
        <p:txBody>
          <a:bodyPr/>
          <a:lstStyle/>
          <a:p>
            <a:pPr>
              <a:defRPr/>
            </a:pPr>
            <a:fld id="{FE25F947-77F5-4CA6-8472-B4B2967773ED}" type="slidenum">
              <a:rPr lang="x-none" smtClean="0"/>
              <a:pPr>
                <a:defRPr/>
              </a:pPr>
              <a:t>67</a:t>
            </a:fld>
            <a:endParaRPr lang="en-US" dirty="0"/>
          </a:p>
        </p:txBody>
      </p:sp>
      <p:grpSp>
        <p:nvGrpSpPr>
          <p:cNvPr id="3" name="Group 50">
            <a:extLst>
              <a:ext uri="{FF2B5EF4-FFF2-40B4-BE49-F238E27FC236}">
                <a16:creationId xmlns:a16="http://schemas.microsoft.com/office/drawing/2014/main" id="{76277D06-331B-45EA-8E35-2F1AEE2583D5}"/>
              </a:ext>
            </a:extLst>
          </p:cNvPr>
          <p:cNvGrpSpPr>
            <a:grpSpLocks/>
          </p:cNvGrpSpPr>
          <p:nvPr/>
        </p:nvGrpSpPr>
        <p:grpSpPr bwMode="auto">
          <a:xfrm>
            <a:off x="4411665" y="1775422"/>
            <a:ext cx="1447800" cy="1295400"/>
            <a:chOff x="3168" y="1824"/>
            <a:chExt cx="912" cy="816"/>
          </a:xfrm>
          <a:effectLst>
            <a:glow rad="101600">
              <a:schemeClr val="accent3">
                <a:satMod val="175000"/>
                <a:alpha val="40000"/>
              </a:schemeClr>
            </a:glow>
          </a:effectLst>
        </p:grpSpPr>
        <p:sp>
          <p:nvSpPr>
            <p:cNvPr id="4" name="Freeform 51">
              <a:extLst>
                <a:ext uri="{FF2B5EF4-FFF2-40B4-BE49-F238E27FC236}">
                  <a16:creationId xmlns:a16="http://schemas.microsoft.com/office/drawing/2014/main" id="{3484D477-C141-410E-949B-A77F6293378E}"/>
                </a:ext>
              </a:extLst>
            </p:cNvPr>
            <p:cNvSpPr>
              <a:spLocks/>
            </p:cNvSpPr>
            <p:nvPr/>
          </p:nvSpPr>
          <p:spPr bwMode="auto">
            <a:xfrm>
              <a:off x="3936" y="2064"/>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2"/>
            </a:solidFill>
            <a:ln w="9525">
              <a:solidFill>
                <a:schemeClr val="bg1"/>
              </a:solidFill>
              <a:round/>
              <a:headEnd/>
              <a:tailEnd/>
            </a:ln>
          </p:spPr>
          <p:txBody>
            <a:bodyPr wrap="none" anchor="ctr"/>
            <a:lstStyle/>
            <a:p>
              <a:endParaRPr lang="en-US" dirty="0"/>
            </a:p>
          </p:txBody>
        </p:sp>
        <p:sp>
          <p:nvSpPr>
            <p:cNvPr id="5" name="Freeform 52">
              <a:extLst>
                <a:ext uri="{FF2B5EF4-FFF2-40B4-BE49-F238E27FC236}">
                  <a16:creationId xmlns:a16="http://schemas.microsoft.com/office/drawing/2014/main" id="{E9F2768D-12C3-451A-BC05-64BCD3F79646}"/>
                </a:ext>
              </a:extLst>
            </p:cNvPr>
            <p:cNvSpPr>
              <a:spLocks/>
            </p:cNvSpPr>
            <p:nvPr/>
          </p:nvSpPr>
          <p:spPr bwMode="auto">
            <a:xfrm>
              <a:off x="3728" y="1920"/>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2"/>
            </a:solidFill>
            <a:ln w="9525">
              <a:solidFill>
                <a:schemeClr val="bg1"/>
              </a:solidFill>
              <a:round/>
              <a:headEnd/>
              <a:tailEnd/>
            </a:ln>
          </p:spPr>
          <p:txBody>
            <a:bodyPr wrap="none" anchor="ctr"/>
            <a:lstStyle/>
            <a:p>
              <a:endParaRPr lang="en-US" dirty="0"/>
            </a:p>
          </p:txBody>
        </p:sp>
        <p:sp>
          <p:nvSpPr>
            <p:cNvPr id="6" name="Freeform 53">
              <a:extLst>
                <a:ext uri="{FF2B5EF4-FFF2-40B4-BE49-F238E27FC236}">
                  <a16:creationId xmlns:a16="http://schemas.microsoft.com/office/drawing/2014/main" id="{BC8544A8-F2EB-463D-9CBD-483FDBF8A2A3}"/>
                </a:ext>
              </a:extLst>
            </p:cNvPr>
            <p:cNvSpPr>
              <a:spLocks/>
            </p:cNvSpPr>
            <p:nvPr/>
          </p:nvSpPr>
          <p:spPr bwMode="auto">
            <a:xfrm>
              <a:off x="3504" y="1824"/>
              <a:ext cx="144" cy="288"/>
            </a:xfrm>
            <a:custGeom>
              <a:avLst/>
              <a:gdLst>
                <a:gd name="T0" fmla="*/ 0 w 144"/>
                <a:gd name="T1" fmla="*/ 41 h 336"/>
                <a:gd name="T2" fmla="*/ 96 w 144"/>
                <a:gd name="T3" fmla="*/ 0 h 336"/>
                <a:gd name="T4" fmla="*/ 144 w 144"/>
                <a:gd name="T5" fmla="*/ 41 h 336"/>
                <a:gd name="T6" fmla="*/ 144 w 144"/>
                <a:gd name="T7" fmla="*/ 288 h 336"/>
                <a:gd name="T8" fmla="*/ 96 w 144"/>
                <a:gd name="T9" fmla="*/ 247 h 336"/>
                <a:gd name="T10" fmla="*/ 96 w 144"/>
                <a:gd name="T11" fmla="*/ 82 h 336"/>
                <a:gd name="T12" fmla="*/ 0 w 144"/>
                <a:gd name="T13" fmla="*/ 123 h 336"/>
                <a:gd name="T14" fmla="*/ 0 w 144"/>
                <a:gd name="T15" fmla="*/ 41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2"/>
            </a:solidFill>
            <a:ln w="9525">
              <a:solidFill>
                <a:schemeClr val="bg1"/>
              </a:solidFill>
              <a:round/>
              <a:headEnd/>
              <a:tailEnd/>
            </a:ln>
          </p:spPr>
          <p:txBody>
            <a:bodyPr wrap="none" anchor="ctr"/>
            <a:lstStyle/>
            <a:p>
              <a:endParaRPr lang="en-US" dirty="0"/>
            </a:p>
          </p:txBody>
        </p:sp>
        <p:sp>
          <p:nvSpPr>
            <p:cNvPr id="7" name="Freeform 54">
              <a:extLst>
                <a:ext uri="{FF2B5EF4-FFF2-40B4-BE49-F238E27FC236}">
                  <a16:creationId xmlns:a16="http://schemas.microsoft.com/office/drawing/2014/main" id="{8B33582E-E66C-4D14-A195-A63719500ECC}"/>
                </a:ext>
              </a:extLst>
            </p:cNvPr>
            <p:cNvSpPr>
              <a:spLocks/>
            </p:cNvSpPr>
            <p:nvPr/>
          </p:nvSpPr>
          <p:spPr bwMode="auto">
            <a:xfrm>
              <a:off x="3243" y="1824"/>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 name="T10" fmla="*/ 0 60000 65536"/>
                <a:gd name="T11" fmla="*/ 0 60000 65536"/>
                <a:gd name="T12" fmla="*/ 0 60000 65536"/>
                <a:gd name="T13" fmla="*/ 0 60000 65536"/>
                <a:gd name="T14" fmla="*/ 0 60000 65536"/>
                <a:gd name="T15" fmla="*/ 0 w 789"/>
                <a:gd name="T16" fmla="*/ 0 h 535"/>
                <a:gd name="T17" fmla="*/ 789 w 789"/>
                <a:gd name="T18" fmla="*/ 535 h 535"/>
              </a:gdLst>
              <a:ahLst/>
              <a:cxnLst>
                <a:cxn ang="T10">
                  <a:pos x="T0" y="T1"/>
                </a:cxn>
                <a:cxn ang="T11">
                  <a:pos x="T2" y="T3"/>
                </a:cxn>
                <a:cxn ang="T12">
                  <a:pos x="T4" y="T5"/>
                </a:cxn>
                <a:cxn ang="T13">
                  <a:pos x="T6" y="T7"/>
                </a:cxn>
                <a:cxn ang="T14">
                  <a:pos x="T8" y="T9"/>
                </a:cxn>
              </a:cxnLst>
              <a:rect l="T15" t="T16" r="T17" b="T18"/>
              <a:pathLst>
                <a:path w="789" h="535">
                  <a:moveTo>
                    <a:pt x="261" y="0"/>
                  </a:moveTo>
                  <a:lnTo>
                    <a:pt x="789" y="336"/>
                  </a:lnTo>
                  <a:lnTo>
                    <a:pt x="494" y="535"/>
                  </a:lnTo>
                  <a:lnTo>
                    <a:pt x="0" y="96"/>
                  </a:lnTo>
                  <a:lnTo>
                    <a:pt x="261" y="0"/>
                  </a:lnTo>
                  <a:close/>
                </a:path>
              </a:pathLst>
            </a:custGeom>
            <a:solidFill>
              <a:srgbClr val="FF0000"/>
            </a:solidFill>
            <a:ln w="38100">
              <a:solidFill>
                <a:schemeClr val="bg1"/>
              </a:solidFill>
              <a:round/>
              <a:headEnd/>
              <a:tailEnd/>
            </a:ln>
          </p:spPr>
          <p:txBody>
            <a:bodyPr wrap="none" anchor="ctr"/>
            <a:lstStyle/>
            <a:p>
              <a:endParaRPr lang="en-US" dirty="0"/>
            </a:p>
          </p:txBody>
        </p:sp>
        <p:sp>
          <p:nvSpPr>
            <p:cNvPr id="8" name="Freeform 55">
              <a:extLst>
                <a:ext uri="{FF2B5EF4-FFF2-40B4-BE49-F238E27FC236}">
                  <a16:creationId xmlns:a16="http://schemas.microsoft.com/office/drawing/2014/main" id="{FC79E7EF-732C-46AE-829F-26273988E031}"/>
                </a:ext>
              </a:extLst>
            </p:cNvPr>
            <p:cNvSpPr>
              <a:spLocks/>
            </p:cNvSpPr>
            <p:nvPr/>
          </p:nvSpPr>
          <p:spPr bwMode="auto">
            <a:xfrm>
              <a:off x="3253" y="1920"/>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 name="T10" fmla="*/ 0 60000 65536"/>
                <a:gd name="T11" fmla="*/ 0 60000 65536"/>
                <a:gd name="T12" fmla="*/ 0 60000 65536"/>
                <a:gd name="T13" fmla="*/ 0 60000 65536"/>
                <a:gd name="T14" fmla="*/ 0 60000 65536"/>
                <a:gd name="T15" fmla="*/ 0 w 491"/>
                <a:gd name="T16" fmla="*/ 0 h 567"/>
                <a:gd name="T17" fmla="*/ 491 w 491"/>
                <a:gd name="T18" fmla="*/ 567 h 567"/>
              </a:gdLst>
              <a:ahLst/>
              <a:cxnLst>
                <a:cxn ang="T10">
                  <a:pos x="T0" y="T1"/>
                </a:cxn>
                <a:cxn ang="T11">
                  <a:pos x="T2" y="T3"/>
                </a:cxn>
                <a:cxn ang="T12">
                  <a:pos x="T4" y="T5"/>
                </a:cxn>
                <a:cxn ang="T13">
                  <a:pos x="T6" y="T7"/>
                </a:cxn>
                <a:cxn ang="T14">
                  <a:pos x="T8" y="T9"/>
                </a:cxn>
              </a:cxnLst>
              <a:rect l="T15" t="T16" r="T17" b="T18"/>
              <a:pathLst>
                <a:path w="491" h="567">
                  <a:moveTo>
                    <a:pt x="11" y="0"/>
                  </a:moveTo>
                  <a:lnTo>
                    <a:pt x="491" y="432"/>
                  </a:lnTo>
                  <a:lnTo>
                    <a:pt x="484" y="567"/>
                  </a:lnTo>
                  <a:lnTo>
                    <a:pt x="0" y="119"/>
                  </a:lnTo>
                  <a:lnTo>
                    <a:pt x="11" y="0"/>
                  </a:lnTo>
                  <a:close/>
                </a:path>
              </a:pathLst>
            </a:custGeom>
            <a:solidFill>
              <a:srgbClr val="FF0000"/>
            </a:solidFill>
            <a:ln w="38100">
              <a:solidFill>
                <a:schemeClr val="bg1"/>
              </a:solidFill>
              <a:round/>
              <a:headEnd/>
              <a:tailEnd/>
            </a:ln>
          </p:spPr>
          <p:txBody>
            <a:bodyPr wrap="none" anchor="ctr"/>
            <a:lstStyle/>
            <a:p>
              <a:endParaRPr lang="en-US" dirty="0"/>
            </a:p>
          </p:txBody>
        </p:sp>
        <p:sp>
          <p:nvSpPr>
            <p:cNvPr id="9" name="Freeform 56">
              <a:extLst>
                <a:ext uri="{FF2B5EF4-FFF2-40B4-BE49-F238E27FC236}">
                  <a16:creationId xmlns:a16="http://schemas.microsoft.com/office/drawing/2014/main" id="{917392F7-6257-4CC0-BCAE-8601F89BC289}"/>
                </a:ext>
              </a:extLst>
            </p:cNvPr>
            <p:cNvSpPr>
              <a:spLocks/>
            </p:cNvSpPr>
            <p:nvPr/>
          </p:nvSpPr>
          <p:spPr bwMode="auto">
            <a:xfrm>
              <a:off x="3728" y="2160"/>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 name="T10" fmla="*/ 0 60000 65536"/>
                <a:gd name="T11" fmla="*/ 0 60000 65536"/>
                <a:gd name="T12" fmla="*/ 0 60000 65536"/>
                <a:gd name="T13" fmla="*/ 0 60000 65536"/>
                <a:gd name="T14" fmla="*/ 0 60000 65536"/>
                <a:gd name="T15" fmla="*/ 0 w 304"/>
                <a:gd name="T16" fmla="*/ 0 h 327"/>
                <a:gd name="T17" fmla="*/ 304 w 304"/>
                <a:gd name="T18" fmla="*/ 327 h 327"/>
              </a:gdLst>
              <a:ahLst/>
              <a:cxnLst>
                <a:cxn ang="T10">
                  <a:pos x="T0" y="T1"/>
                </a:cxn>
                <a:cxn ang="T11">
                  <a:pos x="T2" y="T3"/>
                </a:cxn>
                <a:cxn ang="T12">
                  <a:pos x="T4" y="T5"/>
                </a:cxn>
                <a:cxn ang="T13">
                  <a:pos x="T6" y="T7"/>
                </a:cxn>
                <a:cxn ang="T14">
                  <a:pos x="T8" y="T9"/>
                </a:cxn>
              </a:cxnLst>
              <a:rect l="T15" t="T16" r="T17" b="T18"/>
              <a:pathLst>
                <a:path w="304" h="327">
                  <a:moveTo>
                    <a:pt x="304" y="0"/>
                  </a:moveTo>
                  <a:lnTo>
                    <a:pt x="304" y="96"/>
                  </a:lnTo>
                  <a:lnTo>
                    <a:pt x="0" y="327"/>
                  </a:lnTo>
                  <a:lnTo>
                    <a:pt x="18" y="181"/>
                  </a:lnTo>
                  <a:lnTo>
                    <a:pt x="304" y="0"/>
                  </a:lnTo>
                  <a:close/>
                </a:path>
              </a:pathLst>
            </a:custGeom>
            <a:solidFill>
              <a:srgbClr val="FF0000"/>
            </a:solidFill>
            <a:ln w="38100">
              <a:solidFill>
                <a:schemeClr val="bg1"/>
              </a:solidFill>
              <a:round/>
              <a:headEnd/>
              <a:tailEnd/>
            </a:ln>
          </p:spPr>
          <p:txBody>
            <a:bodyPr wrap="none" anchor="ctr"/>
            <a:lstStyle/>
            <a:p>
              <a:endParaRPr lang="en-US" dirty="0"/>
            </a:p>
          </p:txBody>
        </p:sp>
        <p:sp>
          <p:nvSpPr>
            <p:cNvPr id="10" name="Freeform 57">
              <a:extLst>
                <a:ext uri="{FF2B5EF4-FFF2-40B4-BE49-F238E27FC236}">
                  <a16:creationId xmlns:a16="http://schemas.microsoft.com/office/drawing/2014/main" id="{73264122-8C8A-403E-A990-6A15F1B8C0E0}"/>
                </a:ext>
              </a:extLst>
            </p:cNvPr>
            <p:cNvSpPr>
              <a:spLocks/>
            </p:cNvSpPr>
            <p:nvPr/>
          </p:nvSpPr>
          <p:spPr bwMode="auto">
            <a:xfrm>
              <a:off x="3504" y="2304"/>
              <a:ext cx="240" cy="336"/>
            </a:xfrm>
            <a:custGeom>
              <a:avLst/>
              <a:gdLst>
                <a:gd name="T0" fmla="*/ 137 w 336"/>
                <a:gd name="T1" fmla="*/ 0 h 432"/>
                <a:gd name="T2" fmla="*/ 240 w 336"/>
                <a:gd name="T3" fmla="*/ 75 h 432"/>
                <a:gd name="T4" fmla="*/ 69 w 336"/>
                <a:gd name="T5" fmla="*/ 112 h 432"/>
                <a:gd name="T6" fmla="*/ 69 w 336"/>
                <a:gd name="T7" fmla="*/ 336 h 432"/>
                <a:gd name="T8" fmla="*/ 0 w 336"/>
                <a:gd name="T9" fmla="*/ 261 h 432"/>
                <a:gd name="T10" fmla="*/ 0 w 336"/>
                <a:gd name="T11" fmla="*/ 37 h 432"/>
                <a:gd name="T12" fmla="*/ 137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2"/>
            </a:solidFill>
            <a:ln w="9525">
              <a:solidFill>
                <a:schemeClr val="bg1"/>
              </a:solidFill>
              <a:round/>
              <a:headEnd/>
              <a:tailEnd/>
            </a:ln>
          </p:spPr>
          <p:txBody>
            <a:bodyPr wrap="none" anchor="ctr"/>
            <a:lstStyle/>
            <a:p>
              <a:endParaRPr lang="en-US" dirty="0"/>
            </a:p>
          </p:txBody>
        </p:sp>
        <p:sp>
          <p:nvSpPr>
            <p:cNvPr id="11" name="Freeform 58">
              <a:extLst>
                <a:ext uri="{FF2B5EF4-FFF2-40B4-BE49-F238E27FC236}">
                  <a16:creationId xmlns:a16="http://schemas.microsoft.com/office/drawing/2014/main" id="{708A4980-DD33-4A36-A6BB-3838C3E6D94A}"/>
                </a:ext>
              </a:extLst>
            </p:cNvPr>
            <p:cNvSpPr>
              <a:spLocks/>
            </p:cNvSpPr>
            <p:nvPr/>
          </p:nvSpPr>
          <p:spPr bwMode="auto">
            <a:xfrm>
              <a:off x="3312" y="2160"/>
              <a:ext cx="240" cy="288"/>
            </a:xfrm>
            <a:custGeom>
              <a:avLst/>
              <a:gdLst>
                <a:gd name="T0" fmla="*/ 137 w 336"/>
                <a:gd name="T1" fmla="*/ 0 h 432"/>
                <a:gd name="T2" fmla="*/ 240 w 336"/>
                <a:gd name="T3" fmla="*/ 64 h 432"/>
                <a:gd name="T4" fmla="*/ 69 w 336"/>
                <a:gd name="T5" fmla="*/ 96 h 432"/>
                <a:gd name="T6" fmla="*/ 69 w 336"/>
                <a:gd name="T7" fmla="*/ 288 h 432"/>
                <a:gd name="T8" fmla="*/ 0 w 336"/>
                <a:gd name="T9" fmla="*/ 224 h 432"/>
                <a:gd name="T10" fmla="*/ 0 w 336"/>
                <a:gd name="T11" fmla="*/ 32 h 432"/>
                <a:gd name="T12" fmla="*/ 137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2"/>
            </a:solidFill>
            <a:ln w="9525">
              <a:solidFill>
                <a:schemeClr val="bg1"/>
              </a:solidFill>
              <a:round/>
              <a:headEnd/>
              <a:tailEnd/>
            </a:ln>
          </p:spPr>
          <p:txBody>
            <a:bodyPr wrap="none" anchor="ctr"/>
            <a:lstStyle/>
            <a:p>
              <a:endParaRPr lang="en-US" dirty="0"/>
            </a:p>
          </p:txBody>
        </p:sp>
        <p:sp>
          <p:nvSpPr>
            <p:cNvPr id="12" name="Freeform 59">
              <a:extLst>
                <a:ext uri="{FF2B5EF4-FFF2-40B4-BE49-F238E27FC236}">
                  <a16:creationId xmlns:a16="http://schemas.microsoft.com/office/drawing/2014/main" id="{C0FB036C-3ACC-4F99-A151-0DCF20CCC4FF}"/>
                </a:ext>
              </a:extLst>
            </p:cNvPr>
            <p:cNvSpPr>
              <a:spLocks/>
            </p:cNvSpPr>
            <p:nvPr/>
          </p:nvSpPr>
          <p:spPr bwMode="auto">
            <a:xfrm>
              <a:off x="3168" y="2016"/>
              <a:ext cx="192" cy="288"/>
            </a:xfrm>
            <a:custGeom>
              <a:avLst/>
              <a:gdLst>
                <a:gd name="T0" fmla="*/ 110 w 336"/>
                <a:gd name="T1" fmla="*/ 0 h 432"/>
                <a:gd name="T2" fmla="*/ 192 w 336"/>
                <a:gd name="T3" fmla="*/ 64 h 432"/>
                <a:gd name="T4" fmla="*/ 55 w 336"/>
                <a:gd name="T5" fmla="*/ 96 h 432"/>
                <a:gd name="T6" fmla="*/ 55 w 336"/>
                <a:gd name="T7" fmla="*/ 288 h 432"/>
                <a:gd name="T8" fmla="*/ 0 w 336"/>
                <a:gd name="T9" fmla="*/ 224 h 432"/>
                <a:gd name="T10" fmla="*/ 0 w 336"/>
                <a:gd name="T11" fmla="*/ 32 h 432"/>
                <a:gd name="T12" fmla="*/ 110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2"/>
            </a:solidFill>
            <a:ln w="9525">
              <a:solidFill>
                <a:schemeClr val="bg1"/>
              </a:solidFill>
              <a:round/>
              <a:headEnd/>
              <a:tailEnd/>
            </a:ln>
          </p:spPr>
          <p:txBody>
            <a:bodyPr wrap="none" anchor="ctr"/>
            <a:lstStyle/>
            <a:p>
              <a:endParaRPr lang="en-US" dirty="0"/>
            </a:p>
          </p:txBody>
        </p:sp>
      </p:grpSp>
      <p:grpSp>
        <p:nvGrpSpPr>
          <p:cNvPr id="13" name="Group 50">
            <a:extLst>
              <a:ext uri="{FF2B5EF4-FFF2-40B4-BE49-F238E27FC236}">
                <a16:creationId xmlns:a16="http://schemas.microsoft.com/office/drawing/2014/main" id="{F9400CFF-AE8F-440D-BFE6-9A83D9F25157}"/>
              </a:ext>
            </a:extLst>
          </p:cNvPr>
          <p:cNvGrpSpPr>
            <a:grpSpLocks/>
          </p:cNvGrpSpPr>
          <p:nvPr/>
        </p:nvGrpSpPr>
        <p:grpSpPr bwMode="auto">
          <a:xfrm>
            <a:off x="5341941" y="675146"/>
            <a:ext cx="1447800" cy="1295400"/>
            <a:chOff x="3168" y="1824"/>
            <a:chExt cx="912" cy="816"/>
          </a:xfrm>
          <a:effectLst>
            <a:glow rad="101600">
              <a:schemeClr val="accent3">
                <a:satMod val="175000"/>
                <a:alpha val="40000"/>
              </a:schemeClr>
            </a:glow>
          </a:effectLst>
        </p:grpSpPr>
        <p:sp>
          <p:nvSpPr>
            <p:cNvPr id="14" name="Freeform 51">
              <a:extLst>
                <a:ext uri="{FF2B5EF4-FFF2-40B4-BE49-F238E27FC236}">
                  <a16:creationId xmlns:a16="http://schemas.microsoft.com/office/drawing/2014/main" id="{0188F299-311E-40F4-A521-162772E42CED}"/>
                </a:ext>
              </a:extLst>
            </p:cNvPr>
            <p:cNvSpPr>
              <a:spLocks/>
            </p:cNvSpPr>
            <p:nvPr/>
          </p:nvSpPr>
          <p:spPr bwMode="auto">
            <a:xfrm>
              <a:off x="3936" y="2064"/>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2"/>
            </a:solidFill>
            <a:ln w="9525">
              <a:solidFill>
                <a:schemeClr val="bg1"/>
              </a:solidFill>
              <a:round/>
              <a:headEnd/>
              <a:tailEnd/>
            </a:ln>
          </p:spPr>
          <p:txBody>
            <a:bodyPr wrap="none" anchor="ctr"/>
            <a:lstStyle/>
            <a:p>
              <a:endParaRPr lang="en-US" dirty="0"/>
            </a:p>
          </p:txBody>
        </p:sp>
        <p:sp>
          <p:nvSpPr>
            <p:cNvPr id="15" name="Freeform 52">
              <a:extLst>
                <a:ext uri="{FF2B5EF4-FFF2-40B4-BE49-F238E27FC236}">
                  <a16:creationId xmlns:a16="http://schemas.microsoft.com/office/drawing/2014/main" id="{853842D4-B341-4FE1-A1D4-C7FE276A0E70}"/>
                </a:ext>
              </a:extLst>
            </p:cNvPr>
            <p:cNvSpPr>
              <a:spLocks/>
            </p:cNvSpPr>
            <p:nvPr/>
          </p:nvSpPr>
          <p:spPr bwMode="auto">
            <a:xfrm>
              <a:off x="3728" y="1920"/>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2"/>
            </a:solidFill>
            <a:ln w="9525">
              <a:solidFill>
                <a:schemeClr val="bg1"/>
              </a:solidFill>
              <a:round/>
              <a:headEnd/>
              <a:tailEnd/>
            </a:ln>
          </p:spPr>
          <p:txBody>
            <a:bodyPr wrap="none" anchor="ctr"/>
            <a:lstStyle/>
            <a:p>
              <a:endParaRPr lang="en-US" dirty="0"/>
            </a:p>
          </p:txBody>
        </p:sp>
        <p:sp>
          <p:nvSpPr>
            <p:cNvPr id="16" name="Freeform 53">
              <a:extLst>
                <a:ext uri="{FF2B5EF4-FFF2-40B4-BE49-F238E27FC236}">
                  <a16:creationId xmlns:a16="http://schemas.microsoft.com/office/drawing/2014/main" id="{75D69003-F530-4FD9-A753-779BCC63ACDD}"/>
                </a:ext>
              </a:extLst>
            </p:cNvPr>
            <p:cNvSpPr>
              <a:spLocks/>
            </p:cNvSpPr>
            <p:nvPr/>
          </p:nvSpPr>
          <p:spPr bwMode="auto">
            <a:xfrm>
              <a:off x="3504" y="1824"/>
              <a:ext cx="144" cy="288"/>
            </a:xfrm>
            <a:custGeom>
              <a:avLst/>
              <a:gdLst>
                <a:gd name="T0" fmla="*/ 0 w 144"/>
                <a:gd name="T1" fmla="*/ 41 h 336"/>
                <a:gd name="T2" fmla="*/ 96 w 144"/>
                <a:gd name="T3" fmla="*/ 0 h 336"/>
                <a:gd name="T4" fmla="*/ 144 w 144"/>
                <a:gd name="T5" fmla="*/ 41 h 336"/>
                <a:gd name="T6" fmla="*/ 144 w 144"/>
                <a:gd name="T7" fmla="*/ 288 h 336"/>
                <a:gd name="T8" fmla="*/ 96 w 144"/>
                <a:gd name="T9" fmla="*/ 247 h 336"/>
                <a:gd name="T10" fmla="*/ 96 w 144"/>
                <a:gd name="T11" fmla="*/ 82 h 336"/>
                <a:gd name="T12" fmla="*/ 0 w 144"/>
                <a:gd name="T13" fmla="*/ 123 h 336"/>
                <a:gd name="T14" fmla="*/ 0 w 144"/>
                <a:gd name="T15" fmla="*/ 41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2"/>
            </a:solidFill>
            <a:ln w="9525">
              <a:solidFill>
                <a:schemeClr val="bg1"/>
              </a:solidFill>
              <a:round/>
              <a:headEnd/>
              <a:tailEnd/>
            </a:ln>
          </p:spPr>
          <p:txBody>
            <a:bodyPr wrap="none" anchor="ctr"/>
            <a:lstStyle/>
            <a:p>
              <a:endParaRPr lang="en-US" dirty="0"/>
            </a:p>
          </p:txBody>
        </p:sp>
        <p:sp>
          <p:nvSpPr>
            <p:cNvPr id="17" name="Freeform 54">
              <a:extLst>
                <a:ext uri="{FF2B5EF4-FFF2-40B4-BE49-F238E27FC236}">
                  <a16:creationId xmlns:a16="http://schemas.microsoft.com/office/drawing/2014/main" id="{D5448C13-5D37-4646-A41C-4FD8B1677D5A}"/>
                </a:ext>
              </a:extLst>
            </p:cNvPr>
            <p:cNvSpPr>
              <a:spLocks/>
            </p:cNvSpPr>
            <p:nvPr/>
          </p:nvSpPr>
          <p:spPr bwMode="auto">
            <a:xfrm>
              <a:off x="3243" y="1824"/>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 name="T10" fmla="*/ 0 60000 65536"/>
                <a:gd name="T11" fmla="*/ 0 60000 65536"/>
                <a:gd name="T12" fmla="*/ 0 60000 65536"/>
                <a:gd name="T13" fmla="*/ 0 60000 65536"/>
                <a:gd name="T14" fmla="*/ 0 60000 65536"/>
                <a:gd name="T15" fmla="*/ 0 w 789"/>
                <a:gd name="T16" fmla="*/ 0 h 535"/>
                <a:gd name="T17" fmla="*/ 789 w 789"/>
                <a:gd name="T18" fmla="*/ 535 h 535"/>
              </a:gdLst>
              <a:ahLst/>
              <a:cxnLst>
                <a:cxn ang="T10">
                  <a:pos x="T0" y="T1"/>
                </a:cxn>
                <a:cxn ang="T11">
                  <a:pos x="T2" y="T3"/>
                </a:cxn>
                <a:cxn ang="T12">
                  <a:pos x="T4" y="T5"/>
                </a:cxn>
                <a:cxn ang="T13">
                  <a:pos x="T6" y="T7"/>
                </a:cxn>
                <a:cxn ang="T14">
                  <a:pos x="T8" y="T9"/>
                </a:cxn>
              </a:cxnLst>
              <a:rect l="T15" t="T16" r="T17" b="T18"/>
              <a:pathLst>
                <a:path w="789" h="535">
                  <a:moveTo>
                    <a:pt x="261" y="0"/>
                  </a:moveTo>
                  <a:lnTo>
                    <a:pt x="789" y="336"/>
                  </a:lnTo>
                  <a:lnTo>
                    <a:pt x="494" y="535"/>
                  </a:lnTo>
                  <a:lnTo>
                    <a:pt x="0" y="96"/>
                  </a:lnTo>
                  <a:lnTo>
                    <a:pt x="261" y="0"/>
                  </a:lnTo>
                  <a:close/>
                </a:path>
              </a:pathLst>
            </a:custGeom>
            <a:solidFill>
              <a:srgbClr val="FF0000"/>
            </a:solidFill>
            <a:ln w="38100">
              <a:solidFill>
                <a:schemeClr val="bg1"/>
              </a:solidFill>
              <a:round/>
              <a:headEnd/>
              <a:tailEnd/>
            </a:ln>
          </p:spPr>
          <p:txBody>
            <a:bodyPr wrap="none" anchor="ctr"/>
            <a:lstStyle/>
            <a:p>
              <a:endParaRPr lang="en-US" dirty="0"/>
            </a:p>
          </p:txBody>
        </p:sp>
        <p:sp>
          <p:nvSpPr>
            <p:cNvPr id="18" name="Freeform 55">
              <a:extLst>
                <a:ext uri="{FF2B5EF4-FFF2-40B4-BE49-F238E27FC236}">
                  <a16:creationId xmlns:a16="http://schemas.microsoft.com/office/drawing/2014/main" id="{53D4A123-81B3-479D-8947-F53185E766C7}"/>
                </a:ext>
              </a:extLst>
            </p:cNvPr>
            <p:cNvSpPr>
              <a:spLocks/>
            </p:cNvSpPr>
            <p:nvPr/>
          </p:nvSpPr>
          <p:spPr bwMode="auto">
            <a:xfrm>
              <a:off x="3253" y="1920"/>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 name="T10" fmla="*/ 0 60000 65536"/>
                <a:gd name="T11" fmla="*/ 0 60000 65536"/>
                <a:gd name="T12" fmla="*/ 0 60000 65536"/>
                <a:gd name="T13" fmla="*/ 0 60000 65536"/>
                <a:gd name="T14" fmla="*/ 0 60000 65536"/>
                <a:gd name="T15" fmla="*/ 0 w 491"/>
                <a:gd name="T16" fmla="*/ 0 h 567"/>
                <a:gd name="T17" fmla="*/ 491 w 491"/>
                <a:gd name="T18" fmla="*/ 567 h 567"/>
              </a:gdLst>
              <a:ahLst/>
              <a:cxnLst>
                <a:cxn ang="T10">
                  <a:pos x="T0" y="T1"/>
                </a:cxn>
                <a:cxn ang="T11">
                  <a:pos x="T2" y="T3"/>
                </a:cxn>
                <a:cxn ang="T12">
                  <a:pos x="T4" y="T5"/>
                </a:cxn>
                <a:cxn ang="T13">
                  <a:pos x="T6" y="T7"/>
                </a:cxn>
                <a:cxn ang="T14">
                  <a:pos x="T8" y="T9"/>
                </a:cxn>
              </a:cxnLst>
              <a:rect l="T15" t="T16" r="T17" b="T18"/>
              <a:pathLst>
                <a:path w="491" h="567">
                  <a:moveTo>
                    <a:pt x="11" y="0"/>
                  </a:moveTo>
                  <a:lnTo>
                    <a:pt x="491" y="432"/>
                  </a:lnTo>
                  <a:lnTo>
                    <a:pt x="484" y="567"/>
                  </a:lnTo>
                  <a:lnTo>
                    <a:pt x="0" y="119"/>
                  </a:lnTo>
                  <a:lnTo>
                    <a:pt x="11" y="0"/>
                  </a:lnTo>
                  <a:close/>
                </a:path>
              </a:pathLst>
            </a:custGeom>
            <a:solidFill>
              <a:srgbClr val="FF0000"/>
            </a:solidFill>
            <a:ln w="38100">
              <a:solidFill>
                <a:schemeClr val="bg1"/>
              </a:solidFill>
              <a:round/>
              <a:headEnd/>
              <a:tailEnd/>
            </a:ln>
          </p:spPr>
          <p:txBody>
            <a:bodyPr wrap="none" anchor="ctr"/>
            <a:lstStyle/>
            <a:p>
              <a:endParaRPr lang="en-US" dirty="0"/>
            </a:p>
          </p:txBody>
        </p:sp>
        <p:sp>
          <p:nvSpPr>
            <p:cNvPr id="19" name="Freeform 56">
              <a:extLst>
                <a:ext uri="{FF2B5EF4-FFF2-40B4-BE49-F238E27FC236}">
                  <a16:creationId xmlns:a16="http://schemas.microsoft.com/office/drawing/2014/main" id="{6074D540-F5A8-4FEE-A82E-3A5AD0798977}"/>
                </a:ext>
              </a:extLst>
            </p:cNvPr>
            <p:cNvSpPr>
              <a:spLocks/>
            </p:cNvSpPr>
            <p:nvPr/>
          </p:nvSpPr>
          <p:spPr bwMode="auto">
            <a:xfrm>
              <a:off x="3728" y="2160"/>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 name="T10" fmla="*/ 0 60000 65536"/>
                <a:gd name="T11" fmla="*/ 0 60000 65536"/>
                <a:gd name="T12" fmla="*/ 0 60000 65536"/>
                <a:gd name="T13" fmla="*/ 0 60000 65536"/>
                <a:gd name="T14" fmla="*/ 0 60000 65536"/>
                <a:gd name="T15" fmla="*/ 0 w 304"/>
                <a:gd name="T16" fmla="*/ 0 h 327"/>
                <a:gd name="T17" fmla="*/ 304 w 304"/>
                <a:gd name="T18" fmla="*/ 327 h 327"/>
              </a:gdLst>
              <a:ahLst/>
              <a:cxnLst>
                <a:cxn ang="T10">
                  <a:pos x="T0" y="T1"/>
                </a:cxn>
                <a:cxn ang="T11">
                  <a:pos x="T2" y="T3"/>
                </a:cxn>
                <a:cxn ang="T12">
                  <a:pos x="T4" y="T5"/>
                </a:cxn>
                <a:cxn ang="T13">
                  <a:pos x="T6" y="T7"/>
                </a:cxn>
                <a:cxn ang="T14">
                  <a:pos x="T8" y="T9"/>
                </a:cxn>
              </a:cxnLst>
              <a:rect l="T15" t="T16" r="T17" b="T18"/>
              <a:pathLst>
                <a:path w="304" h="327">
                  <a:moveTo>
                    <a:pt x="304" y="0"/>
                  </a:moveTo>
                  <a:lnTo>
                    <a:pt x="304" y="96"/>
                  </a:lnTo>
                  <a:lnTo>
                    <a:pt x="0" y="327"/>
                  </a:lnTo>
                  <a:lnTo>
                    <a:pt x="18" y="181"/>
                  </a:lnTo>
                  <a:lnTo>
                    <a:pt x="304" y="0"/>
                  </a:lnTo>
                  <a:close/>
                </a:path>
              </a:pathLst>
            </a:custGeom>
            <a:solidFill>
              <a:srgbClr val="FF0000"/>
            </a:solidFill>
            <a:ln w="38100">
              <a:solidFill>
                <a:schemeClr val="bg1"/>
              </a:solidFill>
              <a:round/>
              <a:headEnd/>
              <a:tailEnd/>
            </a:ln>
          </p:spPr>
          <p:txBody>
            <a:bodyPr wrap="none" anchor="ctr"/>
            <a:lstStyle/>
            <a:p>
              <a:endParaRPr lang="en-US" dirty="0"/>
            </a:p>
          </p:txBody>
        </p:sp>
        <p:sp>
          <p:nvSpPr>
            <p:cNvPr id="20" name="Freeform 57">
              <a:extLst>
                <a:ext uri="{FF2B5EF4-FFF2-40B4-BE49-F238E27FC236}">
                  <a16:creationId xmlns:a16="http://schemas.microsoft.com/office/drawing/2014/main" id="{BCEF37C7-ED86-432C-93FE-25177128E10E}"/>
                </a:ext>
              </a:extLst>
            </p:cNvPr>
            <p:cNvSpPr>
              <a:spLocks/>
            </p:cNvSpPr>
            <p:nvPr/>
          </p:nvSpPr>
          <p:spPr bwMode="auto">
            <a:xfrm>
              <a:off x="3504" y="2304"/>
              <a:ext cx="240" cy="336"/>
            </a:xfrm>
            <a:custGeom>
              <a:avLst/>
              <a:gdLst>
                <a:gd name="T0" fmla="*/ 137 w 336"/>
                <a:gd name="T1" fmla="*/ 0 h 432"/>
                <a:gd name="T2" fmla="*/ 240 w 336"/>
                <a:gd name="T3" fmla="*/ 75 h 432"/>
                <a:gd name="T4" fmla="*/ 69 w 336"/>
                <a:gd name="T5" fmla="*/ 112 h 432"/>
                <a:gd name="T6" fmla="*/ 69 w 336"/>
                <a:gd name="T7" fmla="*/ 336 h 432"/>
                <a:gd name="T8" fmla="*/ 0 w 336"/>
                <a:gd name="T9" fmla="*/ 261 h 432"/>
                <a:gd name="T10" fmla="*/ 0 w 336"/>
                <a:gd name="T11" fmla="*/ 37 h 432"/>
                <a:gd name="T12" fmla="*/ 137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2"/>
            </a:solidFill>
            <a:ln w="9525">
              <a:solidFill>
                <a:schemeClr val="bg1"/>
              </a:solidFill>
              <a:round/>
              <a:headEnd/>
              <a:tailEnd/>
            </a:ln>
          </p:spPr>
          <p:txBody>
            <a:bodyPr wrap="none" anchor="ctr"/>
            <a:lstStyle/>
            <a:p>
              <a:endParaRPr lang="en-US" dirty="0"/>
            </a:p>
          </p:txBody>
        </p:sp>
        <p:sp>
          <p:nvSpPr>
            <p:cNvPr id="21" name="Freeform 58">
              <a:extLst>
                <a:ext uri="{FF2B5EF4-FFF2-40B4-BE49-F238E27FC236}">
                  <a16:creationId xmlns:a16="http://schemas.microsoft.com/office/drawing/2014/main" id="{DF777F28-01CB-4024-9182-8FC6F398AE67}"/>
                </a:ext>
              </a:extLst>
            </p:cNvPr>
            <p:cNvSpPr>
              <a:spLocks/>
            </p:cNvSpPr>
            <p:nvPr/>
          </p:nvSpPr>
          <p:spPr bwMode="auto">
            <a:xfrm>
              <a:off x="3312" y="2160"/>
              <a:ext cx="240" cy="288"/>
            </a:xfrm>
            <a:custGeom>
              <a:avLst/>
              <a:gdLst>
                <a:gd name="T0" fmla="*/ 137 w 336"/>
                <a:gd name="T1" fmla="*/ 0 h 432"/>
                <a:gd name="T2" fmla="*/ 240 w 336"/>
                <a:gd name="T3" fmla="*/ 64 h 432"/>
                <a:gd name="T4" fmla="*/ 69 w 336"/>
                <a:gd name="T5" fmla="*/ 96 h 432"/>
                <a:gd name="T6" fmla="*/ 69 w 336"/>
                <a:gd name="T7" fmla="*/ 288 h 432"/>
                <a:gd name="T8" fmla="*/ 0 w 336"/>
                <a:gd name="T9" fmla="*/ 224 h 432"/>
                <a:gd name="T10" fmla="*/ 0 w 336"/>
                <a:gd name="T11" fmla="*/ 32 h 432"/>
                <a:gd name="T12" fmla="*/ 137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2"/>
            </a:solidFill>
            <a:ln w="9525">
              <a:solidFill>
                <a:schemeClr val="bg1"/>
              </a:solidFill>
              <a:round/>
              <a:headEnd/>
              <a:tailEnd/>
            </a:ln>
          </p:spPr>
          <p:txBody>
            <a:bodyPr wrap="none" anchor="ctr"/>
            <a:lstStyle/>
            <a:p>
              <a:endParaRPr lang="en-US" dirty="0"/>
            </a:p>
          </p:txBody>
        </p:sp>
        <p:sp>
          <p:nvSpPr>
            <p:cNvPr id="22" name="Freeform 59">
              <a:extLst>
                <a:ext uri="{FF2B5EF4-FFF2-40B4-BE49-F238E27FC236}">
                  <a16:creationId xmlns:a16="http://schemas.microsoft.com/office/drawing/2014/main" id="{6CD99306-1DC8-48AA-BB14-56E808F8513C}"/>
                </a:ext>
              </a:extLst>
            </p:cNvPr>
            <p:cNvSpPr>
              <a:spLocks/>
            </p:cNvSpPr>
            <p:nvPr/>
          </p:nvSpPr>
          <p:spPr bwMode="auto">
            <a:xfrm>
              <a:off x="3168" y="2016"/>
              <a:ext cx="192" cy="288"/>
            </a:xfrm>
            <a:custGeom>
              <a:avLst/>
              <a:gdLst>
                <a:gd name="T0" fmla="*/ 110 w 336"/>
                <a:gd name="T1" fmla="*/ 0 h 432"/>
                <a:gd name="T2" fmla="*/ 192 w 336"/>
                <a:gd name="T3" fmla="*/ 64 h 432"/>
                <a:gd name="T4" fmla="*/ 55 w 336"/>
                <a:gd name="T5" fmla="*/ 96 h 432"/>
                <a:gd name="T6" fmla="*/ 55 w 336"/>
                <a:gd name="T7" fmla="*/ 288 h 432"/>
                <a:gd name="T8" fmla="*/ 0 w 336"/>
                <a:gd name="T9" fmla="*/ 224 h 432"/>
                <a:gd name="T10" fmla="*/ 0 w 336"/>
                <a:gd name="T11" fmla="*/ 32 h 432"/>
                <a:gd name="T12" fmla="*/ 110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2"/>
            </a:solidFill>
            <a:ln w="9525">
              <a:solidFill>
                <a:schemeClr val="bg1"/>
              </a:solidFill>
              <a:round/>
              <a:headEnd/>
              <a:tailEnd/>
            </a:ln>
          </p:spPr>
          <p:txBody>
            <a:bodyPr wrap="none" anchor="ctr"/>
            <a:lstStyle/>
            <a:p>
              <a:endParaRPr lang="en-US" dirty="0"/>
            </a:p>
          </p:txBody>
        </p:sp>
      </p:grpSp>
      <p:grpSp>
        <p:nvGrpSpPr>
          <p:cNvPr id="23" name="Group 50">
            <a:extLst>
              <a:ext uri="{FF2B5EF4-FFF2-40B4-BE49-F238E27FC236}">
                <a16:creationId xmlns:a16="http://schemas.microsoft.com/office/drawing/2014/main" id="{25C6E052-44D0-47E4-BA55-878A4EE72961}"/>
              </a:ext>
            </a:extLst>
          </p:cNvPr>
          <p:cNvGrpSpPr>
            <a:grpSpLocks/>
          </p:cNvGrpSpPr>
          <p:nvPr/>
        </p:nvGrpSpPr>
        <p:grpSpPr bwMode="auto">
          <a:xfrm>
            <a:off x="5265867" y="3070822"/>
            <a:ext cx="1447800" cy="1295400"/>
            <a:chOff x="3168" y="1824"/>
            <a:chExt cx="912" cy="816"/>
          </a:xfrm>
          <a:effectLst>
            <a:glow rad="101600">
              <a:schemeClr val="accent3">
                <a:satMod val="175000"/>
                <a:alpha val="40000"/>
              </a:schemeClr>
            </a:glow>
          </a:effectLst>
        </p:grpSpPr>
        <p:sp>
          <p:nvSpPr>
            <p:cNvPr id="24" name="Freeform 51">
              <a:extLst>
                <a:ext uri="{FF2B5EF4-FFF2-40B4-BE49-F238E27FC236}">
                  <a16:creationId xmlns:a16="http://schemas.microsoft.com/office/drawing/2014/main" id="{DA15395F-A6D0-4EB7-BA56-6DB05CE9E964}"/>
                </a:ext>
              </a:extLst>
            </p:cNvPr>
            <p:cNvSpPr>
              <a:spLocks/>
            </p:cNvSpPr>
            <p:nvPr/>
          </p:nvSpPr>
          <p:spPr bwMode="auto">
            <a:xfrm>
              <a:off x="3936" y="2064"/>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2"/>
            </a:solidFill>
            <a:ln w="9525">
              <a:solidFill>
                <a:schemeClr val="bg1"/>
              </a:solidFill>
              <a:round/>
              <a:headEnd/>
              <a:tailEnd/>
            </a:ln>
          </p:spPr>
          <p:txBody>
            <a:bodyPr wrap="none" anchor="ctr"/>
            <a:lstStyle/>
            <a:p>
              <a:endParaRPr lang="en-US" dirty="0"/>
            </a:p>
          </p:txBody>
        </p:sp>
        <p:sp>
          <p:nvSpPr>
            <p:cNvPr id="25" name="Freeform 52">
              <a:extLst>
                <a:ext uri="{FF2B5EF4-FFF2-40B4-BE49-F238E27FC236}">
                  <a16:creationId xmlns:a16="http://schemas.microsoft.com/office/drawing/2014/main" id="{4562CA21-233B-44A5-89AE-BA8A7F2AE283}"/>
                </a:ext>
              </a:extLst>
            </p:cNvPr>
            <p:cNvSpPr>
              <a:spLocks/>
            </p:cNvSpPr>
            <p:nvPr/>
          </p:nvSpPr>
          <p:spPr bwMode="auto">
            <a:xfrm>
              <a:off x="3728" y="1920"/>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2"/>
            </a:solidFill>
            <a:ln w="9525">
              <a:solidFill>
                <a:schemeClr val="bg1"/>
              </a:solidFill>
              <a:round/>
              <a:headEnd/>
              <a:tailEnd/>
            </a:ln>
          </p:spPr>
          <p:txBody>
            <a:bodyPr wrap="none" anchor="ctr"/>
            <a:lstStyle/>
            <a:p>
              <a:endParaRPr lang="en-US" dirty="0"/>
            </a:p>
          </p:txBody>
        </p:sp>
        <p:sp>
          <p:nvSpPr>
            <p:cNvPr id="26" name="Freeform 53">
              <a:extLst>
                <a:ext uri="{FF2B5EF4-FFF2-40B4-BE49-F238E27FC236}">
                  <a16:creationId xmlns:a16="http://schemas.microsoft.com/office/drawing/2014/main" id="{DF074397-7A58-48E5-A51A-CEB116047989}"/>
                </a:ext>
              </a:extLst>
            </p:cNvPr>
            <p:cNvSpPr>
              <a:spLocks/>
            </p:cNvSpPr>
            <p:nvPr/>
          </p:nvSpPr>
          <p:spPr bwMode="auto">
            <a:xfrm>
              <a:off x="3504" y="1824"/>
              <a:ext cx="144" cy="288"/>
            </a:xfrm>
            <a:custGeom>
              <a:avLst/>
              <a:gdLst>
                <a:gd name="T0" fmla="*/ 0 w 144"/>
                <a:gd name="T1" fmla="*/ 41 h 336"/>
                <a:gd name="T2" fmla="*/ 96 w 144"/>
                <a:gd name="T3" fmla="*/ 0 h 336"/>
                <a:gd name="T4" fmla="*/ 144 w 144"/>
                <a:gd name="T5" fmla="*/ 41 h 336"/>
                <a:gd name="T6" fmla="*/ 144 w 144"/>
                <a:gd name="T7" fmla="*/ 288 h 336"/>
                <a:gd name="T8" fmla="*/ 96 w 144"/>
                <a:gd name="T9" fmla="*/ 247 h 336"/>
                <a:gd name="T10" fmla="*/ 96 w 144"/>
                <a:gd name="T11" fmla="*/ 82 h 336"/>
                <a:gd name="T12" fmla="*/ 0 w 144"/>
                <a:gd name="T13" fmla="*/ 123 h 336"/>
                <a:gd name="T14" fmla="*/ 0 w 144"/>
                <a:gd name="T15" fmla="*/ 41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2"/>
            </a:solidFill>
            <a:ln w="9525">
              <a:solidFill>
                <a:schemeClr val="bg1"/>
              </a:solidFill>
              <a:round/>
              <a:headEnd/>
              <a:tailEnd/>
            </a:ln>
          </p:spPr>
          <p:txBody>
            <a:bodyPr wrap="none" anchor="ctr"/>
            <a:lstStyle/>
            <a:p>
              <a:endParaRPr lang="en-US" dirty="0"/>
            </a:p>
          </p:txBody>
        </p:sp>
        <p:sp>
          <p:nvSpPr>
            <p:cNvPr id="27" name="Freeform 54">
              <a:extLst>
                <a:ext uri="{FF2B5EF4-FFF2-40B4-BE49-F238E27FC236}">
                  <a16:creationId xmlns:a16="http://schemas.microsoft.com/office/drawing/2014/main" id="{61851020-BF04-4317-8442-812AE83BF58A}"/>
                </a:ext>
              </a:extLst>
            </p:cNvPr>
            <p:cNvSpPr>
              <a:spLocks/>
            </p:cNvSpPr>
            <p:nvPr/>
          </p:nvSpPr>
          <p:spPr bwMode="auto">
            <a:xfrm>
              <a:off x="3243" y="1824"/>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 name="T10" fmla="*/ 0 60000 65536"/>
                <a:gd name="T11" fmla="*/ 0 60000 65536"/>
                <a:gd name="T12" fmla="*/ 0 60000 65536"/>
                <a:gd name="T13" fmla="*/ 0 60000 65536"/>
                <a:gd name="T14" fmla="*/ 0 60000 65536"/>
                <a:gd name="T15" fmla="*/ 0 w 789"/>
                <a:gd name="T16" fmla="*/ 0 h 535"/>
                <a:gd name="T17" fmla="*/ 789 w 789"/>
                <a:gd name="T18" fmla="*/ 535 h 535"/>
              </a:gdLst>
              <a:ahLst/>
              <a:cxnLst>
                <a:cxn ang="T10">
                  <a:pos x="T0" y="T1"/>
                </a:cxn>
                <a:cxn ang="T11">
                  <a:pos x="T2" y="T3"/>
                </a:cxn>
                <a:cxn ang="T12">
                  <a:pos x="T4" y="T5"/>
                </a:cxn>
                <a:cxn ang="T13">
                  <a:pos x="T6" y="T7"/>
                </a:cxn>
                <a:cxn ang="T14">
                  <a:pos x="T8" y="T9"/>
                </a:cxn>
              </a:cxnLst>
              <a:rect l="T15" t="T16" r="T17" b="T18"/>
              <a:pathLst>
                <a:path w="789" h="535">
                  <a:moveTo>
                    <a:pt x="261" y="0"/>
                  </a:moveTo>
                  <a:lnTo>
                    <a:pt x="789" y="336"/>
                  </a:lnTo>
                  <a:lnTo>
                    <a:pt x="494" y="535"/>
                  </a:lnTo>
                  <a:lnTo>
                    <a:pt x="0" y="96"/>
                  </a:lnTo>
                  <a:lnTo>
                    <a:pt x="261" y="0"/>
                  </a:lnTo>
                  <a:close/>
                </a:path>
              </a:pathLst>
            </a:custGeom>
            <a:solidFill>
              <a:srgbClr val="FF0000"/>
            </a:solidFill>
            <a:ln w="38100">
              <a:solidFill>
                <a:schemeClr val="bg1"/>
              </a:solidFill>
              <a:round/>
              <a:headEnd/>
              <a:tailEnd/>
            </a:ln>
          </p:spPr>
          <p:txBody>
            <a:bodyPr wrap="none" anchor="ctr"/>
            <a:lstStyle/>
            <a:p>
              <a:endParaRPr lang="en-US" dirty="0"/>
            </a:p>
          </p:txBody>
        </p:sp>
        <p:sp>
          <p:nvSpPr>
            <p:cNvPr id="28" name="Freeform 55">
              <a:extLst>
                <a:ext uri="{FF2B5EF4-FFF2-40B4-BE49-F238E27FC236}">
                  <a16:creationId xmlns:a16="http://schemas.microsoft.com/office/drawing/2014/main" id="{999D2AB1-D437-44AE-85A7-6B0AC61C79CD}"/>
                </a:ext>
              </a:extLst>
            </p:cNvPr>
            <p:cNvSpPr>
              <a:spLocks/>
            </p:cNvSpPr>
            <p:nvPr/>
          </p:nvSpPr>
          <p:spPr bwMode="auto">
            <a:xfrm>
              <a:off x="3253" y="1920"/>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 name="T10" fmla="*/ 0 60000 65536"/>
                <a:gd name="T11" fmla="*/ 0 60000 65536"/>
                <a:gd name="T12" fmla="*/ 0 60000 65536"/>
                <a:gd name="T13" fmla="*/ 0 60000 65536"/>
                <a:gd name="T14" fmla="*/ 0 60000 65536"/>
                <a:gd name="T15" fmla="*/ 0 w 491"/>
                <a:gd name="T16" fmla="*/ 0 h 567"/>
                <a:gd name="T17" fmla="*/ 491 w 491"/>
                <a:gd name="T18" fmla="*/ 567 h 567"/>
              </a:gdLst>
              <a:ahLst/>
              <a:cxnLst>
                <a:cxn ang="T10">
                  <a:pos x="T0" y="T1"/>
                </a:cxn>
                <a:cxn ang="T11">
                  <a:pos x="T2" y="T3"/>
                </a:cxn>
                <a:cxn ang="T12">
                  <a:pos x="T4" y="T5"/>
                </a:cxn>
                <a:cxn ang="T13">
                  <a:pos x="T6" y="T7"/>
                </a:cxn>
                <a:cxn ang="T14">
                  <a:pos x="T8" y="T9"/>
                </a:cxn>
              </a:cxnLst>
              <a:rect l="T15" t="T16" r="T17" b="T18"/>
              <a:pathLst>
                <a:path w="491" h="567">
                  <a:moveTo>
                    <a:pt x="11" y="0"/>
                  </a:moveTo>
                  <a:lnTo>
                    <a:pt x="491" y="432"/>
                  </a:lnTo>
                  <a:lnTo>
                    <a:pt x="484" y="567"/>
                  </a:lnTo>
                  <a:lnTo>
                    <a:pt x="0" y="119"/>
                  </a:lnTo>
                  <a:lnTo>
                    <a:pt x="11" y="0"/>
                  </a:lnTo>
                  <a:close/>
                </a:path>
              </a:pathLst>
            </a:custGeom>
            <a:solidFill>
              <a:srgbClr val="FF0000"/>
            </a:solidFill>
            <a:ln w="38100">
              <a:solidFill>
                <a:schemeClr val="bg1"/>
              </a:solidFill>
              <a:round/>
              <a:headEnd/>
              <a:tailEnd/>
            </a:ln>
          </p:spPr>
          <p:txBody>
            <a:bodyPr wrap="none" anchor="ctr"/>
            <a:lstStyle/>
            <a:p>
              <a:endParaRPr lang="en-US" dirty="0"/>
            </a:p>
          </p:txBody>
        </p:sp>
        <p:sp>
          <p:nvSpPr>
            <p:cNvPr id="29" name="Freeform 56">
              <a:extLst>
                <a:ext uri="{FF2B5EF4-FFF2-40B4-BE49-F238E27FC236}">
                  <a16:creationId xmlns:a16="http://schemas.microsoft.com/office/drawing/2014/main" id="{0FAE2AFC-9800-44E8-BB10-DD25C21E107B}"/>
                </a:ext>
              </a:extLst>
            </p:cNvPr>
            <p:cNvSpPr>
              <a:spLocks/>
            </p:cNvSpPr>
            <p:nvPr/>
          </p:nvSpPr>
          <p:spPr bwMode="auto">
            <a:xfrm>
              <a:off x="3728" y="2160"/>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 name="T10" fmla="*/ 0 60000 65536"/>
                <a:gd name="T11" fmla="*/ 0 60000 65536"/>
                <a:gd name="T12" fmla="*/ 0 60000 65536"/>
                <a:gd name="T13" fmla="*/ 0 60000 65536"/>
                <a:gd name="T14" fmla="*/ 0 60000 65536"/>
                <a:gd name="T15" fmla="*/ 0 w 304"/>
                <a:gd name="T16" fmla="*/ 0 h 327"/>
                <a:gd name="T17" fmla="*/ 304 w 304"/>
                <a:gd name="T18" fmla="*/ 327 h 327"/>
              </a:gdLst>
              <a:ahLst/>
              <a:cxnLst>
                <a:cxn ang="T10">
                  <a:pos x="T0" y="T1"/>
                </a:cxn>
                <a:cxn ang="T11">
                  <a:pos x="T2" y="T3"/>
                </a:cxn>
                <a:cxn ang="T12">
                  <a:pos x="T4" y="T5"/>
                </a:cxn>
                <a:cxn ang="T13">
                  <a:pos x="T6" y="T7"/>
                </a:cxn>
                <a:cxn ang="T14">
                  <a:pos x="T8" y="T9"/>
                </a:cxn>
              </a:cxnLst>
              <a:rect l="T15" t="T16" r="T17" b="T18"/>
              <a:pathLst>
                <a:path w="304" h="327">
                  <a:moveTo>
                    <a:pt x="304" y="0"/>
                  </a:moveTo>
                  <a:lnTo>
                    <a:pt x="304" y="96"/>
                  </a:lnTo>
                  <a:lnTo>
                    <a:pt x="0" y="327"/>
                  </a:lnTo>
                  <a:lnTo>
                    <a:pt x="18" y="181"/>
                  </a:lnTo>
                  <a:lnTo>
                    <a:pt x="304" y="0"/>
                  </a:lnTo>
                  <a:close/>
                </a:path>
              </a:pathLst>
            </a:custGeom>
            <a:solidFill>
              <a:srgbClr val="FF0000"/>
            </a:solidFill>
            <a:ln w="38100">
              <a:solidFill>
                <a:schemeClr val="bg1"/>
              </a:solidFill>
              <a:round/>
              <a:headEnd/>
              <a:tailEnd/>
            </a:ln>
          </p:spPr>
          <p:txBody>
            <a:bodyPr wrap="none" anchor="ctr"/>
            <a:lstStyle/>
            <a:p>
              <a:endParaRPr lang="en-US" dirty="0"/>
            </a:p>
          </p:txBody>
        </p:sp>
        <p:sp>
          <p:nvSpPr>
            <p:cNvPr id="30" name="Freeform 57">
              <a:extLst>
                <a:ext uri="{FF2B5EF4-FFF2-40B4-BE49-F238E27FC236}">
                  <a16:creationId xmlns:a16="http://schemas.microsoft.com/office/drawing/2014/main" id="{8347A371-A46F-40D7-83C7-11AEC962FDB1}"/>
                </a:ext>
              </a:extLst>
            </p:cNvPr>
            <p:cNvSpPr>
              <a:spLocks/>
            </p:cNvSpPr>
            <p:nvPr/>
          </p:nvSpPr>
          <p:spPr bwMode="auto">
            <a:xfrm>
              <a:off x="3504" y="2304"/>
              <a:ext cx="240" cy="336"/>
            </a:xfrm>
            <a:custGeom>
              <a:avLst/>
              <a:gdLst>
                <a:gd name="T0" fmla="*/ 137 w 336"/>
                <a:gd name="T1" fmla="*/ 0 h 432"/>
                <a:gd name="T2" fmla="*/ 240 w 336"/>
                <a:gd name="T3" fmla="*/ 75 h 432"/>
                <a:gd name="T4" fmla="*/ 69 w 336"/>
                <a:gd name="T5" fmla="*/ 112 h 432"/>
                <a:gd name="T6" fmla="*/ 69 w 336"/>
                <a:gd name="T7" fmla="*/ 336 h 432"/>
                <a:gd name="T8" fmla="*/ 0 w 336"/>
                <a:gd name="T9" fmla="*/ 261 h 432"/>
                <a:gd name="T10" fmla="*/ 0 w 336"/>
                <a:gd name="T11" fmla="*/ 37 h 432"/>
                <a:gd name="T12" fmla="*/ 137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2"/>
            </a:solidFill>
            <a:ln w="9525">
              <a:solidFill>
                <a:schemeClr val="bg1"/>
              </a:solidFill>
              <a:round/>
              <a:headEnd/>
              <a:tailEnd/>
            </a:ln>
          </p:spPr>
          <p:txBody>
            <a:bodyPr wrap="none" anchor="ctr"/>
            <a:lstStyle/>
            <a:p>
              <a:endParaRPr lang="en-US" dirty="0"/>
            </a:p>
          </p:txBody>
        </p:sp>
        <p:sp>
          <p:nvSpPr>
            <p:cNvPr id="31" name="Freeform 58">
              <a:extLst>
                <a:ext uri="{FF2B5EF4-FFF2-40B4-BE49-F238E27FC236}">
                  <a16:creationId xmlns:a16="http://schemas.microsoft.com/office/drawing/2014/main" id="{9513B001-28BC-4EC7-86C9-F3D87CCFD443}"/>
                </a:ext>
              </a:extLst>
            </p:cNvPr>
            <p:cNvSpPr>
              <a:spLocks/>
            </p:cNvSpPr>
            <p:nvPr/>
          </p:nvSpPr>
          <p:spPr bwMode="auto">
            <a:xfrm>
              <a:off x="3312" y="2160"/>
              <a:ext cx="240" cy="288"/>
            </a:xfrm>
            <a:custGeom>
              <a:avLst/>
              <a:gdLst>
                <a:gd name="T0" fmla="*/ 137 w 336"/>
                <a:gd name="T1" fmla="*/ 0 h 432"/>
                <a:gd name="T2" fmla="*/ 240 w 336"/>
                <a:gd name="T3" fmla="*/ 64 h 432"/>
                <a:gd name="T4" fmla="*/ 69 w 336"/>
                <a:gd name="T5" fmla="*/ 96 h 432"/>
                <a:gd name="T6" fmla="*/ 69 w 336"/>
                <a:gd name="T7" fmla="*/ 288 h 432"/>
                <a:gd name="T8" fmla="*/ 0 w 336"/>
                <a:gd name="T9" fmla="*/ 224 h 432"/>
                <a:gd name="T10" fmla="*/ 0 w 336"/>
                <a:gd name="T11" fmla="*/ 32 h 432"/>
                <a:gd name="T12" fmla="*/ 137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2"/>
            </a:solidFill>
            <a:ln w="9525">
              <a:solidFill>
                <a:schemeClr val="bg1"/>
              </a:solidFill>
              <a:round/>
              <a:headEnd/>
              <a:tailEnd/>
            </a:ln>
          </p:spPr>
          <p:txBody>
            <a:bodyPr wrap="none" anchor="ctr"/>
            <a:lstStyle/>
            <a:p>
              <a:endParaRPr lang="en-US" dirty="0"/>
            </a:p>
          </p:txBody>
        </p:sp>
        <p:sp>
          <p:nvSpPr>
            <p:cNvPr id="32" name="Freeform 59">
              <a:extLst>
                <a:ext uri="{FF2B5EF4-FFF2-40B4-BE49-F238E27FC236}">
                  <a16:creationId xmlns:a16="http://schemas.microsoft.com/office/drawing/2014/main" id="{3EF27938-C1B5-49C2-8221-FFA8B3CFC7FA}"/>
                </a:ext>
              </a:extLst>
            </p:cNvPr>
            <p:cNvSpPr>
              <a:spLocks/>
            </p:cNvSpPr>
            <p:nvPr/>
          </p:nvSpPr>
          <p:spPr bwMode="auto">
            <a:xfrm>
              <a:off x="3168" y="2016"/>
              <a:ext cx="192" cy="288"/>
            </a:xfrm>
            <a:custGeom>
              <a:avLst/>
              <a:gdLst>
                <a:gd name="T0" fmla="*/ 110 w 336"/>
                <a:gd name="T1" fmla="*/ 0 h 432"/>
                <a:gd name="T2" fmla="*/ 192 w 336"/>
                <a:gd name="T3" fmla="*/ 64 h 432"/>
                <a:gd name="T4" fmla="*/ 55 w 336"/>
                <a:gd name="T5" fmla="*/ 96 h 432"/>
                <a:gd name="T6" fmla="*/ 55 w 336"/>
                <a:gd name="T7" fmla="*/ 288 h 432"/>
                <a:gd name="T8" fmla="*/ 0 w 336"/>
                <a:gd name="T9" fmla="*/ 224 h 432"/>
                <a:gd name="T10" fmla="*/ 0 w 336"/>
                <a:gd name="T11" fmla="*/ 32 h 432"/>
                <a:gd name="T12" fmla="*/ 110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2"/>
            </a:solidFill>
            <a:ln w="9525">
              <a:solidFill>
                <a:schemeClr val="bg1"/>
              </a:solidFill>
              <a:round/>
              <a:headEnd/>
              <a:tailEnd/>
            </a:ln>
          </p:spPr>
          <p:txBody>
            <a:bodyPr wrap="none" anchor="ctr"/>
            <a:lstStyle/>
            <a:p>
              <a:endParaRPr lang="en-US" dirty="0"/>
            </a:p>
          </p:txBody>
        </p:sp>
      </p:grpSp>
      <p:grpSp>
        <p:nvGrpSpPr>
          <p:cNvPr id="33" name="Group 50">
            <a:extLst>
              <a:ext uri="{FF2B5EF4-FFF2-40B4-BE49-F238E27FC236}">
                <a16:creationId xmlns:a16="http://schemas.microsoft.com/office/drawing/2014/main" id="{8BF5907C-1851-41F4-BCD7-3585637EA2E4}"/>
              </a:ext>
            </a:extLst>
          </p:cNvPr>
          <p:cNvGrpSpPr>
            <a:grpSpLocks/>
          </p:cNvGrpSpPr>
          <p:nvPr/>
        </p:nvGrpSpPr>
        <p:grpSpPr bwMode="auto">
          <a:xfrm>
            <a:off x="6377855" y="1872984"/>
            <a:ext cx="1447800" cy="1295400"/>
            <a:chOff x="3168" y="1824"/>
            <a:chExt cx="912" cy="816"/>
          </a:xfrm>
          <a:effectLst>
            <a:glow rad="101600">
              <a:schemeClr val="accent3">
                <a:satMod val="175000"/>
                <a:alpha val="40000"/>
              </a:schemeClr>
            </a:glow>
          </a:effectLst>
        </p:grpSpPr>
        <p:sp>
          <p:nvSpPr>
            <p:cNvPr id="34" name="Freeform 51">
              <a:extLst>
                <a:ext uri="{FF2B5EF4-FFF2-40B4-BE49-F238E27FC236}">
                  <a16:creationId xmlns:a16="http://schemas.microsoft.com/office/drawing/2014/main" id="{DD6ABC8F-6A6C-4703-A77A-42FCDB893417}"/>
                </a:ext>
              </a:extLst>
            </p:cNvPr>
            <p:cNvSpPr>
              <a:spLocks/>
            </p:cNvSpPr>
            <p:nvPr/>
          </p:nvSpPr>
          <p:spPr bwMode="auto">
            <a:xfrm>
              <a:off x="3936" y="2064"/>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2"/>
            </a:solidFill>
            <a:ln w="9525">
              <a:solidFill>
                <a:schemeClr val="bg1"/>
              </a:solidFill>
              <a:round/>
              <a:headEnd/>
              <a:tailEnd/>
            </a:ln>
          </p:spPr>
          <p:txBody>
            <a:bodyPr wrap="none" anchor="ctr"/>
            <a:lstStyle/>
            <a:p>
              <a:endParaRPr lang="en-US" dirty="0"/>
            </a:p>
          </p:txBody>
        </p:sp>
        <p:sp>
          <p:nvSpPr>
            <p:cNvPr id="35" name="Freeform 52">
              <a:extLst>
                <a:ext uri="{FF2B5EF4-FFF2-40B4-BE49-F238E27FC236}">
                  <a16:creationId xmlns:a16="http://schemas.microsoft.com/office/drawing/2014/main" id="{CA706E17-AC6E-4164-8C8A-3E04F1A4413B}"/>
                </a:ext>
              </a:extLst>
            </p:cNvPr>
            <p:cNvSpPr>
              <a:spLocks/>
            </p:cNvSpPr>
            <p:nvPr/>
          </p:nvSpPr>
          <p:spPr bwMode="auto">
            <a:xfrm>
              <a:off x="3728" y="1920"/>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2"/>
            </a:solidFill>
            <a:ln w="9525">
              <a:solidFill>
                <a:schemeClr val="bg1"/>
              </a:solidFill>
              <a:round/>
              <a:headEnd/>
              <a:tailEnd/>
            </a:ln>
          </p:spPr>
          <p:txBody>
            <a:bodyPr wrap="none" anchor="ctr"/>
            <a:lstStyle/>
            <a:p>
              <a:endParaRPr lang="en-US" dirty="0"/>
            </a:p>
          </p:txBody>
        </p:sp>
        <p:sp>
          <p:nvSpPr>
            <p:cNvPr id="36" name="Freeform 53">
              <a:extLst>
                <a:ext uri="{FF2B5EF4-FFF2-40B4-BE49-F238E27FC236}">
                  <a16:creationId xmlns:a16="http://schemas.microsoft.com/office/drawing/2014/main" id="{702CA1AD-9223-4174-91F5-4CFB3EF3CC1E}"/>
                </a:ext>
              </a:extLst>
            </p:cNvPr>
            <p:cNvSpPr>
              <a:spLocks/>
            </p:cNvSpPr>
            <p:nvPr/>
          </p:nvSpPr>
          <p:spPr bwMode="auto">
            <a:xfrm>
              <a:off x="3504" y="1824"/>
              <a:ext cx="144" cy="288"/>
            </a:xfrm>
            <a:custGeom>
              <a:avLst/>
              <a:gdLst>
                <a:gd name="T0" fmla="*/ 0 w 144"/>
                <a:gd name="T1" fmla="*/ 41 h 336"/>
                <a:gd name="T2" fmla="*/ 96 w 144"/>
                <a:gd name="T3" fmla="*/ 0 h 336"/>
                <a:gd name="T4" fmla="*/ 144 w 144"/>
                <a:gd name="T5" fmla="*/ 41 h 336"/>
                <a:gd name="T6" fmla="*/ 144 w 144"/>
                <a:gd name="T7" fmla="*/ 288 h 336"/>
                <a:gd name="T8" fmla="*/ 96 w 144"/>
                <a:gd name="T9" fmla="*/ 247 h 336"/>
                <a:gd name="T10" fmla="*/ 96 w 144"/>
                <a:gd name="T11" fmla="*/ 82 h 336"/>
                <a:gd name="T12" fmla="*/ 0 w 144"/>
                <a:gd name="T13" fmla="*/ 123 h 336"/>
                <a:gd name="T14" fmla="*/ 0 w 144"/>
                <a:gd name="T15" fmla="*/ 41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2"/>
            </a:solidFill>
            <a:ln w="9525">
              <a:solidFill>
                <a:schemeClr val="bg1"/>
              </a:solidFill>
              <a:round/>
              <a:headEnd/>
              <a:tailEnd/>
            </a:ln>
          </p:spPr>
          <p:txBody>
            <a:bodyPr wrap="none" anchor="ctr"/>
            <a:lstStyle/>
            <a:p>
              <a:endParaRPr lang="en-US" dirty="0"/>
            </a:p>
          </p:txBody>
        </p:sp>
        <p:sp>
          <p:nvSpPr>
            <p:cNvPr id="37" name="Freeform 54">
              <a:extLst>
                <a:ext uri="{FF2B5EF4-FFF2-40B4-BE49-F238E27FC236}">
                  <a16:creationId xmlns:a16="http://schemas.microsoft.com/office/drawing/2014/main" id="{6AEEF630-45B4-47AA-99ED-56028E81F17C}"/>
                </a:ext>
              </a:extLst>
            </p:cNvPr>
            <p:cNvSpPr>
              <a:spLocks/>
            </p:cNvSpPr>
            <p:nvPr/>
          </p:nvSpPr>
          <p:spPr bwMode="auto">
            <a:xfrm>
              <a:off x="3243" y="1824"/>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 name="T10" fmla="*/ 0 60000 65536"/>
                <a:gd name="T11" fmla="*/ 0 60000 65536"/>
                <a:gd name="T12" fmla="*/ 0 60000 65536"/>
                <a:gd name="T13" fmla="*/ 0 60000 65536"/>
                <a:gd name="T14" fmla="*/ 0 60000 65536"/>
                <a:gd name="T15" fmla="*/ 0 w 789"/>
                <a:gd name="T16" fmla="*/ 0 h 535"/>
                <a:gd name="T17" fmla="*/ 789 w 789"/>
                <a:gd name="T18" fmla="*/ 535 h 535"/>
              </a:gdLst>
              <a:ahLst/>
              <a:cxnLst>
                <a:cxn ang="T10">
                  <a:pos x="T0" y="T1"/>
                </a:cxn>
                <a:cxn ang="T11">
                  <a:pos x="T2" y="T3"/>
                </a:cxn>
                <a:cxn ang="T12">
                  <a:pos x="T4" y="T5"/>
                </a:cxn>
                <a:cxn ang="T13">
                  <a:pos x="T6" y="T7"/>
                </a:cxn>
                <a:cxn ang="T14">
                  <a:pos x="T8" y="T9"/>
                </a:cxn>
              </a:cxnLst>
              <a:rect l="T15" t="T16" r="T17" b="T18"/>
              <a:pathLst>
                <a:path w="789" h="535">
                  <a:moveTo>
                    <a:pt x="261" y="0"/>
                  </a:moveTo>
                  <a:lnTo>
                    <a:pt x="789" y="336"/>
                  </a:lnTo>
                  <a:lnTo>
                    <a:pt x="494" y="535"/>
                  </a:lnTo>
                  <a:lnTo>
                    <a:pt x="0" y="96"/>
                  </a:lnTo>
                  <a:lnTo>
                    <a:pt x="261" y="0"/>
                  </a:lnTo>
                  <a:close/>
                </a:path>
              </a:pathLst>
            </a:custGeom>
            <a:solidFill>
              <a:srgbClr val="FF0000"/>
            </a:solidFill>
            <a:ln w="38100">
              <a:solidFill>
                <a:schemeClr val="bg1"/>
              </a:solidFill>
              <a:round/>
              <a:headEnd/>
              <a:tailEnd/>
            </a:ln>
          </p:spPr>
          <p:txBody>
            <a:bodyPr wrap="none" anchor="ctr"/>
            <a:lstStyle/>
            <a:p>
              <a:endParaRPr lang="en-US" dirty="0"/>
            </a:p>
          </p:txBody>
        </p:sp>
        <p:sp>
          <p:nvSpPr>
            <p:cNvPr id="38" name="Freeform 55">
              <a:extLst>
                <a:ext uri="{FF2B5EF4-FFF2-40B4-BE49-F238E27FC236}">
                  <a16:creationId xmlns:a16="http://schemas.microsoft.com/office/drawing/2014/main" id="{3AE32A74-7096-456B-8DAF-38CF33595DB6}"/>
                </a:ext>
              </a:extLst>
            </p:cNvPr>
            <p:cNvSpPr>
              <a:spLocks/>
            </p:cNvSpPr>
            <p:nvPr/>
          </p:nvSpPr>
          <p:spPr bwMode="auto">
            <a:xfrm>
              <a:off x="3253" y="1920"/>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 name="T10" fmla="*/ 0 60000 65536"/>
                <a:gd name="T11" fmla="*/ 0 60000 65536"/>
                <a:gd name="T12" fmla="*/ 0 60000 65536"/>
                <a:gd name="T13" fmla="*/ 0 60000 65536"/>
                <a:gd name="T14" fmla="*/ 0 60000 65536"/>
                <a:gd name="T15" fmla="*/ 0 w 491"/>
                <a:gd name="T16" fmla="*/ 0 h 567"/>
                <a:gd name="T17" fmla="*/ 491 w 491"/>
                <a:gd name="T18" fmla="*/ 567 h 567"/>
              </a:gdLst>
              <a:ahLst/>
              <a:cxnLst>
                <a:cxn ang="T10">
                  <a:pos x="T0" y="T1"/>
                </a:cxn>
                <a:cxn ang="T11">
                  <a:pos x="T2" y="T3"/>
                </a:cxn>
                <a:cxn ang="T12">
                  <a:pos x="T4" y="T5"/>
                </a:cxn>
                <a:cxn ang="T13">
                  <a:pos x="T6" y="T7"/>
                </a:cxn>
                <a:cxn ang="T14">
                  <a:pos x="T8" y="T9"/>
                </a:cxn>
              </a:cxnLst>
              <a:rect l="T15" t="T16" r="T17" b="T18"/>
              <a:pathLst>
                <a:path w="491" h="567">
                  <a:moveTo>
                    <a:pt x="11" y="0"/>
                  </a:moveTo>
                  <a:lnTo>
                    <a:pt x="491" y="432"/>
                  </a:lnTo>
                  <a:lnTo>
                    <a:pt x="484" y="567"/>
                  </a:lnTo>
                  <a:lnTo>
                    <a:pt x="0" y="119"/>
                  </a:lnTo>
                  <a:lnTo>
                    <a:pt x="11" y="0"/>
                  </a:lnTo>
                  <a:close/>
                </a:path>
              </a:pathLst>
            </a:custGeom>
            <a:solidFill>
              <a:srgbClr val="FF0000"/>
            </a:solidFill>
            <a:ln w="38100">
              <a:solidFill>
                <a:schemeClr val="bg1"/>
              </a:solidFill>
              <a:round/>
              <a:headEnd/>
              <a:tailEnd/>
            </a:ln>
          </p:spPr>
          <p:txBody>
            <a:bodyPr wrap="none" anchor="ctr"/>
            <a:lstStyle/>
            <a:p>
              <a:endParaRPr lang="en-US" dirty="0"/>
            </a:p>
          </p:txBody>
        </p:sp>
        <p:sp>
          <p:nvSpPr>
            <p:cNvPr id="39" name="Freeform 56">
              <a:extLst>
                <a:ext uri="{FF2B5EF4-FFF2-40B4-BE49-F238E27FC236}">
                  <a16:creationId xmlns:a16="http://schemas.microsoft.com/office/drawing/2014/main" id="{D1AD749B-D2B2-4EB3-912D-55C7B46DD999}"/>
                </a:ext>
              </a:extLst>
            </p:cNvPr>
            <p:cNvSpPr>
              <a:spLocks/>
            </p:cNvSpPr>
            <p:nvPr/>
          </p:nvSpPr>
          <p:spPr bwMode="auto">
            <a:xfrm>
              <a:off x="3728" y="2160"/>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 name="T10" fmla="*/ 0 60000 65536"/>
                <a:gd name="T11" fmla="*/ 0 60000 65536"/>
                <a:gd name="T12" fmla="*/ 0 60000 65536"/>
                <a:gd name="T13" fmla="*/ 0 60000 65536"/>
                <a:gd name="T14" fmla="*/ 0 60000 65536"/>
                <a:gd name="T15" fmla="*/ 0 w 304"/>
                <a:gd name="T16" fmla="*/ 0 h 327"/>
                <a:gd name="T17" fmla="*/ 304 w 304"/>
                <a:gd name="T18" fmla="*/ 327 h 327"/>
              </a:gdLst>
              <a:ahLst/>
              <a:cxnLst>
                <a:cxn ang="T10">
                  <a:pos x="T0" y="T1"/>
                </a:cxn>
                <a:cxn ang="T11">
                  <a:pos x="T2" y="T3"/>
                </a:cxn>
                <a:cxn ang="T12">
                  <a:pos x="T4" y="T5"/>
                </a:cxn>
                <a:cxn ang="T13">
                  <a:pos x="T6" y="T7"/>
                </a:cxn>
                <a:cxn ang="T14">
                  <a:pos x="T8" y="T9"/>
                </a:cxn>
              </a:cxnLst>
              <a:rect l="T15" t="T16" r="T17" b="T18"/>
              <a:pathLst>
                <a:path w="304" h="327">
                  <a:moveTo>
                    <a:pt x="304" y="0"/>
                  </a:moveTo>
                  <a:lnTo>
                    <a:pt x="304" y="96"/>
                  </a:lnTo>
                  <a:lnTo>
                    <a:pt x="0" y="327"/>
                  </a:lnTo>
                  <a:lnTo>
                    <a:pt x="18" y="181"/>
                  </a:lnTo>
                  <a:lnTo>
                    <a:pt x="304" y="0"/>
                  </a:lnTo>
                  <a:close/>
                </a:path>
              </a:pathLst>
            </a:custGeom>
            <a:solidFill>
              <a:srgbClr val="FF0000"/>
            </a:solidFill>
            <a:ln w="38100">
              <a:solidFill>
                <a:schemeClr val="bg1"/>
              </a:solidFill>
              <a:round/>
              <a:headEnd/>
              <a:tailEnd/>
            </a:ln>
          </p:spPr>
          <p:txBody>
            <a:bodyPr wrap="none" anchor="ctr"/>
            <a:lstStyle/>
            <a:p>
              <a:endParaRPr lang="en-US" dirty="0"/>
            </a:p>
          </p:txBody>
        </p:sp>
        <p:sp>
          <p:nvSpPr>
            <p:cNvPr id="40" name="Freeform 57">
              <a:extLst>
                <a:ext uri="{FF2B5EF4-FFF2-40B4-BE49-F238E27FC236}">
                  <a16:creationId xmlns:a16="http://schemas.microsoft.com/office/drawing/2014/main" id="{E711DE84-67E0-4F2A-918D-764DFE974939}"/>
                </a:ext>
              </a:extLst>
            </p:cNvPr>
            <p:cNvSpPr>
              <a:spLocks/>
            </p:cNvSpPr>
            <p:nvPr/>
          </p:nvSpPr>
          <p:spPr bwMode="auto">
            <a:xfrm>
              <a:off x="3504" y="2304"/>
              <a:ext cx="240" cy="336"/>
            </a:xfrm>
            <a:custGeom>
              <a:avLst/>
              <a:gdLst>
                <a:gd name="T0" fmla="*/ 137 w 336"/>
                <a:gd name="T1" fmla="*/ 0 h 432"/>
                <a:gd name="T2" fmla="*/ 240 w 336"/>
                <a:gd name="T3" fmla="*/ 75 h 432"/>
                <a:gd name="T4" fmla="*/ 69 w 336"/>
                <a:gd name="T5" fmla="*/ 112 h 432"/>
                <a:gd name="T6" fmla="*/ 69 w 336"/>
                <a:gd name="T7" fmla="*/ 336 h 432"/>
                <a:gd name="T8" fmla="*/ 0 w 336"/>
                <a:gd name="T9" fmla="*/ 261 h 432"/>
                <a:gd name="T10" fmla="*/ 0 w 336"/>
                <a:gd name="T11" fmla="*/ 37 h 432"/>
                <a:gd name="T12" fmla="*/ 137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2"/>
            </a:solidFill>
            <a:ln w="9525">
              <a:solidFill>
                <a:schemeClr val="bg1"/>
              </a:solidFill>
              <a:round/>
              <a:headEnd/>
              <a:tailEnd/>
            </a:ln>
          </p:spPr>
          <p:txBody>
            <a:bodyPr wrap="none" anchor="ctr"/>
            <a:lstStyle/>
            <a:p>
              <a:endParaRPr lang="en-US" dirty="0"/>
            </a:p>
          </p:txBody>
        </p:sp>
        <p:sp>
          <p:nvSpPr>
            <p:cNvPr id="41" name="Freeform 58">
              <a:extLst>
                <a:ext uri="{FF2B5EF4-FFF2-40B4-BE49-F238E27FC236}">
                  <a16:creationId xmlns:a16="http://schemas.microsoft.com/office/drawing/2014/main" id="{471137C2-C112-4BC6-8C22-00F4A4D36ED0}"/>
                </a:ext>
              </a:extLst>
            </p:cNvPr>
            <p:cNvSpPr>
              <a:spLocks/>
            </p:cNvSpPr>
            <p:nvPr/>
          </p:nvSpPr>
          <p:spPr bwMode="auto">
            <a:xfrm>
              <a:off x="3312" y="2160"/>
              <a:ext cx="240" cy="288"/>
            </a:xfrm>
            <a:custGeom>
              <a:avLst/>
              <a:gdLst>
                <a:gd name="T0" fmla="*/ 137 w 336"/>
                <a:gd name="T1" fmla="*/ 0 h 432"/>
                <a:gd name="T2" fmla="*/ 240 w 336"/>
                <a:gd name="T3" fmla="*/ 64 h 432"/>
                <a:gd name="T4" fmla="*/ 69 w 336"/>
                <a:gd name="T5" fmla="*/ 96 h 432"/>
                <a:gd name="T6" fmla="*/ 69 w 336"/>
                <a:gd name="T7" fmla="*/ 288 h 432"/>
                <a:gd name="T8" fmla="*/ 0 w 336"/>
                <a:gd name="T9" fmla="*/ 224 h 432"/>
                <a:gd name="T10" fmla="*/ 0 w 336"/>
                <a:gd name="T11" fmla="*/ 32 h 432"/>
                <a:gd name="T12" fmla="*/ 137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2"/>
            </a:solidFill>
            <a:ln w="9525">
              <a:solidFill>
                <a:schemeClr val="bg1"/>
              </a:solidFill>
              <a:round/>
              <a:headEnd/>
              <a:tailEnd/>
            </a:ln>
          </p:spPr>
          <p:txBody>
            <a:bodyPr wrap="none" anchor="ctr"/>
            <a:lstStyle/>
            <a:p>
              <a:endParaRPr lang="en-US" dirty="0"/>
            </a:p>
          </p:txBody>
        </p:sp>
        <p:sp>
          <p:nvSpPr>
            <p:cNvPr id="42" name="Freeform 59">
              <a:extLst>
                <a:ext uri="{FF2B5EF4-FFF2-40B4-BE49-F238E27FC236}">
                  <a16:creationId xmlns:a16="http://schemas.microsoft.com/office/drawing/2014/main" id="{B85E5E82-8A98-41FD-B145-23EF12C218EF}"/>
                </a:ext>
              </a:extLst>
            </p:cNvPr>
            <p:cNvSpPr>
              <a:spLocks/>
            </p:cNvSpPr>
            <p:nvPr/>
          </p:nvSpPr>
          <p:spPr bwMode="auto">
            <a:xfrm>
              <a:off x="3168" y="2016"/>
              <a:ext cx="192" cy="288"/>
            </a:xfrm>
            <a:custGeom>
              <a:avLst/>
              <a:gdLst>
                <a:gd name="T0" fmla="*/ 110 w 336"/>
                <a:gd name="T1" fmla="*/ 0 h 432"/>
                <a:gd name="T2" fmla="*/ 192 w 336"/>
                <a:gd name="T3" fmla="*/ 64 h 432"/>
                <a:gd name="T4" fmla="*/ 55 w 336"/>
                <a:gd name="T5" fmla="*/ 96 h 432"/>
                <a:gd name="T6" fmla="*/ 55 w 336"/>
                <a:gd name="T7" fmla="*/ 288 h 432"/>
                <a:gd name="T8" fmla="*/ 0 w 336"/>
                <a:gd name="T9" fmla="*/ 224 h 432"/>
                <a:gd name="T10" fmla="*/ 0 w 336"/>
                <a:gd name="T11" fmla="*/ 32 h 432"/>
                <a:gd name="T12" fmla="*/ 110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2"/>
            </a:solidFill>
            <a:ln w="9525">
              <a:solidFill>
                <a:schemeClr val="bg1"/>
              </a:solidFill>
              <a:round/>
              <a:headEnd/>
              <a:tailEnd/>
            </a:ln>
          </p:spPr>
          <p:txBody>
            <a:bodyPr wrap="none" anchor="ctr"/>
            <a:lstStyle/>
            <a:p>
              <a:endParaRPr lang="en-US" dirty="0"/>
            </a:p>
          </p:txBody>
        </p:sp>
      </p:grpSp>
      <p:sp>
        <p:nvSpPr>
          <p:cNvPr id="44" name="TextBox 43">
            <a:extLst>
              <a:ext uri="{FF2B5EF4-FFF2-40B4-BE49-F238E27FC236}">
                <a16:creationId xmlns:a16="http://schemas.microsoft.com/office/drawing/2014/main" id="{2593D181-94CA-45B4-916A-1B98A3A2FD3E}"/>
              </a:ext>
            </a:extLst>
          </p:cNvPr>
          <p:cNvSpPr txBox="1"/>
          <p:nvPr/>
        </p:nvSpPr>
        <p:spPr bwMode="auto">
          <a:xfrm>
            <a:off x="1684653" y="3723612"/>
            <a:ext cx="1863011" cy="523220"/>
          </a:xfrm>
          <a:prstGeom prst="rect">
            <a:avLst/>
          </a:prstGeom>
          <a:solidFill>
            <a:schemeClr val="bg1"/>
          </a:solidFill>
          <a:ln w="76200">
            <a:solidFill>
              <a:srgbClr val="FFC000"/>
            </a:solidFill>
            <a:miter lim="800000"/>
            <a:headEnd/>
            <a:tailEnd/>
          </a:ln>
          <a:effectLst>
            <a:outerShdw blurRad="50800" dist="38100" dir="2700000" algn="tl" rotWithShape="0">
              <a:prstClr val="black">
                <a:alpha val="40000"/>
              </a:prstClr>
            </a:outerShdw>
          </a:effectLst>
        </p:spPr>
        <p:txBody>
          <a:bodyPr wrap="non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dirty="0">
                <a:solidFill>
                  <a:srgbClr val="FFFF00"/>
                </a:solidFill>
                <a:latin typeface="Arial" panose="020B0604020202020204" pitchFamily="34" charset="0"/>
                <a:cs typeface="Arial" panose="020B0604020202020204" pitchFamily="34" charset="0"/>
              </a:rPr>
              <a:t>Order txns</a:t>
            </a:r>
          </a:p>
        </p:txBody>
      </p:sp>
      <p:sp>
        <p:nvSpPr>
          <p:cNvPr id="45" name="TextBox 3">
            <a:extLst>
              <a:ext uri="{FF2B5EF4-FFF2-40B4-BE49-F238E27FC236}">
                <a16:creationId xmlns:a16="http://schemas.microsoft.com/office/drawing/2014/main" id="{B0BD7D9F-E0FF-462E-AC69-F6A096ED4864}"/>
              </a:ext>
            </a:extLst>
          </p:cNvPr>
          <p:cNvSpPr txBox="1"/>
          <p:nvPr/>
        </p:nvSpPr>
        <p:spPr bwMode="auto">
          <a:xfrm>
            <a:off x="1684653" y="2882529"/>
            <a:ext cx="2121093" cy="523220"/>
          </a:xfrm>
          <a:prstGeom prst="rect">
            <a:avLst/>
          </a:prstGeom>
          <a:solidFill>
            <a:schemeClr val="bg1"/>
          </a:solidFill>
          <a:ln w="76200">
            <a:solidFill>
              <a:schemeClr val="accent2">
                <a:lumMod val="40000"/>
                <a:lumOff val="60000"/>
              </a:schemeClr>
            </a:solidFill>
            <a:miter lim="800000"/>
            <a:headEnd/>
            <a:tailEnd/>
          </a:ln>
          <a:effectLst>
            <a:outerShdw blurRad="50800" dist="38100" dir="2700000" algn="tl" rotWithShape="0">
              <a:prstClr val="black">
                <a:alpha val="40000"/>
              </a:prstClr>
            </a:outerShdw>
          </a:effectLst>
        </p:spPr>
        <p:txBody>
          <a:bodyPr wrap="non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dirty="0">
                <a:solidFill>
                  <a:srgbClr val="FFFF00"/>
                </a:solidFill>
                <a:latin typeface="Arial" panose="020B0604020202020204" pitchFamily="34" charset="0"/>
                <a:cs typeface="Arial" panose="020B0604020202020204" pitchFamily="34" charset="0"/>
              </a:rPr>
              <a:t>Accept txns</a:t>
            </a:r>
          </a:p>
        </p:txBody>
      </p:sp>
      <p:grpSp>
        <p:nvGrpSpPr>
          <p:cNvPr id="53" name="Group 52">
            <a:extLst>
              <a:ext uri="{FF2B5EF4-FFF2-40B4-BE49-F238E27FC236}">
                <a16:creationId xmlns:a16="http://schemas.microsoft.com/office/drawing/2014/main" id="{A425B5DB-B4EE-4D3B-A5DC-ECA0C31B4088}"/>
              </a:ext>
            </a:extLst>
          </p:cNvPr>
          <p:cNvGrpSpPr/>
          <p:nvPr/>
        </p:nvGrpSpPr>
        <p:grpSpPr>
          <a:xfrm>
            <a:off x="4507525" y="4667135"/>
            <a:ext cx="3995611" cy="1754962"/>
            <a:chOff x="519221" y="2019755"/>
            <a:chExt cx="9677400" cy="4250531"/>
          </a:xfrm>
        </p:grpSpPr>
        <p:sp>
          <p:nvSpPr>
            <p:cNvPr id="48" name="Vertical Scroll 25">
              <a:extLst>
                <a:ext uri="{FF2B5EF4-FFF2-40B4-BE49-F238E27FC236}">
                  <a16:creationId xmlns:a16="http://schemas.microsoft.com/office/drawing/2014/main" id="{590FA495-8651-434F-9593-77C9D17E23EF}"/>
                </a:ext>
              </a:extLst>
            </p:cNvPr>
            <p:cNvSpPr/>
            <p:nvPr/>
          </p:nvSpPr>
          <p:spPr>
            <a:xfrm>
              <a:off x="519221" y="2019755"/>
              <a:ext cx="2743200" cy="4250531"/>
            </a:xfrm>
            <a:prstGeom prst="verticalScroll">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dirty="0">
                <a:solidFill>
                  <a:schemeClr val="tx1"/>
                </a:solidFill>
                <a:latin typeface="Calibri" panose="020F0502020204030204" pitchFamily="34" charset="0"/>
                <a:cs typeface="Calibri" panose="020F0502020204030204" pitchFamily="34" charset="0"/>
              </a:endParaRPr>
            </a:p>
          </p:txBody>
        </p:sp>
        <p:sp>
          <p:nvSpPr>
            <p:cNvPr id="49" name="Right Arrow 11">
              <a:extLst>
                <a:ext uri="{FF2B5EF4-FFF2-40B4-BE49-F238E27FC236}">
                  <a16:creationId xmlns:a16="http://schemas.microsoft.com/office/drawing/2014/main" id="{BC1E93EC-5C10-4526-ADC9-6CBC47E6AA47}"/>
                </a:ext>
              </a:extLst>
            </p:cNvPr>
            <p:cNvSpPr/>
            <p:nvPr/>
          </p:nvSpPr>
          <p:spPr>
            <a:xfrm>
              <a:off x="3110021" y="4830894"/>
              <a:ext cx="990600" cy="914400"/>
            </a:xfrm>
            <a:prstGeom prst="rightArrow">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endParaRPr>
            </a:p>
          </p:txBody>
        </p:sp>
        <p:sp>
          <p:nvSpPr>
            <p:cNvPr id="50" name="Right Arrow 51">
              <a:extLst>
                <a:ext uri="{FF2B5EF4-FFF2-40B4-BE49-F238E27FC236}">
                  <a16:creationId xmlns:a16="http://schemas.microsoft.com/office/drawing/2014/main" id="{6C2FE584-93EC-4CF1-A41B-D018AC5E8FCC}"/>
                </a:ext>
              </a:extLst>
            </p:cNvPr>
            <p:cNvSpPr/>
            <p:nvPr/>
          </p:nvSpPr>
          <p:spPr>
            <a:xfrm>
              <a:off x="6767621" y="4785627"/>
              <a:ext cx="990600" cy="914400"/>
            </a:xfrm>
            <a:prstGeom prst="rightArrow">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endParaRPr>
            </a:p>
          </p:txBody>
        </p:sp>
        <p:sp>
          <p:nvSpPr>
            <p:cNvPr id="51" name="Vertical Scroll 53">
              <a:extLst>
                <a:ext uri="{FF2B5EF4-FFF2-40B4-BE49-F238E27FC236}">
                  <a16:creationId xmlns:a16="http://schemas.microsoft.com/office/drawing/2014/main" id="{54587AF1-1F99-491E-ABBC-29BDC250654A}"/>
                </a:ext>
              </a:extLst>
            </p:cNvPr>
            <p:cNvSpPr/>
            <p:nvPr/>
          </p:nvSpPr>
          <p:spPr>
            <a:xfrm>
              <a:off x="7453421" y="2019755"/>
              <a:ext cx="2743200" cy="4250531"/>
            </a:xfrm>
            <a:prstGeom prst="verticalScroll">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dirty="0">
                <a:solidFill>
                  <a:schemeClr val="tx1"/>
                </a:solidFill>
                <a:latin typeface="Calibri" panose="020F0502020204030204" pitchFamily="34" charset="0"/>
                <a:cs typeface="Calibri" panose="020F0502020204030204" pitchFamily="34" charset="0"/>
              </a:endParaRPr>
            </a:p>
          </p:txBody>
        </p:sp>
        <p:sp>
          <p:nvSpPr>
            <p:cNvPr id="52" name="Vertical Scroll 63">
              <a:extLst>
                <a:ext uri="{FF2B5EF4-FFF2-40B4-BE49-F238E27FC236}">
                  <a16:creationId xmlns:a16="http://schemas.microsoft.com/office/drawing/2014/main" id="{49B36528-6BA6-4F04-ADD2-9D59CAEB98E9}"/>
                </a:ext>
              </a:extLst>
            </p:cNvPr>
            <p:cNvSpPr/>
            <p:nvPr/>
          </p:nvSpPr>
          <p:spPr>
            <a:xfrm>
              <a:off x="3986321" y="2019755"/>
              <a:ext cx="2743200" cy="4250531"/>
            </a:xfrm>
            <a:prstGeom prst="verticalScroll">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dirty="0">
                <a:solidFill>
                  <a:schemeClr val="tx1"/>
                </a:solidFill>
                <a:latin typeface="Calibri" panose="020F0502020204030204" pitchFamily="34" charset="0"/>
                <a:cs typeface="Calibri" panose="020F0502020204030204" pitchFamily="34" charset="0"/>
              </a:endParaRPr>
            </a:p>
          </p:txBody>
        </p:sp>
      </p:grpSp>
      <p:sp>
        <p:nvSpPr>
          <p:cNvPr id="54" name="TextBox 53">
            <a:extLst>
              <a:ext uri="{FF2B5EF4-FFF2-40B4-BE49-F238E27FC236}">
                <a16:creationId xmlns:a16="http://schemas.microsoft.com/office/drawing/2014/main" id="{0B90FB4D-13ED-47BC-87C5-E1F920A66ADB}"/>
              </a:ext>
            </a:extLst>
          </p:cNvPr>
          <p:cNvSpPr txBox="1"/>
          <p:nvPr/>
        </p:nvSpPr>
        <p:spPr bwMode="auto">
          <a:xfrm>
            <a:off x="398834" y="565936"/>
            <a:ext cx="1902509" cy="523220"/>
          </a:xfrm>
          <a:prstGeom prst="rect">
            <a:avLst/>
          </a:prstGeom>
          <a:solidFill>
            <a:schemeClr val="bg1"/>
          </a:solidFill>
          <a:ln w="76200">
            <a:solidFill>
              <a:schemeClr val="tx1">
                <a:lumMod val="85000"/>
              </a:schemeClr>
            </a:solidFill>
            <a:miter lim="800000"/>
            <a:headEnd/>
            <a:tailEnd/>
          </a:ln>
          <a:effectLst>
            <a:outerShdw blurRad="50800" dist="38100" dir="2700000" algn="tl" rotWithShape="0">
              <a:prstClr val="black">
                <a:alpha val="40000"/>
              </a:prstClr>
            </a:outerShdw>
          </a:effectLst>
        </p:spPr>
        <p:txBody>
          <a:bodyPr wrap="non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b="1" dirty="0">
                <a:solidFill>
                  <a:schemeClr val="tx1"/>
                </a:solidFill>
                <a:latin typeface="Arial" panose="020B0604020202020204" pitchFamily="34" charset="0"/>
                <a:cs typeface="Arial" panose="020B0604020202020204" pitchFamily="34" charset="0"/>
              </a:rPr>
              <a:t>Validators</a:t>
            </a:r>
            <a:endParaRPr lang="en-US" sz="2800" b="1" i="1" dirty="0">
              <a:solidFill>
                <a:schemeClr val="tx1"/>
              </a:solidFill>
              <a:latin typeface="Arial" panose="020B0604020202020204" pitchFamily="34" charset="0"/>
              <a:cs typeface="Arial" panose="020B0604020202020204" pitchFamily="34" charset="0"/>
            </a:endParaRPr>
          </a:p>
        </p:txBody>
      </p:sp>
      <p:sp>
        <p:nvSpPr>
          <p:cNvPr id="55" name="TextBox 54">
            <a:extLst>
              <a:ext uri="{FF2B5EF4-FFF2-40B4-BE49-F238E27FC236}">
                <a16:creationId xmlns:a16="http://schemas.microsoft.com/office/drawing/2014/main" id="{2F738C9C-E5D7-4A2C-A5EB-6F3B11A71422}"/>
              </a:ext>
            </a:extLst>
          </p:cNvPr>
          <p:cNvSpPr txBox="1"/>
          <p:nvPr/>
        </p:nvSpPr>
        <p:spPr bwMode="auto">
          <a:xfrm>
            <a:off x="1684653" y="2041446"/>
            <a:ext cx="1302985" cy="523220"/>
          </a:xfrm>
          <a:prstGeom prst="rect">
            <a:avLst/>
          </a:prstGeom>
          <a:solidFill>
            <a:schemeClr val="bg1"/>
          </a:solidFill>
          <a:ln w="76200">
            <a:solidFill>
              <a:srgbClr val="FF0000"/>
            </a:solidFill>
            <a:miter lim="800000"/>
            <a:headEnd/>
            <a:tailEnd/>
          </a:ln>
          <a:effectLst>
            <a:outerShdw blurRad="50800" dist="38100" dir="2700000" algn="tl" rotWithShape="0">
              <a:prstClr val="black">
                <a:alpha val="40000"/>
              </a:prstClr>
            </a:outerShdw>
          </a:effectLst>
        </p:spPr>
        <p:txBody>
          <a:bodyPr wrap="non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dirty="0">
                <a:solidFill>
                  <a:srgbClr val="FFFF00"/>
                </a:solidFill>
                <a:latin typeface="Arial" panose="020B0604020202020204" pitchFamily="34" charset="0"/>
                <a:cs typeface="Arial" panose="020B0604020202020204" pitchFamily="34" charset="0"/>
              </a:rPr>
              <a:t>Vote to</a:t>
            </a:r>
            <a:endParaRPr lang="en-US" sz="2800" i="1" dirty="0">
              <a:solidFill>
                <a:srgbClr val="FFFF00"/>
              </a:solidFill>
              <a:latin typeface="Arial" panose="020B0604020202020204" pitchFamily="34" charset="0"/>
              <a:cs typeface="Arial" panose="020B0604020202020204" pitchFamily="34" charset="0"/>
            </a:endParaRPr>
          </a:p>
        </p:txBody>
      </p:sp>
      <p:grpSp>
        <p:nvGrpSpPr>
          <p:cNvPr id="43" name="Group 42">
            <a:extLst>
              <a:ext uri="{FF2B5EF4-FFF2-40B4-BE49-F238E27FC236}">
                <a16:creationId xmlns:a16="http://schemas.microsoft.com/office/drawing/2014/main" id="{584BF499-E454-4F10-9FB6-B472C177F893}"/>
              </a:ext>
            </a:extLst>
          </p:cNvPr>
          <p:cNvGrpSpPr/>
          <p:nvPr/>
        </p:nvGrpSpPr>
        <p:grpSpPr>
          <a:xfrm>
            <a:off x="3946627" y="272269"/>
            <a:ext cx="4540215" cy="3217653"/>
            <a:chOff x="3946627" y="272269"/>
            <a:chExt cx="4540215" cy="3217653"/>
          </a:xfrm>
        </p:grpSpPr>
        <p:sp>
          <p:nvSpPr>
            <p:cNvPr id="56" name="Rounded Rectangular Callout 16">
              <a:extLst>
                <a:ext uri="{FF2B5EF4-FFF2-40B4-BE49-F238E27FC236}">
                  <a16:creationId xmlns:a16="http://schemas.microsoft.com/office/drawing/2014/main" id="{FA5DF415-D8D5-4080-88D0-A9FE46016897}"/>
                </a:ext>
              </a:extLst>
            </p:cNvPr>
            <p:cNvSpPr/>
            <p:nvPr/>
          </p:nvSpPr>
          <p:spPr bwMode="auto">
            <a:xfrm>
              <a:off x="6809721" y="272269"/>
              <a:ext cx="840752" cy="510778"/>
            </a:xfrm>
            <a:prstGeom prst="wedgeRoundRectCallout">
              <a:avLst>
                <a:gd name="adj1" fmla="val -64375"/>
                <a:gd name="adj2" fmla="val 82991"/>
                <a:gd name="adj3" fmla="val 16667"/>
              </a:avLst>
            </a:prstGeom>
            <a:noFill/>
            <a:ln w="76200" cap="flat" cmpd="sng" algn="ctr">
              <a:solidFill>
                <a:srgbClr val="92D050"/>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1" forceAA="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Aye!</a:t>
              </a:r>
            </a:p>
          </p:txBody>
        </p:sp>
        <p:sp>
          <p:nvSpPr>
            <p:cNvPr id="57" name="Rounded Rectangular Callout 16">
              <a:extLst>
                <a:ext uri="{FF2B5EF4-FFF2-40B4-BE49-F238E27FC236}">
                  <a16:creationId xmlns:a16="http://schemas.microsoft.com/office/drawing/2014/main" id="{C374797F-F6B9-41AC-AB29-BA1B953CEAAE}"/>
                </a:ext>
              </a:extLst>
            </p:cNvPr>
            <p:cNvSpPr/>
            <p:nvPr/>
          </p:nvSpPr>
          <p:spPr bwMode="auto">
            <a:xfrm>
              <a:off x="7646090" y="1089156"/>
              <a:ext cx="840752" cy="510778"/>
            </a:xfrm>
            <a:prstGeom prst="wedgeRoundRectCallout">
              <a:avLst>
                <a:gd name="adj1" fmla="val -64375"/>
                <a:gd name="adj2" fmla="val 82991"/>
                <a:gd name="adj3" fmla="val 16667"/>
              </a:avLst>
            </a:prstGeom>
            <a:noFill/>
            <a:ln w="76200" cap="flat" cmpd="sng" algn="ctr">
              <a:solidFill>
                <a:srgbClr val="92D050"/>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1" forceAA="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Aye!</a:t>
              </a:r>
            </a:p>
          </p:txBody>
        </p:sp>
        <p:sp>
          <p:nvSpPr>
            <p:cNvPr id="58" name="Rounded Rectangular Callout 16">
              <a:extLst>
                <a:ext uri="{FF2B5EF4-FFF2-40B4-BE49-F238E27FC236}">
                  <a16:creationId xmlns:a16="http://schemas.microsoft.com/office/drawing/2014/main" id="{34452BDB-2D7D-404E-99B8-A281DC78324C}"/>
                </a:ext>
              </a:extLst>
            </p:cNvPr>
            <p:cNvSpPr/>
            <p:nvPr/>
          </p:nvSpPr>
          <p:spPr bwMode="auto">
            <a:xfrm>
              <a:off x="7025555" y="2979144"/>
              <a:ext cx="865310" cy="510778"/>
            </a:xfrm>
            <a:prstGeom prst="wedgeRoundRectCallout">
              <a:avLst>
                <a:gd name="adj1" fmla="val -64375"/>
                <a:gd name="adj2" fmla="val 82991"/>
                <a:gd name="adj3" fmla="val 16667"/>
              </a:avLst>
            </a:prstGeom>
            <a:noFill/>
            <a:ln w="76200" cap="flat" cmpd="sng" algn="ctr">
              <a:solidFill>
                <a:srgbClr val="FF0000"/>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1" forceAA="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Nay!</a:t>
              </a:r>
            </a:p>
          </p:txBody>
        </p:sp>
        <p:sp>
          <p:nvSpPr>
            <p:cNvPr id="59" name="Rounded Rectangular Callout 16">
              <a:extLst>
                <a:ext uri="{FF2B5EF4-FFF2-40B4-BE49-F238E27FC236}">
                  <a16:creationId xmlns:a16="http://schemas.microsoft.com/office/drawing/2014/main" id="{6FCFBFC4-53CD-4B51-81C9-57346B80E832}"/>
                </a:ext>
              </a:extLst>
            </p:cNvPr>
            <p:cNvSpPr/>
            <p:nvPr/>
          </p:nvSpPr>
          <p:spPr bwMode="auto">
            <a:xfrm>
              <a:off x="3946627" y="653440"/>
              <a:ext cx="840752" cy="510778"/>
            </a:xfrm>
            <a:prstGeom prst="wedgeRoundRectCallout">
              <a:avLst>
                <a:gd name="adj1" fmla="val 28698"/>
                <a:gd name="adj2" fmla="val 120861"/>
                <a:gd name="adj3" fmla="val 16667"/>
              </a:avLst>
            </a:prstGeom>
            <a:noFill/>
            <a:ln w="76200" cap="flat" cmpd="sng" algn="ctr">
              <a:solidFill>
                <a:srgbClr val="92D050"/>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1" forceAA="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Aye!</a:t>
              </a:r>
            </a:p>
          </p:txBody>
        </p:sp>
      </p:grpSp>
      <p:grpSp>
        <p:nvGrpSpPr>
          <p:cNvPr id="46" name="Group 50">
            <a:extLst>
              <a:ext uri="{FF2B5EF4-FFF2-40B4-BE49-F238E27FC236}">
                <a16:creationId xmlns:a16="http://schemas.microsoft.com/office/drawing/2014/main" id="{ECE0C5E9-3500-17CB-9ACF-F3D028CFFA19}"/>
              </a:ext>
            </a:extLst>
          </p:cNvPr>
          <p:cNvGrpSpPr>
            <a:grpSpLocks/>
          </p:cNvGrpSpPr>
          <p:nvPr/>
        </p:nvGrpSpPr>
        <p:grpSpPr bwMode="auto">
          <a:xfrm>
            <a:off x="5338256" y="675798"/>
            <a:ext cx="1447800" cy="1295400"/>
            <a:chOff x="3168" y="1824"/>
            <a:chExt cx="912" cy="816"/>
          </a:xfrm>
          <a:effectLst>
            <a:glow rad="101600">
              <a:schemeClr val="accent3">
                <a:satMod val="175000"/>
                <a:alpha val="40000"/>
              </a:schemeClr>
            </a:glow>
          </a:effectLst>
        </p:grpSpPr>
        <p:sp>
          <p:nvSpPr>
            <p:cNvPr id="47" name="Freeform 51">
              <a:extLst>
                <a:ext uri="{FF2B5EF4-FFF2-40B4-BE49-F238E27FC236}">
                  <a16:creationId xmlns:a16="http://schemas.microsoft.com/office/drawing/2014/main" id="{2EF6214E-E155-FCFF-C40A-CFF8C7110718}"/>
                </a:ext>
              </a:extLst>
            </p:cNvPr>
            <p:cNvSpPr>
              <a:spLocks/>
            </p:cNvSpPr>
            <p:nvPr/>
          </p:nvSpPr>
          <p:spPr bwMode="auto">
            <a:xfrm>
              <a:off x="3936" y="2064"/>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2"/>
            </a:solidFill>
            <a:ln w="9525">
              <a:solidFill>
                <a:schemeClr val="bg1"/>
              </a:solidFill>
              <a:round/>
              <a:headEnd/>
              <a:tailEnd/>
            </a:ln>
          </p:spPr>
          <p:txBody>
            <a:bodyPr wrap="none" anchor="ctr"/>
            <a:lstStyle/>
            <a:p>
              <a:endParaRPr lang="en-US" dirty="0"/>
            </a:p>
          </p:txBody>
        </p:sp>
        <p:sp>
          <p:nvSpPr>
            <p:cNvPr id="60" name="Freeform 52">
              <a:extLst>
                <a:ext uri="{FF2B5EF4-FFF2-40B4-BE49-F238E27FC236}">
                  <a16:creationId xmlns:a16="http://schemas.microsoft.com/office/drawing/2014/main" id="{35980752-541B-E292-CA5B-03E6D635ED89}"/>
                </a:ext>
              </a:extLst>
            </p:cNvPr>
            <p:cNvSpPr>
              <a:spLocks/>
            </p:cNvSpPr>
            <p:nvPr/>
          </p:nvSpPr>
          <p:spPr bwMode="auto">
            <a:xfrm>
              <a:off x="3728" y="1920"/>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2"/>
            </a:solidFill>
            <a:ln w="9525">
              <a:solidFill>
                <a:schemeClr val="bg1"/>
              </a:solidFill>
              <a:round/>
              <a:headEnd/>
              <a:tailEnd/>
            </a:ln>
          </p:spPr>
          <p:txBody>
            <a:bodyPr wrap="none" anchor="ctr"/>
            <a:lstStyle/>
            <a:p>
              <a:endParaRPr lang="en-US" dirty="0"/>
            </a:p>
          </p:txBody>
        </p:sp>
        <p:sp>
          <p:nvSpPr>
            <p:cNvPr id="61" name="Freeform 53">
              <a:extLst>
                <a:ext uri="{FF2B5EF4-FFF2-40B4-BE49-F238E27FC236}">
                  <a16:creationId xmlns:a16="http://schemas.microsoft.com/office/drawing/2014/main" id="{79155F79-54B4-AF26-DB75-DBB4A961A4CF}"/>
                </a:ext>
              </a:extLst>
            </p:cNvPr>
            <p:cNvSpPr>
              <a:spLocks/>
            </p:cNvSpPr>
            <p:nvPr/>
          </p:nvSpPr>
          <p:spPr bwMode="auto">
            <a:xfrm>
              <a:off x="3504" y="1824"/>
              <a:ext cx="144" cy="288"/>
            </a:xfrm>
            <a:custGeom>
              <a:avLst/>
              <a:gdLst>
                <a:gd name="T0" fmla="*/ 0 w 144"/>
                <a:gd name="T1" fmla="*/ 41 h 336"/>
                <a:gd name="T2" fmla="*/ 96 w 144"/>
                <a:gd name="T3" fmla="*/ 0 h 336"/>
                <a:gd name="T4" fmla="*/ 144 w 144"/>
                <a:gd name="T5" fmla="*/ 41 h 336"/>
                <a:gd name="T6" fmla="*/ 144 w 144"/>
                <a:gd name="T7" fmla="*/ 288 h 336"/>
                <a:gd name="T8" fmla="*/ 96 w 144"/>
                <a:gd name="T9" fmla="*/ 247 h 336"/>
                <a:gd name="T10" fmla="*/ 96 w 144"/>
                <a:gd name="T11" fmla="*/ 82 h 336"/>
                <a:gd name="T12" fmla="*/ 0 w 144"/>
                <a:gd name="T13" fmla="*/ 123 h 336"/>
                <a:gd name="T14" fmla="*/ 0 w 144"/>
                <a:gd name="T15" fmla="*/ 41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2"/>
            </a:solidFill>
            <a:ln w="9525">
              <a:solidFill>
                <a:schemeClr val="bg1"/>
              </a:solidFill>
              <a:round/>
              <a:headEnd/>
              <a:tailEnd/>
            </a:ln>
          </p:spPr>
          <p:txBody>
            <a:bodyPr wrap="none" anchor="ctr"/>
            <a:lstStyle/>
            <a:p>
              <a:endParaRPr lang="en-US" dirty="0"/>
            </a:p>
          </p:txBody>
        </p:sp>
        <p:sp>
          <p:nvSpPr>
            <p:cNvPr id="62" name="Freeform 54">
              <a:extLst>
                <a:ext uri="{FF2B5EF4-FFF2-40B4-BE49-F238E27FC236}">
                  <a16:creationId xmlns:a16="http://schemas.microsoft.com/office/drawing/2014/main" id="{39A68D78-5A1F-D079-C29C-302FBE502D3F}"/>
                </a:ext>
              </a:extLst>
            </p:cNvPr>
            <p:cNvSpPr>
              <a:spLocks/>
            </p:cNvSpPr>
            <p:nvPr/>
          </p:nvSpPr>
          <p:spPr bwMode="auto">
            <a:xfrm>
              <a:off x="3243" y="1824"/>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 name="T10" fmla="*/ 0 60000 65536"/>
                <a:gd name="T11" fmla="*/ 0 60000 65536"/>
                <a:gd name="T12" fmla="*/ 0 60000 65536"/>
                <a:gd name="T13" fmla="*/ 0 60000 65536"/>
                <a:gd name="T14" fmla="*/ 0 60000 65536"/>
                <a:gd name="T15" fmla="*/ 0 w 789"/>
                <a:gd name="T16" fmla="*/ 0 h 535"/>
                <a:gd name="T17" fmla="*/ 789 w 789"/>
                <a:gd name="T18" fmla="*/ 535 h 535"/>
              </a:gdLst>
              <a:ahLst/>
              <a:cxnLst>
                <a:cxn ang="T10">
                  <a:pos x="T0" y="T1"/>
                </a:cxn>
                <a:cxn ang="T11">
                  <a:pos x="T2" y="T3"/>
                </a:cxn>
                <a:cxn ang="T12">
                  <a:pos x="T4" y="T5"/>
                </a:cxn>
                <a:cxn ang="T13">
                  <a:pos x="T6" y="T7"/>
                </a:cxn>
                <a:cxn ang="T14">
                  <a:pos x="T8" y="T9"/>
                </a:cxn>
              </a:cxnLst>
              <a:rect l="T15" t="T16" r="T17" b="T18"/>
              <a:pathLst>
                <a:path w="789" h="535">
                  <a:moveTo>
                    <a:pt x="261" y="0"/>
                  </a:moveTo>
                  <a:lnTo>
                    <a:pt x="789" y="336"/>
                  </a:lnTo>
                  <a:lnTo>
                    <a:pt x="494" y="535"/>
                  </a:lnTo>
                  <a:lnTo>
                    <a:pt x="0" y="96"/>
                  </a:lnTo>
                  <a:lnTo>
                    <a:pt x="261" y="0"/>
                  </a:lnTo>
                  <a:close/>
                </a:path>
              </a:pathLst>
            </a:custGeom>
            <a:solidFill>
              <a:srgbClr val="FF0000"/>
            </a:solidFill>
            <a:ln w="38100">
              <a:solidFill>
                <a:schemeClr val="bg1"/>
              </a:solidFill>
              <a:round/>
              <a:headEnd/>
              <a:tailEnd/>
            </a:ln>
          </p:spPr>
          <p:txBody>
            <a:bodyPr wrap="none" anchor="ctr"/>
            <a:lstStyle/>
            <a:p>
              <a:endParaRPr lang="en-US" dirty="0"/>
            </a:p>
          </p:txBody>
        </p:sp>
        <p:sp>
          <p:nvSpPr>
            <p:cNvPr id="63" name="Freeform 55">
              <a:extLst>
                <a:ext uri="{FF2B5EF4-FFF2-40B4-BE49-F238E27FC236}">
                  <a16:creationId xmlns:a16="http://schemas.microsoft.com/office/drawing/2014/main" id="{CF4743FB-39BD-6FA0-9EE2-5BD7DBFA66B9}"/>
                </a:ext>
              </a:extLst>
            </p:cNvPr>
            <p:cNvSpPr>
              <a:spLocks/>
            </p:cNvSpPr>
            <p:nvPr/>
          </p:nvSpPr>
          <p:spPr bwMode="auto">
            <a:xfrm>
              <a:off x="3253" y="1920"/>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 name="T10" fmla="*/ 0 60000 65536"/>
                <a:gd name="T11" fmla="*/ 0 60000 65536"/>
                <a:gd name="T12" fmla="*/ 0 60000 65536"/>
                <a:gd name="T13" fmla="*/ 0 60000 65536"/>
                <a:gd name="T14" fmla="*/ 0 60000 65536"/>
                <a:gd name="T15" fmla="*/ 0 w 491"/>
                <a:gd name="T16" fmla="*/ 0 h 567"/>
                <a:gd name="T17" fmla="*/ 491 w 491"/>
                <a:gd name="T18" fmla="*/ 567 h 567"/>
              </a:gdLst>
              <a:ahLst/>
              <a:cxnLst>
                <a:cxn ang="T10">
                  <a:pos x="T0" y="T1"/>
                </a:cxn>
                <a:cxn ang="T11">
                  <a:pos x="T2" y="T3"/>
                </a:cxn>
                <a:cxn ang="T12">
                  <a:pos x="T4" y="T5"/>
                </a:cxn>
                <a:cxn ang="T13">
                  <a:pos x="T6" y="T7"/>
                </a:cxn>
                <a:cxn ang="T14">
                  <a:pos x="T8" y="T9"/>
                </a:cxn>
              </a:cxnLst>
              <a:rect l="T15" t="T16" r="T17" b="T18"/>
              <a:pathLst>
                <a:path w="491" h="567">
                  <a:moveTo>
                    <a:pt x="11" y="0"/>
                  </a:moveTo>
                  <a:lnTo>
                    <a:pt x="491" y="432"/>
                  </a:lnTo>
                  <a:lnTo>
                    <a:pt x="484" y="567"/>
                  </a:lnTo>
                  <a:lnTo>
                    <a:pt x="0" y="119"/>
                  </a:lnTo>
                  <a:lnTo>
                    <a:pt x="11" y="0"/>
                  </a:lnTo>
                  <a:close/>
                </a:path>
              </a:pathLst>
            </a:custGeom>
            <a:solidFill>
              <a:srgbClr val="FF0000"/>
            </a:solidFill>
            <a:ln w="38100">
              <a:solidFill>
                <a:schemeClr val="bg1"/>
              </a:solidFill>
              <a:round/>
              <a:headEnd/>
              <a:tailEnd/>
            </a:ln>
          </p:spPr>
          <p:txBody>
            <a:bodyPr wrap="none" anchor="ctr"/>
            <a:lstStyle/>
            <a:p>
              <a:endParaRPr lang="en-US" dirty="0"/>
            </a:p>
          </p:txBody>
        </p:sp>
        <p:sp>
          <p:nvSpPr>
            <p:cNvPr id="64" name="Freeform 56">
              <a:extLst>
                <a:ext uri="{FF2B5EF4-FFF2-40B4-BE49-F238E27FC236}">
                  <a16:creationId xmlns:a16="http://schemas.microsoft.com/office/drawing/2014/main" id="{60477B48-0D3A-E4C0-2D5B-83560A54BDEE}"/>
                </a:ext>
              </a:extLst>
            </p:cNvPr>
            <p:cNvSpPr>
              <a:spLocks/>
            </p:cNvSpPr>
            <p:nvPr/>
          </p:nvSpPr>
          <p:spPr bwMode="auto">
            <a:xfrm>
              <a:off x="3728" y="2160"/>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 name="T10" fmla="*/ 0 60000 65536"/>
                <a:gd name="T11" fmla="*/ 0 60000 65536"/>
                <a:gd name="T12" fmla="*/ 0 60000 65536"/>
                <a:gd name="T13" fmla="*/ 0 60000 65536"/>
                <a:gd name="T14" fmla="*/ 0 60000 65536"/>
                <a:gd name="T15" fmla="*/ 0 w 304"/>
                <a:gd name="T16" fmla="*/ 0 h 327"/>
                <a:gd name="T17" fmla="*/ 304 w 304"/>
                <a:gd name="T18" fmla="*/ 327 h 327"/>
              </a:gdLst>
              <a:ahLst/>
              <a:cxnLst>
                <a:cxn ang="T10">
                  <a:pos x="T0" y="T1"/>
                </a:cxn>
                <a:cxn ang="T11">
                  <a:pos x="T2" y="T3"/>
                </a:cxn>
                <a:cxn ang="T12">
                  <a:pos x="T4" y="T5"/>
                </a:cxn>
                <a:cxn ang="T13">
                  <a:pos x="T6" y="T7"/>
                </a:cxn>
                <a:cxn ang="T14">
                  <a:pos x="T8" y="T9"/>
                </a:cxn>
              </a:cxnLst>
              <a:rect l="T15" t="T16" r="T17" b="T18"/>
              <a:pathLst>
                <a:path w="304" h="327">
                  <a:moveTo>
                    <a:pt x="304" y="0"/>
                  </a:moveTo>
                  <a:lnTo>
                    <a:pt x="304" y="96"/>
                  </a:lnTo>
                  <a:lnTo>
                    <a:pt x="0" y="327"/>
                  </a:lnTo>
                  <a:lnTo>
                    <a:pt x="18" y="181"/>
                  </a:lnTo>
                  <a:lnTo>
                    <a:pt x="304" y="0"/>
                  </a:lnTo>
                  <a:close/>
                </a:path>
              </a:pathLst>
            </a:custGeom>
            <a:solidFill>
              <a:srgbClr val="FF0000"/>
            </a:solidFill>
            <a:ln w="38100">
              <a:solidFill>
                <a:schemeClr val="bg1"/>
              </a:solidFill>
              <a:round/>
              <a:headEnd/>
              <a:tailEnd/>
            </a:ln>
          </p:spPr>
          <p:txBody>
            <a:bodyPr wrap="none" anchor="ctr"/>
            <a:lstStyle/>
            <a:p>
              <a:endParaRPr lang="en-US" dirty="0"/>
            </a:p>
          </p:txBody>
        </p:sp>
        <p:sp>
          <p:nvSpPr>
            <p:cNvPr id="65" name="Freeform 57">
              <a:extLst>
                <a:ext uri="{FF2B5EF4-FFF2-40B4-BE49-F238E27FC236}">
                  <a16:creationId xmlns:a16="http://schemas.microsoft.com/office/drawing/2014/main" id="{9D52D261-3AC0-EC3D-4C00-FC02ECDB4D03}"/>
                </a:ext>
              </a:extLst>
            </p:cNvPr>
            <p:cNvSpPr>
              <a:spLocks/>
            </p:cNvSpPr>
            <p:nvPr/>
          </p:nvSpPr>
          <p:spPr bwMode="auto">
            <a:xfrm>
              <a:off x="3504" y="2304"/>
              <a:ext cx="240" cy="336"/>
            </a:xfrm>
            <a:custGeom>
              <a:avLst/>
              <a:gdLst>
                <a:gd name="T0" fmla="*/ 137 w 336"/>
                <a:gd name="T1" fmla="*/ 0 h 432"/>
                <a:gd name="T2" fmla="*/ 240 w 336"/>
                <a:gd name="T3" fmla="*/ 75 h 432"/>
                <a:gd name="T4" fmla="*/ 69 w 336"/>
                <a:gd name="T5" fmla="*/ 112 h 432"/>
                <a:gd name="T6" fmla="*/ 69 w 336"/>
                <a:gd name="T7" fmla="*/ 336 h 432"/>
                <a:gd name="T8" fmla="*/ 0 w 336"/>
                <a:gd name="T9" fmla="*/ 261 h 432"/>
                <a:gd name="T10" fmla="*/ 0 w 336"/>
                <a:gd name="T11" fmla="*/ 37 h 432"/>
                <a:gd name="T12" fmla="*/ 137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2"/>
            </a:solidFill>
            <a:ln w="9525">
              <a:solidFill>
                <a:schemeClr val="bg1"/>
              </a:solidFill>
              <a:round/>
              <a:headEnd/>
              <a:tailEnd/>
            </a:ln>
          </p:spPr>
          <p:txBody>
            <a:bodyPr wrap="none" anchor="ctr"/>
            <a:lstStyle/>
            <a:p>
              <a:endParaRPr lang="en-US" dirty="0"/>
            </a:p>
          </p:txBody>
        </p:sp>
        <p:sp>
          <p:nvSpPr>
            <p:cNvPr id="66" name="Freeform 58">
              <a:extLst>
                <a:ext uri="{FF2B5EF4-FFF2-40B4-BE49-F238E27FC236}">
                  <a16:creationId xmlns:a16="http://schemas.microsoft.com/office/drawing/2014/main" id="{79069D74-48D9-BEF1-F572-3537A230193A}"/>
                </a:ext>
              </a:extLst>
            </p:cNvPr>
            <p:cNvSpPr>
              <a:spLocks/>
            </p:cNvSpPr>
            <p:nvPr/>
          </p:nvSpPr>
          <p:spPr bwMode="auto">
            <a:xfrm>
              <a:off x="3312" y="2160"/>
              <a:ext cx="240" cy="288"/>
            </a:xfrm>
            <a:custGeom>
              <a:avLst/>
              <a:gdLst>
                <a:gd name="T0" fmla="*/ 137 w 336"/>
                <a:gd name="T1" fmla="*/ 0 h 432"/>
                <a:gd name="T2" fmla="*/ 240 w 336"/>
                <a:gd name="T3" fmla="*/ 64 h 432"/>
                <a:gd name="T4" fmla="*/ 69 w 336"/>
                <a:gd name="T5" fmla="*/ 96 h 432"/>
                <a:gd name="T6" fmla="*/ 69 w 336"/>
                <a:gd name="T7" fmla="*/ 288 h 432"/>
                <a:gd name="T8" fmla="*/ 0 w 336"/>
                <a:gd name="T9" fmla="*/ 224 h 432"/>
                <a:gd name="T10" fmla="*/ 0 w 336"/>
                <a:gd name="T11" fmla="*/ 32 h 432"/>
                <a:gd name="T12" fmla="*/ 137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2"/>
            </a:solidFill>
            <a:ln w="9525">
              <a:solidFill>
                <a:schemeClr val="bg1"/>
              </a:solidFill>
              <a:round/>
              <a:headEnd/>
              <a:tailEnd/>
            </a:ln>
          </p:spPr>
          <p:txBody>
            <a:bodyPr wrap="none" anchor="ctr"/>
            <a:lstStyle/>
            <a:p>
              <a:endParaRPr lang="en-US" dirty="0"/>
            </a:p>
          </p:txBody>
        </p:sp>
        <p:sp>
          <p:nvSpPr>
            <p:cNvPr id="67" name="Freeform 59">
              <a:extLst>
                <a:ext uri="{FF2B5EF4-FFF2-40B4-BE49-F238E27FC236}">
                  <a16:creationId xmlns:a16="http://schemas.microsoft.com/office/drawing/2014/main" id="{BCC21ACC-F16C-6289-1D5C-1E0724A6684B}"/>
                </a:ext>
              </a:extLst>
            </p:cNvPr>
            <p:cNvSpPr>
              <a:spLocks/>
            </p:cNvSpPr>
            <p:nvPr/>
          </p:nvSpPr>
          <p:spPr bwMode="auto">
            <a:xfrm>
              <a:off x="3168" y="2016"/>
              <a:ext cx="192" cy="288"/>
            </a:xfrm>
            <a:custGeom>
              <a:avLst/>
              <a:gdLst>
                <a:gd name="T0" fmla="*/ 110 w 336"/>
                <a:gd name="T1" fmla="*/ 0 h 432"/>
                <a:gd name="T2" fmla="*/ 192 w 336"/>
                <a:gd name="T3" fmla="*/ 64 h 432"/>
                <a:gd name="T4" fmla="*/ 55 w 336"/>
                <a:gd name="T5" fmla="*/ 96 h 432"/>
                <a:gd name="T6" fmla="*/ 55 w 336"/>
                <a:gd name="T7" fmla="*/ 288 h 432"/>
                <a:gd name="T8" fmla="*/ 0 w 336"/>
                <a:gd name="T9" fmla="*/ 224 h 432"/>
                <a:gd name="T10" fmla="*/ 0 w 336"/>
                <a:gd name="T11" fmla="*/ 32 h 432"/>
                <a:gd name="T12" fmla="*/ 110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2"/>
            </a:solidFill>
            <a:ln w="9525">
              <a:solidFill>
                <a:schemeClr val="bg1"/>
              </a:solidFill>
              <a:round/>
              <a:headEnd/>
              <a:tailEnd/>
            </a:ln>
          </p:spPr>
          <p:txBody>
            <a:bodyPr wrap="none" anchor="ctr"/>
            <a:lstStyle/>
            <a:p>
              <a:endParaRPr lang="en-US" dirty="0"/>
            </a:p>
          </p:txBody>
        </p:sp>
      </p:grpSp>
      <p:grpSp>
        <p:nvGrpSpPr>
          <p:cNvPr id="68" name="Group 50">
            <a:extLst>
              <a:ext uri="{FF2B5EF4-FFF2-40B4-BE49-F238E27FC236}">
                <a16:creationId xmlns:a16="http://schemas.microsoft.com/office/drawing/2014/main" id="{B767DB37-149D-E8AF-079B-E1741931960A}"/>
              </a:ext>
            </a:extLst>
          </p:cNvPr>
          <p:cNvGrpSpPr>
            <a:grpSpLocks/>
          </p:cNvGrpSpPr>
          <p:nvPr/>
        </p:nvGrpSpPr>
        <p:grpSpPr bwMode="auto">
          <a:xfrm>
            <a:off x="5262182" y="3071474"/>
            <a:ext cx="1447800" cy="1295400"/>
            <a:chOff x="3168" y="1824"/>
            <a:chExt cx="912" cy="816"/>
          </a:xfrm>
          <a:effectLst>
            <a:glow rad="101600">
              <a:schemeClr val="accent3">
                <a:satMod val="175000"/>
                <a:alpha val="40000"/>
              </a:schemeClr>
            </a:glow>
          </a:effectLst>
        </p:grpSpPr>
        <p:sp>
          <p:nvSpPr>
            <p:cNvPr id="69" name="Freeform 51">
              <a:extLst>
                <a:ext uri="{FF2B5EF4-FFF2-40B4-BE49-F238E27FC236}">
                  <a16:creationId xmlns:a16="http://schemas.microsoft.com/office/drawing/2014/main" id="{26902B07-BBD4-1140-F3B8-C12AC0AC5BAE}"/>
                </a:ext>
              </a:extLst>
            </p:cNvPr>
            <p:cNvSpPr>
              <a:spLocks/>
            </p:cNvSpPr>
            <p:nvPr/>
          </p:nvSpPr>
          <p:spPr bwMode="auto">
            <a:xfrm>
              <a:off x="3936" y="2064"/>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2"/>
            </a:solidFill>
            <a:ln w="9525">
              <a:solidFill>
                <a:schemeClr val="bg1"/>
              </a:solidFill>
              <a:round/>
              <a:headEnd/>
              <a:tailEnd/>
            </a:ln>
          </p:spPr>
          <p:txBody>
            <a:bodyPr wrap="none" anchor="ctr"/>
            <a:lstStyle/>
            <a:p>
              <a:endParaRPr lang="en-US" dirty="0"/>
            </a:p>
          </p:txBody>
        </p:sp>
        <p:sp>
          <p:nvSpPr>
            <p:cNvPr id="70" name="Freeform 52">
              <a:extLst>
                <a:ext uri="{FF2B5EF4-FFF2-40B4-BE49-F238E27FC236}">
                  <a16:creationId xmlns:a16="http://schemas.microsoft.com/office/drawing/2014/main" id="{72888E33-CD51-D801-43E6-F1D74209284E}"/>
                </a:ext>
              </a:extLst>
            </p:cNvPr>
            <p:cNvSpPr>
              <a:spLocks/>
            </p:cNvSpPr>
            <p:nvPr/>
          </p:nvSpPr>
          <p:spPr bwMode="auto">
            <a:xfrm>
              <a:off x="3728" y="1920"/>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2"/>
            </a:solidFill>
            <a:ln w="9525">
              <a:solidFill>
                <a:schemeClr val="bg1"/>
              </a:solidFill>
              <a:round/>
              <a:headEnd/>
              <a:tailEnd/>
            </a:ln>
          </p:spPr>
          <p:txBody>
            <a:bodyPr wrap="none" anchor="ctr"/>
            <a:lstStyle/>
            <a:p>
              <a:endParaRPr lang="en-US" dirty="0"/>
            </a:p>
          </p:txBody>
        </p:sp>
        <p:sp>
          <p:nvSpPr>
            <p:cNvPr id="71" name="Freeform 53">
              <a:extLst>
                <a:ext uri="{FF2B5EF4-FFF2-40B4-BE49-F238E27FC236}">
                  <a16:creationId xmlns:a16="http://schemas.microsoft.com/office/drawing/2014/main" id="{1B7ACCAC-8245-94C8-35BB-1EBFDF5C016D}"/>
                </a:ext>
              </a:extLst>
            </p:cNvPr>
            <p:cNvSpPr>
              <a:spLocks/>
            </p:cNvSpPr>
            <p:nvPr/>
          </p:nvSpPr>
          <p:spPr bwMode="auto">
            <a:xfrm>
              <a:off x="3504" y="1824"/>
              <a:ext cx="144" cy="288"/>
            </a:xfrm>
            <a:custGeom>
              <a:avLst/>
              <a:gdLst>
                <a:gd name="T0" fmla="*/ 0 w 144"/>
                <a:gd name="T1" fmla="*/ 41 h 336"/>
                <a:gd name="T2" fmla="*/ 96 w 144"/>
                <a:gd name="T3" fmla="*/ 0 h 336"/>
                <a:gd name="T4" fmla="*/ 144 w 144"/>
                <a:gd name="T5" fmla="*/ 41 h 336"/>
                <a:gd name="T6" fmla="*/ 144 w 144"/>
                <a:gd name="T7" fmla="*/ 288 h 336"/>
                <a:gd name="T8" fmla="*/ 96 w 144"/>
                <a:gd name="T9" fmla="*/ 247 h 336"/>
                <a:gd name="T10" fmla="*/ 96 w 144"/>
                <a:gd name="T11" fmla="*/ 82 h 336"/>
                <a:gd name="T12" fmla="*/ 0 w 144"/>
                <a:gd name="T13" fmla="*/ 123 h 336"/>
                <a:gd name="T14" fmla="*/ 0 w 144"/>
                <a:gd name="T15" fmla="*/ 41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2"/>
            </a:solidFill>
            <a:ln w="9525">
              <a:solidFill>
                <a:schemeClr val="bg1"/>
              </a:solidFill>
              <a:round/>
              <a:headEnd/>
              <a:tailEnd/>
            </a:ln>
          </p:spPr>
          <p:txBody>
            <a:bodyPr wrap="none" anchor="ctr"/>
            <a:lstStyle/>
            <a:p>
              <a:endParaRPr lang="en-US" dirty="0"/>
            </a:p>
          </p:txBody>
        </p:sp>
        <p:sp>
          <p:nvSpPr>
            <p:cNvPr id="72" name="Freeform 54">
              <a:extLst>
                <a:ext uri="{FF2B5EF4-FFF2-40B4-BE49-F238E27FC236}">
                  <a16:creationId xmlns:a16="http://schemas.microsoft.com/office/drawing/2014/main" id="{53BFD5B7-110D-D1DB-1927-C3D8DAACBD4E}"/>
                </a:ext>
              </a:extLst>
            </p:cNvPr>
            <p:cNvSpPr>
              <a:spLocks/>
            </p:cNvSpPr>
            <p:nvPr/>
          </p:nvSpPr>
          <p:spPr bwMode="auto">
            <a:xfrm>
              <a:off x="3243" y="1824"/>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 name="T10" fmla="*/ 0 60000 65536"/>
                <a:gd name="T11" fmla="*/ 0 60000 65536"/>
                <a:gd name="T12" fmla="*/ 0 60000 65536"/>
                <a:gd name="T13" fmla="*/ 0 60000 65536"/>
                <a:gd name="T14" fmla="*/ 0 60000 65536"/>
                <a:gd name="T15" fmla="*/ 0 w 789"/>
                <a:gd name="T16" fmla="*/ 0 h 535"/>
                <a:gd name="T17" fmla="*/ 789 w 789"/>
                <a:gd name="T18" fmla="*/ 535 h 535"/>
              </a:gdLst>
              <a:ahLst/>
              <a:cxnLst>
                <a:cxn ang="T10">
                  <a:pos x="T0" y="T1"/>
                </a:cxn>
                <a:cxn ang="T11">
                  <a:pos x="T2" y="T3"/>
                </a:cxn>
                <a:cxn ang="T12">
                  <a:pos x="T4" y="T5"/>
                </a:cxn>
                <a:cxn ang="T13">
                  <a:pos x="T6" y="T7"/>
                </a:cxn>
                <a:cxn ang="T14">
                  <a:pos x="T8" y="T9"/>
                </a:cxn>
              </a:cxnLst>
              <a:rect l="T15" t="T16" r="T17" b="T18"/>
              <a:pathLst>
                <a:path w="789" h="535">
                  <a:moveTo>
                    <a:pt x="261" y="0"/>
                  </a:moveTo>
                  <a:lnTo>
                    <a:pt x="789" y="336"/>
                  </a:lnTo>
                  <a:lnTo>
                    <a:pt x="494" y="535"/>
                  </a:lnTo>
                  <a:lnTo>
                    <a:pt x="0" y="96"/>
                  </a:lnTo>
                  <a:lnTo>
                    <a:pt x="261" y="0"/>
                  </a:lnTo>
                  <a:close/>
                </a:path>
              </a:pathLst>
            </a:custGeom>
            <a:solidFill>
              <a:srgbClr val="FF0000"/>
            </a:solidFill>
            <a:ln w="38100">
              <a:solidFill>
                <a:schemeClr val="bg1"/>
              </a:solidFill>
              <a:round/>
              <a:headEnd/>
              <a:tailEnd/>
            </a:ln>
          </p:spPr>
          <p:txBody>
            <a:bodyPr wrap="none" anchor="ctr"/>
            <a:lstStyle/>
            <a:p>
              <a:endParaRPr lang="en-US" dirty="0"/>
            </a:p>
          </p:txBody>
        </p:sp>
        <p:sp>
          <p:nvSpPr>
            <p:cNvPr id="73" name="Freeform 55">
              <a:extLst>
                <a:ext uri="{FF2B5EF4-FFF2-40B4-BE49-F238E27FC236}">
                  <a16:creationId xmlns:a16="http://schemas.microsoft.com/office/drawing/2014/main" id="{20561848-5DAA-78AB-23FE-9F20DDD2FB0B}"/>
                </a:ext>
              </a:extLst>
            </p:cNvPr>
            <p:cNvSpPr>
              <a:spLocks/>
            </p:cNvSpPr>
            <p:nvPr/>
          </p:nvSpPr>
          <p:spPr bwMode="auto">
            <a:xfrm>
              <a:off x="3253" y="1920"/>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 name="T10" fmla="*/ 0 60000 65536"/>
                <a:gd name="T11" fmla="*/ 0 60000 65536"/>
                <a:gd name="T12" fmla="*/ 0 60000 65536"/>
                <a:gd name="T13" fmla="*/ 0 60000 65536"/>
                <a:gd name="T14" fmla="*/ 0 60000 65536"/>
                <a:gd name="T15" fmla="*/ 0 w 491"/>
                <a:gd name="T16" fmla="*/ 0 h 567"/>
                <a:gd name="T17" fmla="*/ 491 w 491"/>
                <a:gd name="T18" fmla="*/ 567 h 567"/>
              </a:gdLst>
              <a:ahLst/>
              <a:cxnLst>
                <a:cxn ang="T10">
                  <a:pos x="T0" y="T1"/>
                </a:cxn>
                <a:cxn ang="T11">
                  <a:pos x="T2" y="T3"/>
                </a:cxn>
                <a:cxn ang="T12">
                  <a:pos x="T4" y="T5"/>
                </a:cxn>
                <a:cxn ang="T13">
                  <a:pos x="T6" y="T7"/>
                </a:cxn>
                <a:cxn ang="T14">
                  <a:pos x="T8" y="T9"/>
                </a:cxn>
              </a:cxnLst>
              <a:rect l="T15" t="T16" r="T17" b="T18"/>
              <a:pathLst>
                <a:path w="491" h="567">
                  <a:moveTo>
                    <a:pt x="11" y="0"/>
                  </a:moveTo>
                  <a:lnTo>
                    <a:pt x="491" y="432"/>
                  </a:lnTo>
                  <a:lnTo>
                    <a:pt x="484" y="567"/>
                  </a:lnTo>
                  <a:lnTo>
                    <a:pt x="0" y="119"/>
                  </a:lnTo>
                  <a:lnTo>
                    <a:pt x="11" y="0"/>
                  </a:lnTo>
                  <a:close/>
                </a:path>
              </a:pathLst>
            </a:custGeom>
            <a:solidFill>
              <a:srgbClr val="FF0000"/>
            </a:solidFill>
            <a:ln w="38100">
              <a:solidFill>
                <a:schemeClr val="bg1"/>
              </a:solidFill>
              <a:round/>
              <a:headEnd/>
              <a:tailEnd/>
            </a:ln>
          </p:spPr>
          <p:txBody>
            <a:bodyPr wrap="none" anchor="ctr"/>
            <a:lstStyle/>
            <a:p>
              <a:endParaRPr lang="en-US" dirty="0"/>
            </a:p>
          </p:txBody>
        </p:sp>
        <p:sp>
          <p:nvSpPr>
            <p:cNvPr id="74" name="Freeform 56">
              <a:extLst>
                <a:ext uri="{FF2B5EF4-FFF2-40B4-BE49-F238E27FC236}">
                  <a16:creationId xmlns:a16="http://schemas.microsoft.com/office/drawing/2014/main" id="{6D19D06B-52D8-82F7-896A-4CB2402E2DF7}"/>
                </a:ext>
              </a:extLst>
            </p:cNvPr>
            <p:cNvSpPr>
              <a:spLocks/>
            </p:cNvSpPr>
            <p:nvPr/>
          </p:nvSpPr>
          <p:spPr bwMode="auto">
            <a:xfrm>
              <a:off x="3728" y="2160"/>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 name="T10" fmla="*/ 0 60000 65536"/>
                <a:gd name="T11" fmla="*/ 0 60000 65536"/>
                <a:gd name="T12" fmla="*/ 0 60000 65536"/>
                <a:gd name="T13" fmla="*/ 0 60000 65536"/>
                <a:gd name="T14" fmla="*/ 0 60000 65536"/>
                <a:gd name="T15" fmla="*/ 0 w 304"/>
                <a:gd name="T16" fmla="*/ 0 h 327"/>
                <a:gd name="T17" fmla="*/ 304 w 304"/>
                <a:gd name="T18" fmla="*/ 327 h 327"/>
              </a:gdLst>
              <a:ahLst/>
              <a:cxnLst>
                <a:cxn ang="T10">
                  <a:pos x="T0" y="T1"/>
                </a:cxn>
                <a:cxn ang="T11">
                  <a:pos x="T2" y="T3"/>
                </a:cxn>
                <a:cxn ang="T12">
                  <a:pos x="T4" y="T5"/>
                </a:cxn>
                <a:cxn ang="T13">
                  <a:pos x="T6" y="T7"/>
                </a:cxn>
                <a:cxn ang="T14">
                  <a:pos x="T8" y="T9"/>
                </a:cxn>
              </a:cxnLst>
              <a:rect l="T15" t="T16" r="T17" b="T18"/>
              <a:pathLst>
                <a:path w="304" h="327">
                  <a:moveTo>
                    <a:pt x="304" y="0"/>
                  </a:moveTo>
                  <a:lnTo>
                    <a:pt x="304" y="96"/>
                  </a:lnTo>
                  <a:lnTo>
                    <a:pt x="0" y="327"/>
                  </a:lnTo>
                  <a:lnTo>
                    <a:pt x="18" y="181"/>
                  </a:lnTo>
                  <a:lnTo>
                    <a:pt x="304" y="0"/>
                  </a:lnTo>
                  <a:close/>
                </a:path>
              </a:pathLst>
            </a:custGeom>
            <a:solidFill>
              <a:srgbClr val="FF0000"/>
            </a:solidFill>
            <a:ln w="38100">
              <a:solidFill>
                <a:schemeClr val="bg1"/>
              </a:solidFill>
              <a:round/>
              <a:headEnd/>
              <a:tailEnd/>
            </a:ln>
          </p:spPr>
          <p:txBody>
            <a:bodyPr wrap="none" anchor="ctr"/>
            <a:lstStyle/>
            <a:p>
              <a:endParaRPr lang="en-US" dirty="0"/>
            </a:p>
          </p:txBody>
        </p:sp>
        <p:sp>
          <p:nvSpPr>
            <p:cNvPr id="75" name="Freeform 57">
              <a:extLst>
                <a:ext uri="{FF2B5EF4-FFF2-40B4-BE49-F238E27FC236}">
                  <a16:creationId xmlns:a16="http://schemas.microsoft.com/office/drawing/2014/main" id="{42DB3742-0533-DA4C-1E94-5C5198B8B48B}"/>
                </a:ext>
              </a:extLst>
            </p:cNvPr>
            <p:cNvSpPr>
              <a:spLocks/>
            </p:cNvSpPr>
            <p:nvPr/>
          </p:nvSpPr>
          <p:spPr bwMode="auto">
            <a:xfrm>
              <a:off x="3504" y="2304"/>
              <a:ext cx="240" cy="336"/>
            </a:xfrm>
            <a:custGeom>
              <a:avLst/>
              <a:gdLst>
                <a:gd name="T0" fmla="*/ 137 w 336"/>
                <a:gd name="T1" fmla="*/ 0 h 432"/>
                <a:gd name="T2" fmla="*/ 240 w 336"/>
                <a:gd name="T3" fmla="*/ 75 h 432"/>
                <a:gd name="T4" fmla="*/ 69 w 336"/>
                <a:gd name="T5" fmla="*/ 112 h 432"/>
                <a:gd name="T6" fmla="*/ 69 w 336"/>
                <a:gd name="T7" fmla="*/ 336 h 432"/>
                <a:gd name="T8" fmla="*/ 0 w 336"/>
                <a:gd name="T9" fmla="*/ 261 h 432"/>
                <a:gd name="T10" fmla="*/ 0 w 336"/>
                <a:gd name="T11" fmla="*/ 37 h 432"/>
                <a:gd name="T12" fmla="*/ 137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2"/>
            </a:solidFill>
            <a:ln w="9525">
              <a:solidFill>
                <a:schemeClr val="bg1"/>
              </a:solidFill>
              <a:round/>
              <a:headEnd/>
              <a:tailEnd/>
            </a:ln>
          </p:spPr>
          <p:txBody>
            <a:bodyPr wrap="none" anchor="ctr"/>
            <a:lstStyle/>
            <a:p>
              <a:endParaRPr lang="en-US" dirty="0"/>
            </a:p>
          </p:txBody>
        </p:sp>
        <p:sp>
          <p:nvSpPr>
            <p:cNvPr id="76" name="Freeform 58">
              <a:extLst>
                <a:ext uri="{FF2B5EF4-FFF2-40B4-BE49-F238E27FC236}">
                  <a16:creationId xmlns:a16="http://schemas.microsoft.com/office/drawing/2014/main" id="{0E7A2A24-7CB6-3727-20D7-D499A5736264}"/>
                </a:ext>
              </a:extLst>
            </p:cNvPr>
            <p:cNvSpPr>
              <a:spLocks/>
            </p:cNvSpPr>
            <p:nvPr/>
          </p:nvSpPr>
          <p:spPr bwMode="auto">
            <a:xfrm>
              <a:off x="3312" y="2160"/>
              <a:ext cx="240" cy="288"/>
            </a:xfrm>
            <a:custGeom>
              <a:avLst/>
              <a:gdLst>
                <a:gd name="T0" fmla="*/ 137 w 336"/>
                <a:gd name="T1" fmla="*/ 0 h 432"/>
                <a:gd name="T2" fmla="*/ 240 w 336"/>
                <a:gd name="T3" fmla="*/ 64 h 432"/>
                <a:gd name="T4" fmla="*/ 69 w 336"/>
                <a:gd name="T5" fmla="*/ 96 h 432"/>
                <a:gd name="T6" fmla="*/ 69 w 336"/>
                <a:gd name="T7" fmla="*/ 288 h 432"/>
                <a:gd name="T8" fmla="*/ 0 w 336"/>
                <a:gd name="T9" fmla="*/ 224 h 432"/>
                <a:gd name="T10" fmla="*/ 0 w 336"/>
                <a:gd name="T11" fmla="*/ 32 h 432"/>
                <a:gd name="T12" fmla="*/ 137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2"/>
            </a:solidFill>
            <a:ln w="9525">
              <a:solidFill>
                <a:schemeClr val="bg1"/>
              </a:solidFill>
              <a:round/>
              <a:headEnd/>
              <a:tailEnd/>
            </a:ln>
          </p:spPr>
          <p:txBody>
            <a:bodyPr wrap="none" anchor="ctr"/>
            <a:lstStyle/>
            <a:p>
              <a:endParaRPr lang="en-US" dirty="0"/>
            </a:p>
          </p:txBody>
        </p:sp>
        <p:sp>
          <p:nvSpPr>
            <p:cNvPr id="77" name="Freeform 59">
              <a:extLst>
                <a:ext uri="{FF2B5EF4-FFF2-40B4-BE49-F238E27FC236}">
                  <a16:creationId xmlns:a16="http://schemas.microsoft.com/office/drawing/2014/main" id="{323BFB53-BDA2-FD06-E333-EBCDE82F870F}"/>
                </a:ext>
              </a:extLst>
            </p:cNvPr>
            <p:cNvSpPr>
              <a:spLocks/>
            </p:cNvSpPr>
            <p:nvPr/>
          </p:nvSpPr>
          <p:spPr bwMode="auto">
            <a:xfrm>
              <a:off x="3168" y="2016"/>
              <a:ext cx="192" cy="288"/>
            </a:xfrm>
            <a:custGeom>
              <a:avLst/>
              <a:gdLst>
                <a:gd name="T0" fmla="*/ 110 w 336"/>
                <a:gd name="T1" fmla="*/ 0 h 432"/>
                <a:gd name="T2" fmla="*/ 192 w 336"/>
                <a:gd name="T3" fmla="*/ 64 h 432"/>
                <a:gd name="T4" fmla="*/ 55 w 336"/>
                <a:gd name="T5" fmla="*/ 96 h 432"/>
                <a:gd name="T6" fmla="*/ 55 w 336"/>
                <a:gd name="T7" fmla="*/ 288 h 432"/>
                <a:gd name="T8" fmla="*/ 0 w 336"/>
                <a:gd name="T9" fmla="*/ 224 h 432"/>
                <a:gd name="T10" fmla="*/ 0 w 336"/>
                <a:gd name="T11" fmla="*/ 32 h 432"/>
                <a:gd name="T12" fmla="*/ 110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2"/>
            </a:solidFill>
            <a:ln w="9525">
              <a:solidFill>
                <a:schemeClr val="bg1"/>
              </a:solidFill>
              <a:round/>
              <a:headEnd/>
              <a:tailEnd/>
            </a:ln>
          </p:spPr>
          <p:txBody>
            <a:bodyPr wrap="none" anchor="ctr"/>
            <a:lstStyle/>
            <a:p>
              <a:endParaRPr lang="en-US" dirty="0"/>
            </a:p>
          </p:txBody>
        </p:sp>
      </p:grpSp>
      <p:grpSp>
        <p:nvGrpSpPr>
          <p:cNvPr id="78" name="Group 50">
            <a:extLst>
              <a:ext uri="{FF2B5EF4-FFF2-40B4-BE49-F238E27FC236}">
                <a16:creationId xmlns:a16="http://schemas.microsoft.com/office/drawing/2014/main" id="{01E55A1D-CF1D-CF56-1F13-BB6977D50E8F}"/>
              </a:ext>
            </a:extLst>
          </p:cNvPr>
          <p:cNvGrpSpPr>
            <a:grpSpLocks/>
          </p:cNvGrpSpPr>
          <p:nvPr/>
        </p:nvGrpSpPr>
        <p:grpSpPr bwMode="auto">
          <a:xfrm>
            <a:off x="6374170" y="1873636"/>
            <a:ext cx="1447800" cy="1295400"/>
            <a:chOff x="3168" y="1824"/>
            <a:chExt cx="912" cy="816"/>
          </a:xfrm>
          <a:effectLst>
            <a:glow rad="101600">
              <a:schemeClr val="accent3">
                <a:satMod val="175000"/>
                <a:alpha val="40000"/>
              </a:schemeClr>
            </a:glow>
          </a:effectLst>
        </p:grpSpPr>
        <p:sp>
          <p:nvSpPr>
            <p:cNvPr id="79" name="Freeform 51">
              <a:extLst>
                <a:ext uri="{FF2B5EF4-FFF2-40B4-BE49-F238E27FC236}">
                  <a16:creationId xmlns:a16="http://schemas.microsoft.com/office/drawing/2014/main" id="{D2E9833A-1276-8847-F52C-0661ECAE3285}"/>
                </a:ext>
              </a:extLst>
            </p:cNvPr>
            <p:cNvSpPr>
              <a:spLocks/>
            </p:cNvSpPr>
            <p:nvPr/>
          </p:nvSpPr>
          <p:spPr bwMode="auto">
            <a:xfrm>
              <a:off x="3936" y="2064"/>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2"/>
            </a:solidFill>
            <a:ln w="9525">
              <a:solidFill>
                <a:schemeClr val="bg1"/>
              </a:solidFill>
              <a:round/>
              <a:headEnd/>
              <a:tailEnd/>
            </a:ln>
          </p:spPr>
          <p:txBody>
            <a:bodyPr wrap="none" anchor="ctr"/>
            <a:lstStyle/>
            <a:p>
              <a:endParaRPr lang="en-US" dirty="0"/>
            </a:p>
          </p:txBody>
        </p:sp>
        <p:sp>
          <p:nvSpPr>
            <p:cNvPr id="80" name="Freeform 52">
              <a:extLst>
                <a:ext uri="{FF2B5EF4-FFF2-40B4-BE49-F238E27FC236}">
                  <a16:creationId xmlns:a16="http://schemas.microsoft.com/office/drawing/2014/main" id="{5DEEC2E8-9BBC-7645-C703-51300D17EFD3}"/>
                </a:ext>
              </a:extLst>
            </p:cNvPr>
            <p:cNvSpPr>
              <a:spLocks/>
            </p:cNvSpPr>
            <p:nvPr/>
          </p:nvSpPr>
          <p:spPr bwMode="auto">
            <a:xfrm>
              <a:off x="3728" y="1920"/>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2"/>
            </a:solidFill>
            <a:ln w="9525">
              <a:solidFill>
                <a:schemeClr val="bg1"/>
              </a:solidFill>
              <a:round/>
              <a:headEnd/>
              <a:tailEnd/>
            </a:ln>
          </p:spPr>
          <p:txBody>
            <a:bodyPr wrap="none" anchor="ctr"/>
            <a:lstStyle/>
            <a:p>
              <a:endParaRPr lang="en-US" dirty="0"/>
            </a:p>
          </p:txBody>
        </p:sp>
        <p:sp>
          <p:nvSpPr>
            <p:cNvPr id="81" name="Freeform 53">
              <a:extLst>
                <a:ext uri="{FF2B5EF4-FFF2-40B4-BE49-F238E27FC236}">
                  <a16:creationId xmlns:a16="http://schemas.microsoft.com/office/drawing/2014/main" id="{00F48F1A-8A27-3BCB-6CE4-B5C068351A66}"/>
                </a:ext>
              </a:extLst>
            </p:cNvPr>
            <p:cNvSpPr>
              <a:spLocks/>
            </p:cNvSpPr>
            <p:nvPr/>
          </p:nvSpPr>
          <p:spPr bwMode="auto">
            <a:xfrm>
              <a:off x="3504" y="1824"/>
              <a:ext cx="144" cy="288"/>
            </a:xfrm>
            <a:custGeom>
              <a:avLst/>
              <a:gdLst>
                <a:gd name="T0" fmla="*/ 0 w 144"/>
                <a:gd name="T1" fmla="*/ 41 h 336"/>
                <a:gd name="T2" fmla="*/ 96 w 144"/>
                <a:gd name="T3" fmla="*/ 0 h 336"/>
                <a:gd name="T4" fmla="*/ 144 w 144"/>
                <a:gd name="T5" fmla="*/ 41 h 336"/>
                <a:gd name="T6" fmla="*/ 144 w 144"/>
                <a:gd name="T7" fmla="*/ 288 h 336"/>
                <a:gd name="T8" fmla="*/ 96 w 144"/>
                <a:gd name="T9" fmla="*/ 247 h 336"/>
                <a:gd name="T10" fmla="*/ 96 w 144"/>
                <a:gd name="T11" fmla="*/ 82 h 336"/>
                <a:gd name="T12" fmla="*/ 0 w 144"/>
                <a:gd name="T13" fmla="*/ 123 h 336"/>
                <a:gd name="T14" fmla="*/ 0 w 144"/>
                <a:gd name="T15" fmla="*/ 41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2"/>
            </a:solidFill>
            <a:ln w="9525">
              <a:solidFill>
                <a:schemeClr val="bg1"/>
              </a:solidFill>
              <a:round/>
              <a:headEnd/>
              <a:tailEnd/>
            </a:ln>
          </p:spPr>
          <p:txBody>
            <a:bodyPr wrap="none" anchor="ctr"/>
            <a:lstStyle/>
            <a:p>
              <a:endParaRPr lang="en-US" dirty="0"/>
            </a:p>
          </p:txBody>
        </p:sp>
        <p:sp>
          <p:nvSpPr>
            <p:cNvPr id="82" name="Freeform 54">
              <a:extLst>
                <a:ext uri="{FF2B5EF4-FFF2-40B4-BE49-F238E27FC236}">
                  <a16:creationId xmlns:a16="http://schemas.microsoft.com/office/drawing/2014/main" id="{D4B98B50-5B29-3504-8740-35D8EB147D6B}"/>
                </a:ext>
              </a:extLst>
            </p:cNvPr>
            <p:cNvSpPr>
              <a:spLocks/>
            </p:cNvSpPr>
            <p:nvPr/>
          </p:nvSpPr>
          <p:spPr bwMode="auto">
            <a:xfrm>
              <a:off x="3243" y="1824"/>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 name="T10" fmla="*/ 0 60000 65536"/>
                <a:gd name="T11" fmla="*/ 0 60000 65536"/>
                <a:gd name="T12" fmla="*/ 0 60000 65536"/>
                <a:gd name="T13" fmla="*/ 0 60000 65536"/>
                <a:gd name="T14" fmla="*/ 0 60000 65536"/>
                <a:gd name="T15" fmla="*/ 0 w 789"/>
                <a:gd name="T16" fmla="*/ 0 h 535"/>
                <a:gd name="T17" fmla="*/ 789 w 789"/>
                <a:gd name="T18" fmla="*/ 535 h 535"/>
              </a:gdLst>
              <a:ahLst/>
              <a:cxnLst>
                <a:cxn ang="T10">
                  <a:pos x="T0" y="T1"/>
                </a:cxn>
                <a:cxn ang="T11">
                  <a:pos x="T2" y="T3"/>
                </a:cxn>
                <a:cxn ang="T12">
                  <a:pos x="T4" y="T5"/>
                </a:cxn>
                <a:cxn ang="T13">
                  <a:pos x="T6" y="T7"/>
                </a:cxn>
                <a:cxn ang="T14">
                  <a:pos x="T8" y="T9"/>
                </a:cxn>
              </a:cxnLst>
              <a:rect l="T15" t="T16" r="T17" b="T18"/>
              <a:pathLst>
                <a:path w="789" h="535">
                  <a:moveTo>
                    <a:pt x="261" y="0"/>
                  </a:moveTo>
                  <a:lnTo>
                    <a:pt x="789" y="336"/>
                  </a:lnTo>
                  <a:lnTo>
                    <a:pt x="494" y="535"/>
                  </a:lnTo>
                  <a:lnTo>
                    <a:pt x="0" y="96"/>
                  </a:lnTo>
                  <a:lnTo>
                    <a:pt x="261" y="0"/>
                  </a:lnTo>
                  <a:close/>
                </a:path>
              </a:pathLst>
            </a:custGeom>
            <a:solidFill>
              <a:srgbClr val="FF0000"/>
            </a:solidFill>
            <a:ln w="38100">
              <a:solidFill>
                <a:schemeClr val="bg1"/>
              </a:solidFill>
              <a:round/>
              <a:headEnd/>
              <a:tailEnd/>
            </a:ln>
          </p:spPr>
          <p:txBody>
            <a:bodyPr wrap="none" anchor="ctr"/>
            <a:lstStyle/>
            <a:p>
              <a:endParaRPr lang="en-US" dirty="0"/>
            </a:p>
          </p:txBody>
        </p:sp>
        <p:sp>
          <p:nvSpPr>
            <p:cNvPr id="83" name="Freeform 55">
              <a:extLst>
                <a:ext uri="{FF2B5EF4-FFF2-40B4-BE49-F238E27FC236}">
                  <a16:creationId xmlns:a16="http://schemas.microsoft.com/office/drawing/2014/main" id="{ABEE0A47-5DC7-D160-FCDB-402FF4290E5E}"/>
                </a:ext>
              </a:extLst>
            </p:cNvPr>
            <p:cNvSpPr>
              <a:spLocks/>
            </p:cNvSpPr>
            <p:nvPr/>
          </p:nvSpPr>
          <p:spPr bwMode="auto">
            <a:xfrm>
              <a:off x="3253" y="1920"/>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 name="T10" fmla="*/ 0 60000 65536"/>
                <a:gd name="T11" fmla="*/ 0 60000 65536"/>
                <a:gd name="T12" fmla="*/ 0 60000 65536"/>
                <a:gd name="T13" fmla="*/ 0 60000 65536"/>
                <a:gd name="T14" fmla="*/ 0 60000 65536"/>
                <a:gd name="T15" fmla="*/ 0 w 491"/>
                <a:gd name="T16" fmla="*/ 0 h 567"/>
                <a:gd name="T17" fmla="*/ 491 w 491"/>
                <a:gd name="T18" fmla="*/ 567 h 567"/>
              </a:gdLst>
              <a:ahLst/>
              <a:cxnLst>
                <a:cxn ang="T10">
                  <a:pos x="T0" y="T1"/>
                </a:cxn>
                <a:cxn ang="T11">
                  <a:pos x="T2" y="T3"/>
                </a:cxn>
                <a:cxn ang="T12">
                  <a:pos x="T4" y="T5"/>
                </a:cxn>
                <a:cxn ang="T13">
                  <a:pos x="T6" y="T7"/>
                </a:cxn>
                <a:cxn ang="T14">
                  <a:pos x="T8" y="T9"/>
                </a:cxn>
              </a:cxnLst>
              <a:rect l="T15" t="T16" r="T17" b="T18"/>
              <a:pathLst>
                <a:path w="491" h="567">
                  <a:moveTo>
                    <a:pt x="11" y="0"/>
                  </a:moveTo>
                  <a:lnTo>
                    <a:pt x="491" y="432"/>
                  </a:lnTo>
                  <a:lnTo>
                    <a:pt x="484" y="567"/>
                  </a:lnTo>
                  <a:lnTo>
                    <a:pt x="0" y="119"/>
                  </a:lnTo>
                  <a:lnTo>
                    <a:pt x="11" y="0"/>
                  </a:lnTo>
                  <a:close/>
                </a:path>
              </a:pathLst>
            </a:custGeom>
            <a:solidFill>
              <a:srgbClr val="FF0000"/>
            </a:solidFill>
            <a:ln w="38100">
              <a:solidFill>
                <a:schemeClr val="bg1"/>
              </a:solidFill>
              <a:round/>
              <a:headEnd/>
              <a:tailEnd/>
            </a:ln>
          </p:spPr>
          <p:txBody>
            <a:bodyPr wrap="none" anchor="ctr"/>
            <a:lstStyle/>
            <a:p>
              <a:endParaRPr lang="en-US" dirty="0"/>
            </a:p>
          </p:txBody>
        </p:sp>
        <p:sp>
          <p:nvSpPr>
            <p:cNvPr id="84" name="Freeform 56">
              <a:extLst>
                <a:ext uri="{FF2B5EF4-FFF2-40B4-BE49-F238E27FC236}">
                  <a16:creationId xmlns:a16="http://schemas.microsoft.com/office/drawing/2014/main" id="{D545F023-E006-10EE-2150-DD7C3534BF3D}"/>
                </a:ext>
              </a:extLst>
            </p:cNvPr>
            <p:cNvSpPr>
              <a:spLocks/>
            </p:cNvSpPr>
            <p:nvPr/>
          </p:nvSpPr>
          <p:spPr bwMode="auto">
            <a:xfrm>
              <a:off x="3728" y="2160"/>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 name="T10" fmla="*/ 0 60000 65536"/>
                <a:gd name="T11" fmla="*/ 0 60000 65536"/>
                <a:gd name="T12" fmla="*/ 0 60000 65536"/>
                <a:gd name="T13" fmla="*/ 0 60000 65536"/>
                <a:gd name="T14" fmla="*/ 0 60000 65536"/>
                <a:gd name="T15" fmla="*/ 0 w 304"/>
                <a:gd name="T16" fmla="*/ 0 h 327"/>
                <a:gd name="T17" fmla="*/ 304 w 304"/>
                <a:gd name="T18" fmla="*/ 327 h 327"/>
              </a:gdLst>
              <a:ahLst/>
              <a:cxnLst>
                <a:cxn ang="T10">
                  <a:pos x="T0" y="T1"/>
                </a:cxn>
                <a:cxn ang="T11">
                  <a:pos x="T2" y="T3"/>
                </a:cxn>
                <a:cxn ang="T12">
                  <a:pos x="T4" y="T5"/>
                </a:cxn>
                <a:cxn ang="T13">
                  <a:pos x="T6" y="T7"/>
                </a:cxn>
                <a:cxn ang="T14">
                  <a:pos x="T8" y="T9"/>
                </a:cxn>
              </a:cxnLst>
              <a:rect l="T15" t="T16" r="T17" b="T18"/>
              <a:pathLst>
                <a:path w="304" h="327">
                  <a:moveTo>
                    <a:pt x="304" y="0"/>
                  </a:moveTo>
                  <a:lnTo>
                    <a:pt x="304" y="96"/>
                  </a:lnTo>
                  <a:lnTo>
                    <a:pt x="0" y="327"/>
                  </a:lnTo>
                  <a:lnTo>
                    <a:pt x="18" y="181"/>
                  </a:lnTo>
                  <a:lnTo>
                    <a:pt x="304" y="0"/>
                  </a:lnTo>
                  <a:close/>
                </a:path>
              </a:pathLst>
            </a:custGeom>
            <a:solidFill>
              <a:srgbClr val="FF0000"/>
            </a:solidFill>
            <a:ln w="38100">
              <a:solidFill>
                <a:schemeClr val="bg1"/>
              </a:solidFill>
              <a:round/>
              <a:headEnd/>
              <a:tailEnd/>
            </a:ln>
          </p:spPr>
          <p:txBody>
            <a:bodyPr wrap="none" anchor="ctr"/>
            <a:lstStyle/>
            <a:p>
              <a:endParaRPr lang="en-US" dirty="0"/>
            </a:p>
          </p:txBody>
        </p:sp>
        <p:sp>
          <p:nvSpPr>
            <p:cNvPr id="85" name="Freeform 57">
              <a:extLst>
                <a:ext uri="{FF2B5EF4-FFF2-40B4-BE49-F238E27FC236}">
                  <a16:creationId xmlns:a16="http://schemas.microsoft.com/office/drawing/2014/main" id="{8E22BFCC-11AC-C9B9-95C3-66782A024EFF}"/>
                </a:ext>
              </a:extLst>
            </p:cNvPr>
            <p:cNvSpPr>
              <a:spLocks/>
            </p:cNvSpPr>
            <p:nvPr/>
          </p:nvSpPr>
          <p:spPr bwMode="auto">
            <a:xfrm>
              <a:off x="3504" y="2304"/>
              <a:ext cx="240" cy="336"/>
            </a:xfrm>
            <a:custGeom>
              <a:avLst/>
              <a:gdLst>
                <a:gd name="T0" fmla="*/ 137 w 336"/>
                <a:gd name="T1" fmla="*/ 0 h 432"/>
                <a:gd name="T2" fmla="*/ 240 w 336"/>
                <a:gd name="T3" fmla="*/ 75 h 432"/>
                <a:gd name="T4" fmla="*/ 69 w 336"/>
                <a:gd name="T5" fmla="*/ 112 h 432"/>
                <a:gd name="T6" fmla="*/ 69 w 336"/>
                <a:gd name="T7" fmla="*/ 336 h 432"/>
                <a:gd name="T8" fmla="*/ 0 w 336"/>
                <a:gd name="T9" fmla="*/ 261 h 432"/>
                <a:gd name="T10" fmla="*/ 0 w 336"/>
                <a:gd name="T11" fmla="*/ 37 h 432"/>
                <a:gd name="T12" fmla="*/ 137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2"/>
            </a:solidFill>
            <a:ln w="9525">
              <a:solidFill>
                <a:schemeClr val="bg1"/>
              </a:solidFill>
              <a:round/>
              <a:headEnd/>
              <a:tailEnd/>
            </a:ln>
          </p:spPr>
          <p:txBody>
            <a:bodyPr wrap="none" anchor="ctr"/>
            <a:lstStyle/>
            <a:p>
              <a:endParaRPr lang="en-US" dirty="0"/>
            </a:p>
          </p:txBody>
        </p:sp>
        <p:sp>
          <p:nvSpPr>
            <p:cNvPr id="86" name="Freeform 58">
              <a:extLst>
                <a:ext uri="{FF2B5EF4-FFF2-40B4-BE49-F238E27FC236}">
                  <a16:creationId xmlns:a16="http://schemas.microsoft.com/office/drawing/2014/main" id="{45A53B9D-9E63-CEE7-A126-85087022FCD8}"/>
                </a:ext>
              </a:extLst>
            </p:cNvPr>
            <p:cNvSpPr>
              <a:spLocks/>
            </p:cNvSpPr>
            <p:nvPr/>
          </p:nvSpPr>
          <p:spPr bwMode="auto">
            <a:xfrm>
              <a:off x="3312" y="2160"/>
              <a:ext cx="240" cy="288"/>
            </a:xfrm>
            <a:custGeom>
              <a:avLst/>
              <a:gdLst>
                <a:gd name="T0" fmla="*/ 137 w 336"/>
                <a:gd name="T1" fmla="*/ 0 h 432"/>
                <a:gd name="T2" fmla="*/ 240 w 336"/>
                <a:gd name="T3" fmla="*/ 64 h 432"/>
                <a:gd name="T4" fmla="*/ 69 w 336"/>
                <a:gd name="T5" fmla="*/ 96 h 432"/>
                <a:gd name="T6" fmla="*/ 69 w 336"/>
                <a:gd name="T7" fmla="*/ 288 h 432"/>
                <a:gd name="T8" fmla="*/ 0 w 336"/>
                <a:gd name="T9" fmla="*/ 224 h 432"/>
                <a:gd name="T10" fmla="*/ 0 w 336"/>
                <a:gd name="T11" fmla="*/ 32 h 432"/>
                <a:gd name="T12" fmla="*/ 137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2"/>
            </a:solidFill>
            <a:ln w="9525">
              <a:solidFill>
                <a:schemeClr val="bg1"/>
              </a:solidFill>
              <a:round/>
              <a:headEnd/>
              <a:tailEnd/>
            </a:ln>
          </p:spPr>
          <p:txBody>
            <a:bodyPr wrap="none" anchor="ctr"/>
            <a:lstStyle/>
            <a:p>
              <a:endParaRPr lang="en-US" dirty="0"/>
            </a:p>
          </p:txBody>
        </p:sp>
        <p:sp>
          <p:nvSpPr>
            <p:cNvPr id="87" name="Freeform 59">
              <a:extLst>
                <a:ext uri="{FF2B5EF4-FFF2-40B4-BE49-F238E27FC236}">
                  <a16:creationId xmlns:a16="http://schemas.microsoft.com/office/drawing/2014/main" id="{8C167F09-D355-F3C4-1C65-8A7578F0337C}"/>
                </a:ext>
              </a:extLst>
            </p:cNvPr>
            <p:cNvSpPr>
              <a:spLocks/>
            </p:cNvSpPr>
            <p:nvPr/>
          </p:nvSpPr>
          <p:spPr bwMode="auto">
            <a:xfrm>
              <a:off x="3168" y="2016"/>
              <a:ext cx="192" cy="288"/>
            </a:xfrm>
            <a:custGeom>
              <a:avLst/>
              <a:gdLst>
                <a:gd name="T0" fmla="*/ 110 w 336"/>
                <a:gd name="T1" fmla="*/ 0 h 432"/>
                <a:gd name="T2" fmla="*/ 192 w 336"/>
                <a:gd name="T3" fmla="*/ 64 h 432"/>
                <a:gd name="T4" fmla="*/ 55 w 336"/>
                <a:gd name="T5" fmla="*/ 96 h 432"/>
                <a:gd name="T6" fmla="*/ 55 w 336"/>
                <a:gd name="T7" fmla="*/ 288 h 432"/>
                <a:gd name="T8" fmla="*/ 0 w 336"/>
                <a:gd name="T9" fmla="*/ 224 h 432"/>
                <a:gd name="T10" fmla="*/ 0 w 336"/>
                <a:gd name="T11" fmla="*/ 32 h 432"/>
                <a:gd name="T12" fmla="*/ 110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2"/>
            </a:solidFill>
            <a:ln w="9525">
              <a:solidFill>
                <a:schemeClr val="bg1"/>
              </a:solidFill>
              <a:round/>
              <a:headEnd/>
              <a:tailEnd/>
            </a:ln>
          </p:spPr>
          <p:txBody>
            <a:bodyPr wrap="none" anchor="ctr"/>
            <a:lstStyle/>
            <a:p>
              <a:endParaRPr lang="en-US" dirty="0"/>
            </a:p>
          </p:txBody>
        </p:sp>
      </p:grpSp>
    </p:spTree>
    <p:extLst>
      <p:ext uri="{BB962C8B-B14F-4D97-AF65-F5344CB8AC3E}">
        <p14:creationId xmlns:p14="http://schemas.microsoft.com/office/powerpoint/2010/main" val="3240458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5" grpId="0" animBg="1"/>
      <p:bldP spid="55"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9FF164C-7E1D-4643-A12E-FDCBF6F75DD8}"/>
              </a:ext>
            </a:extLst>
          </p:cNvPr>
          <p:cNvSpPr>
            <a:spLocks noGrp="1"/>
          </p:cNvSpPr>
          <p:nvPr>
            <p:ph type="sldNum" sz="quarter" idx="11"/>
          </p:nvPr>
        </p:nvSpPr>
        <p:spPr/>
        <p:txBody>
          <a:bodyPr/>
          <a:lstStyle/>
          <a:p>
            <a:pPr>
              <a:defRPr/>
            </a:pPr>
            <a:fld id="{FE25F947-77F5-4CA6-8472-B4B2967773ED}" type="slidenum">
              <a:rPr lang="x-none" smtClean="0"/>
              <a:pPr>
                <a:defRPr/>
              </a:pPr>
              <a:t>68</a:t>
            </a:fld>
            <a:endParaRPr lang="en-US" dirty="0"/>
          </a:p>
        </p:txBody>
      </p:sp>
      <p:grpSp>
        <p:nvGrpSpPr>
          <p:cNvPr id="3" name="Group 50">
            <a:extLst>
              <a:ext uri="{FF2B5EF4-FFF2-40B4-BE49-F238E27FC236}">
                <a16:creationId xmlns:a16="http://schemas.microsoft.com/office/drawing/2014/main" id="{76277D06-331B-45EA-8E35-2F1AEE2583D5}"/>
              </a:ext>
            </a:extLst>
          </p:cNvPr>
          <p:cNvGrpSpPr>
            <a:grpSpLocks/>
          </p:cNvGrpSpPr>
          <p:nvPr/>
        </p:nvGrpSpPr>
        <p:grpSpPr bwMode="auto">
          <a:xfrm>
            <a:off x="4411665" y="1775422"/>
            <a:ext cx="1447800" cy="1295400"/>
            <a:chOff x="3168" y="1824"/>
            <a:chExt cx="912" cy="816"/>
          </a:xfrm>
          <a:solidFill>
            <a:schemeClr val="tx1">
              <a:lumMod val="75000"/>
            </a:schemeClr>
          </a:solidFill>
        </p:grpSpPr>
        <p:sp>
          <p:nvSpPr>
            <p:cNvPr id="4" name="Freeform 51">
              <a:extLst>
                <a:ext uri="{FF2B5EF4-FFF2-40B4-BE49-F238E27FC236}">
                  <a16:creationId xmlns:a16="http://schemas.microsoft.com/office/drawing/2014/main" id="{3484D477-C141-410E-949B-A77F6293378E}"/>
                </a:ext>
              </a:extLst>
            </p:cNvPr>
            <p:cNvSpPr>
              <a:spLocks/>
            </p:cNvSpPr>
            <p:nvPr/>
          </p:nvSpPr>
          <p:spPr bwMode="auto">
            <a:xfrm>
              <a:off x="3936" y="2064"/>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grpFill/>
            <a:ln w="9525">
              <a:solidFill>
                <a:schemeClr val="tx1"/>
              </a:solidFill>
              <a:round/>
              <a:headEnd/>
              <a:tailEnd/>
            </a:ln>
          </p:spPr>
          <p:txBody>
            <a:bodyPr wrap="none" anchor="ctr"/>
            <a:lstStyle/>
            <a:p>
              <a:endParaRPr lang="en-US" dirty="0"/>
            </a:p>
          </p:txBody>
        </p:sp>
        <p:sp>
          <p:nvSpPr>
            <p:cNvPr id="5" name="Freeform 52">
              <a:extLst>
                <a:ext uri="{FF2B5EF4-FFF2-40B4-BE49-F238E27FC236}">
                  <a16:creationId xmlns:a16="http://schemas.microsoft.com/office/drawing/2014/main" id="{E9F2768D-12C3-451A-BC05-64BCD3F79646}"/>
                </a:ext>
              </a:extLst>
            </p:cNvPr>
            <p:cNvSpPr>
              <a:spLocks/>
            </p:cNvSpPr>
            <p:nvPr/>
          </p:nvSpPr>
          <p:spPr bwMode="auto">
            <a:xfrm>
              <a:off x="3728" y="1920"/>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grpFill/>
            <a:ln w="9525">
              <a:solidFill>
                <a:schemeClr val="tx1"/>
              </a:solidFill>
              <a:round/>
              <a:headEnd/>
              <a:tailEnd/>
            </a:ln>
          </p:spPr>
          <p:txBody>
            <a:bodyPr wrap="none" anchor="ctr"/>
            <a:lstStyle/>
            <a:p>
              <a:endParaRPr lang="en-US" dirty="0"/>
            </a:p>
          </p:txBody>
        </p:sp>
        <p:sp>
          <p:nvSpPr>
            <p:cNvPr id="6" name="Freeform 53">
              <a:extLst>
                <a:ext uri="{FF2B5EF4-FFF2-40B4-BE49-F238E27FC236}">
                  <a16:creationId xmlns:a16="http://schemas.microsoft.com/office/drawing/2014/main" id="{BC8544A8-F2EB-463D-9CBD-483FDBF8A2A3}"/>
                </a:ext>
              </a:extLst>
            </p:cNvPr>
            <p:cNvSpPr>
              <a:spLocks/>
            </p:cNvSpPr>
            <p:nvPr/>
          </p:nvSpPr>
          <p:spPr bwMode="auto">
            <a:xfrm>
              <a:off x="3504" y="1824"/>
              <a:ext cx="144" cy="288"/>
            </a:xfrm>
            <a:custGeom>
              <a:avLst/>
              <a:gdLst>
                <a:gd name="T0" fmla="*/ 0 w 144"/>
                <a:gd name="T1" fmla="*/ 41 h 336"/>
                <a:gd name="T2" fmla="*/ 96 w 144"/>
                <a:gd name="T3" fmla="*/ 0 h 336"/>
                <a:gd name="T4" fmla="*/ 144 w 144"/>
                <a:gd name="T5" fmla="*/ 41 h 336"/>
                <a:gd name="T6" fmla="*/ 144 w 144"/>
                <a:gd name="T7" fmla="*/ 288 h 336"/>
                <a:gd name="T8" fmla="*/ 96 w 144"/>
                <a:gd name="T9" fmla="*/ 247 h 336"/>
                <a:gd name="T10" fmla="*/ 96 w 144"/>
                <a:gd name="T11" fmla="*/ 82 h 336"/>
                <a:gd name="T12" fmla="*/ 0 w 144"/>
                <a:gd name="T13" fmla="*/ 123 h 336"/>
                <a:gd name="T14" fmla="*/ 0 w 144"/>
                <a:gd name="T15" fmla="*/ 41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grpFill/>
            <a:ln w="9525">
              <a:solidFill>
                <a:schemeClr val="tx1"/>
              </a:solidFill>
              <a:round/>
              <a:headEnd/>
              <a:tailEnd/>
            </a:ln>
          </p:spPr>
          <p:txBody>
            <a:bodyPr wrap="none" anchor="ctr"/>
            <a:lstStyle/>
            <a:p>
              <a:endParaRPr lang="en-US" dirty="0"/>
            </a:p>
          </p:txBody>
        </p:sp>
        <p:sp>
          <p:nvSpPr>
            <p:cNvPr id="7" name="Freeform 54">
              <a:extLst>
                <a:ext uri="{FF2B5EF4-FFF2-40B4-BE49-F238E27FC236}">
                  <a16:creationId xmlns:a16="http://schemas.microsoft.com/office/drawing/2014/main" id="{8B33582E-E66C-4D14-A195-A63719500ECC}"/>
                </a:ext>
              </a:extLst>
            </p:cNvPr>
            <p:cNvSpPr>
              <a:spLocks/>
            </p:cNvSpPr>
            <p:nvPr/>
          </p:nvSpPr>
          <p:spPr bwMode="auto">
            <a:xfrm>
              <a:off x="3243" y="1824"/>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 name="T10" fmla="*/ 0 60000 65536"/>
                <a:gd name="T11" fmla="*/ 0 60000 65536"/>
                <a:gd name="T12" fmla="*/ 0 60000 65536"/>
                <a:gd name="T13" fmla="*/ 0 60000 65536"/>
                <a:gd name="T14" fmla="*/ 0 60000 65536"/>
                <a:gd name="T15" fmla="*/ 0 w 789"/>
                <a:gd name="T16" fmla="*/ 0 h 535"/>
                <a:gd name="T17" fmla="*/ 789 w 789"/>
                <a:gd name="T18" fmla="*/ 535 h 535"/>
              </a:gdLst>
              <a:ahLst/>
              <a:cxnLst>
                <a:cxn ang="T10">
                  <a:pos x="T0" y="T1"/>
                </a:cxn>
                <a:cxn ang="T11">
                  <a:pos x="T2" y="T3"/>
                </a:cxn>
                <a:cxn ang="T12">
                  <a:pos x="T4" y="T5"/>
                </a:cxn>
                <a:cxn ang="T13">
                  <a:pos x="T6" y="T7"/>
                </a:cxn>
                <a:cxn ang="T14">
                  <a:pos x="T8" y="T9"/>
                </a:cxn>
              </a:cxnLst>
              <a:rect l="T15" t="T16" r="T17" b="T18"/>
              <a:pathLst>
                <a:path w="789" h="535">
                  <a:moveTo>
                    <a:pt x="261" y="0"/>
                  </a:moveTo>
                  <a:lnTo>
                    <a:pt x="789" y="336"/>
                  </a:lnTo>
                  <a:lnTo>
                    <a:pt x="494" y="535"/>
                  </a:lnTo>
                  <a:lnTo>
                    <a:pt x="0" y="96"/>
                  </a:lnTo>
                  <a:lnTo>
                    <a:pt x="261" y="0"/>
                  </a:lnTo>
                  <a:close/>
                </a:path>
              </a:pathLst>
            </a:custGeom>
            <a:grpFill/>
            <a:ln w="38100">
              <a:solidFill>
                <a:schemeClr val="tx1"/>
              </a:solidFill>
              <a:round/>
              <a:headEnd/>
              <a:tailEnd/>
            </a:ln>
          </p:spPr>
          <p:txBody>
            <a:bodyPr wrap="none" anchor="ctr"/>
            <a:lstStyle/>
            <a:p>
              <a:endParaRPr lang="en-US" dirty="0"/>
            </a:p>
          </p:txBody>
        </p:sp>
        <p:sp>
          <p:nvSpPr>
            <p:cNvPr id="8" name="Freeform 55">
              <a:extLst>
                <a:ext uri="{FF2B5EF4-FFF2-40B4-BE49-F238E27FC236}">
                  <a16:creationId xmlns:a16="http://schemas.microsoft.com/office/drawing/2014/main" id="{FC79E7EF-732C-46AE-829F-26273988E031}"/>
                </a:ext>
              </a:extLst>
            </p:cNvPr>
            <p:cNvSpPr>
              <a:spLocks/>
            </p:cNvSpPr>
            <p:nvPr/>
          </p:nvSpPr>
          <p:spPr bwMode="auto">
            <a:xfrm>
              <a:off x="3253" y="1920"/>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 name="T10" fmla="*/ 0 60000 65536"/>
                <a:gd name="T11" fmla="*/ 0 60000 65536"/>
                <a:gd name="T12" fmla="*/ 0 60000 65536"/>
                <a:gd name="T13" fmla="*/ 0 60000 65536"/>
                <a:gd name="T14" fmla="*/ 0 60000 65536"/>
                <a:gd name="T15" fmla="*/ 0 w 491"/>
                <a:gd name="T16" fmla="*/ 0 h 567"/>
                <a:gd name="T17" fmla="*/ 491 w 491"/>
                <a:gd name="T18" fmla="*/ 567 h 567"/>
              </a:gdLst>
              <a:ahLst/>
              <a:cxnLst>
                <a:cxn ang="T10">
                  <a:pos x="T0" y="T1"/>
                </a:cxn>
                <a:cxn ang="T11">
                  <a:pos x="T2" y="T3"/>
                </a:cxn>
                <a:cxn ang="T12">
                  <a:pos x="T4" y="T5"/>
                </a:cxn>
                <a:cxn ang="T13">
                  <a:pos x="T6" y="T7"/>
                </a:cxn>
                <a:cxn ang="T14">
                  <a:pos x="T8" y="T9"/>
                </a:cxn>
              </a:cxnLst>
              <a:rect l="T15" t="T16" r="T17" b="T18"/>
              <a:pathLst>
                <a:path w="491" h="567">
                  <a:moveTo>
                    <a:pt x="11" y="0"/>
                  </a:moveTo>
                  <a:lnTo>
                    <a:pt x="491" y="432"/>
                  </a:lnTo>
                  <a:lnTo>
                    <a:pt x="484" y="567"/>
                  </a:lnTo>
                  <a:lnTo>
                    <a:pt x="0" y="119"/>
                  </a:lnTo>
                  <a:lnTo>
                    <a:pt x="11" y="0"/>
                  </a:lnTo>
                  <a:close/>
                </a:path>
              </a:pathLst>
            </a:custGeom>
            <a:grpFill/>
            <a:ln w="38100">
              <a:solidFill>
                <a:schemeClr val="tx1"/>
              </a:solidFill>
              <a:round/>
              <a:headEnd/>
              <a:tailEnd/>
            </a:ln>
          </p:spPr>
          <p:txBody>
            <a:bodyPr wrap="none" anchor="ctr"/>
            <a:lstStyle/>
            <a:p>
              <a:endParaRPr lang="en-US" dirty="0"/>
            </a:p>
          </p:txBody>
        </p:sp>
        <p:sp>
          <p:nvSpPr>
            <p:cNvPr id="9" name="Freeform 56">
              <a:extLst>
                <a:ext uri="{FF2B5EF4-FFF2-40B4-BE49-F238E27FC236}">
                  <a16:creationId xmlns:a16="http://schemas.microsoft.com/office/drawing/2014/main" id="{917392F7-6257-4CC0-BCAE-8601F89BC289}"/>
                </a:ext>
              </a:extLst>
            </p:cNvPr>
            <p:cNvSpPr>
              <a:spLocks/>
            </p:cNvSpPr>
            <p:nvPr/>
          </p:nvSpPr>
          <p:spPr bwMode="auto">
            <a:xfrm>
              <a:off x="3728" y="2160"/>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 name="T10" fmla="*/ 0 60000 65536"/>
                <a:gd name="T11" fmla="*/ 0 60000 65536"/>
                <a:gd name="T12" fmla="*/ 0 60000 65536"/>
                <a:gd name="T13" fmla="*/ 0 60000 65536"/>
                <a:gd name="T14" fmla="*/ 0 60000 65536"/>
                <a:gd name="T15" fmla="*/ 0 w 304"/>
                <a:gd name="T16" fmla="*/ 0 h 327"/>
                <a:gd name="T17" fmla="*/ 304 w 304"/>
                <a:gd name="T18" fmla="*/ 327 h 327"/>
              </a:gdLst>
              <a:ahLst/>
              <a:cxnLst>
                <a:cxn ang="T10">
                  <a:pos x="T0" y="T1"/>
                </a:cxn>
                <a:cxn ang="T11">
                  <a:pos x="T2" y="T3"/>
                </a:cxn>
                <a:cxn ang="T12">
                  <a:pos x="T4" y="T5"/>
                </a:cxn>
                <a:cxn ang="T13">
                  <a:pos x="T6" y="T7"/>
                </a:cxn>
                <a:cxn ang="T14">
                  <a:pos x="T8" y="T9"/>
                </a:cxn>
              </a:cxnLst>
              <a:rect l="T15" t="T16" r="T17" b="T18"/>
              <a:pathLst>
                <a:path w="304" h="327">
                  <a:moveTo>
                    <a:pt x="304" y="0"/>
                  </a:moveTo>
                  <a:lnTo>
                    <a:pt x="304" y="96"/>
                  </a:lnTo>
                  <a:lnTo>
                    <a:pt x="0" y="327"/>
                  </a:lnTo>
                  <a:lnTo>
                    <a:pt x="18" y="181"/>
                  </a:lnTo>
                  <a:lnTo>
                    <a:pt x="304" y="0"/>
                  </a:lnTo>
                  <a:close/>
                </a:path>
              </a:pathLst>
            </a:custGeom>
            <a:grpFill/>
            <a:ln w="38100">
              <a:solidFill>
                <a:schemeClr val="tx1"/>
              </a:solidFill>
              <a:round/>
              <a:headEnd/>
              <a:tailEnd/>
            </a:ln>
          </p:spPr>
          <p:txBody>
            <a:bodyPr wrap="none" anchor="ctr"/>
            <a:lstStyle/>
            <a:p>
              <a:endParaRPr lang="en-US" dirty="0"/>
            </a:p>
          </p:txBody>
        </p:sp>
        <p:sp>
          <p:nvSpPr>
            <p:cNvPr id="10" name="Freeform 57">
              <a:extLst>
                <a:ext uri="{FF2B5EF4-FFF2-40B4-BE49-F238E27FC236}">
                  <a16:creationId xmlns:a16="http://schemas.microsoft.com/office/drawing/2014/main" id="{73264122-8C8A-403E-A990-6A15F1B8C0E0}"/>
                </a:ext>
              </a:extLst>
            </p:cNvPr>
            <p:cNvSpPr>
              <a:spLocks/>
            </p:cNvSpPr>
            <p:nvPr/>
          </p:nvSpPr>
          <p:spPr bwMode="auto">
            <a:xfrm>
              <a:off x="3504" y="2304"/>
              <a:ext cx="240" cy="336"/>
            </a:xfrm>
            <a:custGeom>
              <a:avLst/>
              <a:gdLst>
                <a:gd name="T0" fmla="*/ 137 w 336"/>
                <a:gd name="T1" fmla="*/ 0 h 432"/>
                <a:gd name="T2" fmla="*/ 240 w 336"/>
                <a:gd name="T3" fmla="*/ 75 h 432"/>
                <a:gd name="T4" fmla="*/ 69 w 336"/>
                <a:gd name="T5" fmla="*/ 112 h 432"/>
                <a:gd name="T6" fmla="*/ 69 w 336"/>
                <a:gd name="T7" fmla="*/ 336 h 432"/>
                <a:gd name="T8" fmla="*/ 0 w 336"/>
                <a:gd name="T9" fmla="*/ 261 h 432"/>
                <a:gd name="T10" fmla="*/ 0 w 336"/>
                <a:gd name="T11" fmla="*/ 37 h 432"/>
                <a:gd name="T12" fmla="*/ 137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grpFill/>
            <a:ln w="9525">
              <a:solidFill>
                <a:schemeClr val="tx1"/>
              </a:solidFill>
              <a:round/>
              <a:headEnd/>
              <a:tailEnd/>
            </a:ln>
          </p:spPr>
          <p:txBody>
            <a:bodyPr wrap="none" anchor="ctr"/>
            <a:lstStyle/>
            <a:p>
              <a:endParaRPr lang="en-US" dirty="0"/>
            </a:p>
          </p:txBody>
        </p:sp>
        <p:sp>
          <p:nvSpPr>
            <p:cNvPr id="11" name="Freeform 58">
              <a:extLst>
                <a:ext uri="{FF2B5EF4-FFF2-40B4-BE49-F238E27FC236}">
                  <a16:creationId xmlns:a16="http://schemas.microsoft.com/office/drawing/2014/main" id="{708A4980-DD33-4A36-A6BB-3838C3E6D94A}"/>
                </a:ext>
              </a:extLst>
            </p:cNvPr>
            <p:cNvSpPr>
              <a:spLocks/>
            </p:cNvSpPr>
            <p:nvPr/>
          </p:nvSpPr>
          <p:spPr bwMode="auto">
            <a:xfrm>
              <a:off x="3312" y="2160"/>
              <a:ext cx="240" cy="288"/>
            </a:xfrm>
            <a:custGeom>
              <a:avLst/>
              <a:gdLst>
                <a:gd name="T0" fmla="*/ 137 w 336"/>
                <a:gd name="T1" fmla="*/ 0 h 432"/>
                <a:gd name="T2" fmla="*/ 240 w 336"/>
                <a:gd name="T3" fmla="*/ 64 h 432"/>
                <a:gd name="T4" fmla="*/ 69 w 336"/>
                <a:gd name="T5" fmla="*/ 96 h 432"/>
                <a:gd name="T6" fmla="*/ 69 w 336"/>
                <a:gd name="T7" fmla="*/ 288 h 432"/>
                <a:gd name="T8" fmla="*/ 0 w 336"/>
                <a:gd name="T9" fmla="*/ 224 h 432"/>
                <a:gd name="T10" fmla="*/ 0 w 336"/>
                <a:gd name="T11" fmla="*/ 32 h 432"/>
                <a:gd name="T12" fmla="*/ 137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grpFill/>
            <a:ln w="9525">
              <a:solidFill>
                <a:schemeClr val="tx1"/>
              </a:solidFill>
              <a:round/>
              <a:headEnd/>
              <a:tailEnd/>
            </a:ln>
          </p:spPr>
          <p:txBody>
            <a:bodyPr wrap="none" anchor="ctr"/>
            <a:lstStyle/>
            <a:p>
              <a:endParaRPr lang="en-US" dirty="0"/>
            </a:p>
          </p:txBody>
        </p:sp>
        <p:sp>
          <p:nvSpPr>
            <p:cNvPr id="12" name="Freeform 59">
              <a:extLst>
                <a:ext uri="{FF2B5EF4-FFF2-40B4-BE49-F238E27FC236}">
                  <a16:creationId xmlns:a16="http://schemas.microsoft.com/office/drawing/2014/main" id="{C0FB036C-3ACC-4F99-A151-0DCF20CCC4FF}"/>
                </a:ext>
              </a:extLst>
            </p:cNvPr>
            <p:cNvSpPr>
              <a:spLocks/>
            </p:cNvSpPr>
            <p:nvPr/>
          </p:nvSpPr>
          <p:spPr bwMode="auto">
            <a:xfrm>
              <a:off x="3168" y="2016"/>
              <a:ext cx="192" cy="288"/>
            </a:xfrm>
            <a:custGeom>
              <a:avLst/>
              <a:gdLst>
                <a:gd name="T0" fmla="*/ 110 w 336"/>
                <a:gd name="T1" fmla="*/ 0 h 432"/>
                <a:gd name="T2" fmla="*/ 192 w 336"/>
                <a:gd name="T3" fmla="*/ 64 h 432"/>
                <a:gd name="T4" fmla="*/ 55 w 336"/>
                <a:gd name="T5" fmla="*/ 96 h 432"/>
                <a:gd name="T6" fmla="*/ 55 w 336"/>
                <a:gd name="T7" fmla="*/ 288 h 432"/>
                <a:gd name="T8" fmla="*/ 0 w 336"/>
                <a:gd name="T9" fmla="*/ 224 h 432"/>
                <a:gd name="T10" fmla="*/ 0 w 336"/>
                <a:gd name="T11" fmla="*/ 32 h 432"/>
                <a:gd name="T12" fmla="*/ 110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grpFill/>
            <a:ln w="9525">
              <a:solidFill>
                <a:schemeClr val="tx1"/>
              </a:solidFill>
              <a:round/>
              <a:headEnd/>
              <a:tailEnd/>
            </a:ln>
          </p:spPr>
          <p:txBody>
            <a:bodyPr wrap="none" anchor="ctr"/>
            <a:lstStyle/>
            <a:p>
              <a:endParaRPr lang="en-US" dirty="0"/>
            </a:p>
          </p:txBody>
        </p:sp>
      </p:grpSp>
      <p:grpSp>
        <p:nvGrpSpPr>
          <p:cNvPr id="33" name="Group 50">
            <a:extLst>
              <a:ext uri="{FF2B5EF4-FFF2-40B4-BE49-F238E27FC236}">
                <a16:creationId xmlns:a16="http://schemas.microsoft.com/office/drawing/2014/main" id="{8BF5907C-1851-41F4-BCD7-3585637EA2E4}"/>
              </a:ext>
            </a:extLst>
          </p:cNvPr>
          <p:cNvGrpSpPr>
            <a:grpSpLocks/>
          </p:cNvGrpSpPr>
          <p:nvPr/>
        </p:nvGrpSpPr>
        <p:grpSpPr bwMode="auto">
          <a:xfrm>
            <a:off x="6377855" y="1872984"/>
            <a:ext cx="1447800" cy="1295400"/>
            <a:chOff x="3168" y="1824"/>
            <a:chExt cx="912" cy="816"/>
          </a:xfrm>
          <a:solidFill>
            <a:schemeClr val="tx1">
              <a:lumMod val="75000"/>
            </a:schemeClr>
          </a:solidFill>
        </p:grpSpPr>
        <p:sp>
          <p:nvSpPr>
            <p:cNvPr id="34" name="Freeform 51">
              <a:extLst>
                <a:ext uri="{FF2B5EF4-FFF2-40B4-BE49-F238E27FC236}">
                  <a16:creationId xmlns:a16="http://schemas.microsoft.com/office/drawing/2014/main" id="{DD6ABC8F-6A6C-4703-A77A-42FCDB893417}"/>
                </a:ext>
              </a:extLst>
            </p:cNvPr>
            <p:cNvSpPr>
              <a:spLocks/>
            </p:cNvSpPr>
            <p:nvPr/>
          </p:nvSpPr>
          <p:spPr bwMode="auto">
            <a:xfrm>
              <a:off x="3936" y="2064"/>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grpFill/>
            <a:ln w="9525">
              <a:solidFill>
                <a:schemeClr val="tx1"/>
              </a:solidFill>
              <a:round/>
              <a:headEnd/>
              <a:tailEnd/>
            </a:ln>
          </p:spPr>
          <p:txBody>
            <a:bodyPr wrap="none" anchor="ctr"/>
            <a:lstStyle/>
            <a:p>
              <a:endParaRPr lang="en-US" dirty="0"/>
            </a:p>
          </p:txBody>
        </p:sp>
        <p:sp>
          <p:nvSpPr>
            <p:cNvPr id="35" name="Freeform 52">
              <a:extLst>
                <a:ext uri="{FF2B5EF4-FFF2-40B4-BE49-F238E27FC236}">
                  <a16:creationId xmlns:a16="http://schemas.microsoft.com/office/drawing/2014/main" id="{CA706E17-AC6E-4164-8C8A-3E04F1A4413B}"/>
                </a:ext>
              </a:extLst>
            </p:cNvPr>
            <p:cNvSpPr>
              <a:spLocks/>
            </p:cNvSpPr>
            <p:nvPr/>
          </p:nvSpPr>
          <p:spPr bwMode="auto">
            <a:xfrm>
              <a:off x="3728" y="1920"/>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grpFill/>
            <a:ln w="9525">
              <a:solidFill>
                <a:schemeClr val="tx1"/>
              </a:solidFill>
              <a:round/>
              <a:headEnd/>
              <a:tailEnd/>
            </a:ln>
          </p:spPr>
          <p:txBody>
            <a:bodyPr wrap="none" anchor="ctr"/>
            <a:lstStyle/>
            <a:p>
              <a:endParaRPr lang="en-US" dirty="0"/>
            </a:p>
          </p:txBody>
        </p:sp>
        <p:sp>
          <p:nvSpPr>
            <p:cNvPr id="36" name="Freeform 53">
              <a:extLst>
                <a:ext uri="{FF2B5EF4-FFF2-40B4-BE49-F238E27FC236}">
                  <a16:creationId xmlns:a16="http://schemas.microsoft.com/office/drawing/2014/main" id="{702CA1AD-9223-4174-91F5-4CFB3EF3CC1E}"/>
                </a:ext>
              </a:extLst>
            </p:cNvPr>
            <p:cNvSpPr>
              <a:spLocks/>
            </p:cNvSpPr>
            <p:nvPr/>
          </p:nvSpPr>
          <p:spPr bwMode="auto">
            <a:xfrm>
              <a:off x="3504" y="1824"/>
              <a:ext cx="144" cy="288"/>
            </a:xfrm>
            <a:custGeom>
              <a:avLst/>
              <a:gdLst>
                <a:gd name="T0" fmla="*/ 0 w 144"/>
                <a:gd name="T1" fmla="*/ 41 h 336"/>
                <a:gd name="T2" fmla="*/ 96 w 144"/>
                <a:gd name="T3" fmla="*/ 0 h 336"/>
                <a:gd name="T4" fmla="*/ 144 w 144"/>
                <a:gd name="T5" fmla="*/ 41 h 336"/>
                <a:gd name="T6" fmla="*/ 144 w 144"/>
                <a:gd name="T7" fmla="*/ 288 h 336"/>
                <a:gd name="T8" fmla="*/ 96 w 144"/>
                <a:gd name="T9" fmla="*/ 247 h 336"/>
                <a:gd name="T10" fmla="*/ 96 w 144"/>
                <a:gd name="T11" fmla="*/ 82 h 336"/>
                <a:gd name="T12" fmla="*/ 0 w 144"/>
                <a:gd name="T13" fmla="*/ 123 h 336"/>
                <a:gd name="T14" fmla="*/ 0 w 144"/>
                <a:gd name="T15" fmla="*/ 41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grpFill/>
            <a:ln w="9525">
              <a:solidFill>
                <a:schemeClr val="tx1"/>
              </a:solidFill>
              <a:round/>
              <a:headEnd/>
              <a:tailEnd/>
            </a:ln>
          </p:spPr>
          <p:txBody>
            <a:bodyPr wrap="none" anchor="ctr"/>
            <a:lstStyle/>
            <a:p>
              <a:endParaRPr lang="en-US" dirty="0"/>
            </a:p>
          </p:txBody>
        </p:sp>
        <p:sp>
          <p:nvSpPr>
            <p:cNvPr id="37" name="Freeform 54">
              <a:extLst>
                <a:ext uri="{FF2B5EF4-FFF2-40B4-BE49-F238E27FC236}">
                  <a16:creationId xmlns:a16="http://schemas.microsoft.com/office/drawing/2014/main" id="{6AEEF630-45B4-47AA-99ED-56028E81F17C}"/>
                </a:ext>
              </a:extLst>
            </p:cNvPr>
            <p:cNvSpPr>
              <a:spLocks/>
            </p:cNvSpPr>
            <p:nvPr/>
          </p:nvSpPr>
          <p:spPr bwMode="auto">
            <a:xfrm>
              <a:off x="3243" y="1824"/>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 name="T10" fmla="*/ 0 60000 65536"/>
                <a:gd name="T11" fmla="*/ 0 60000 65536"/>
                <a:gd name="T12" fmla="*/ 0 60000 65536"/>
                <a:gd name="T13" fmla="*/ 0 60000 65536"/>
                <a:gd name="T14" fmla="*/ 0 60000 65536"/>
                <a:gd name="T15" fmla="*/ 0 w 789"/>
                <a:gd name="T16" fmla="*/ 0 h 535"/>
                <a:gd name="T17" fmla="*/ 789 w 789"/>
                <a:gd name="T18" fmla="*/ 535 h 535"/>
              </a:gdLst>
              <a:ahLst/>
              <a:cxnLst>
                <a:cxn ang="T10">
                  <a:pos x="T0" y="T1"/>
                </a:cxn>
                <a:cxn ang="T11">
                  <a:pos x="T2" y="T3"/>
                </a:cxn>
                <a:cxn ang="T12">
                  <a:pos x="T4" y="T5"/>
                </a:cxn>
                <a:cxn ang="T13">
                  <a:pos x="T6" y="T7"/>
                </a:cxn>
                <a:cxn ang="T14">
                  <a:pos x="T8" y="T9"/>
                </a:cxn>
              </a:cxnLst>
              <a:rect l="T15" t="T16" r="T17" b="T18"/>
              <a:pathLst>
                <a:path w="789" h="535">
                  <a:moveTo>
                    <a:pt x="261" y="0"/>
                  </a:moveTo>
                  <a:lnTo>
                    <a:pt x="789" y="336"/>
                  </a:lnTo>
                  <a:lnTo>
                    <a:pt x="494" y="535"/>
                  </a:lnTo>
                  <a:lnTo>
                    <a:pt x="0" y="96"/>
                  </a:lnTo>
                  <a:lnTo>
                    <a:pt x="261" y="0"/>
                  </a:lnTo>
                  <a:close/>
                </a:path>
              </a:pathLst>
            </a:custGeom>
            <a:grpFill/>
            <a:ln w="38100">
              <a:solidFill>
                <a:schemeClr val="tx1"/>
              </a:solidFill>
              <a:round/>
              <a:headEnd/>
              <a:tailEnd/>
            </a:ln>
          </p:spPr>
          <p:txBody>
            <a:bodyPr wrap="none" anchor="ctr"/>
            <a:lstStyle/>
            <a:p>
              <a:endParaRPr lang="en-US" dirty="0"/>
            </a:p>
          </p:txBody>
        </p:sp>
        <p:sp>
          <p:nvSpPr>
            <p:cNvPr id="38" name="Freeform 55">
              <a:extLst>
                <a:ext uri="{FF2B5EF4-FFF2-40B4-BE49-F238E27FC236}">
                  <a16:creationId xmlns:a16="http://schemas.microsoft.com/office/drawing/2014/main" id="{3AE32A74-7096-456B-8DAF-38CF33595DB6}"/>
                </a:ext>
              </a:extLst>
            </p:cNvPr>
            <p:cNvSpPr>
              <a:spLocks/>
            </p:cNvSpPr>
            <p:nvPr/>
          </p:nvSpPr>
          <p:spPr bwMode="auto">
            <a:xfrm>
              <a:off x="3253" y="1920"/>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 name="T10" fmla="*/ 0 60000 65536"/>
                <a:gd name="T11" fmla="*/ 0 60000 65536"/>
                <a:gd name="T12" fmla="*/ 0 60000 65536"/>
                <a:gd name="T13" fmla="*/ 0 60000 65536"/>
                <a:gd name="T14" fmla="*/ 0 60000 65536"/>
                <a:gd name="T15" fmla="*/ 0 w 491"/>
                <a:gd name="T16" fmla="*/ 0 h 567"/>
                <a:gd name="T17" fmla="*/ 491 w 491"/>
                <a:gd name="T18" fmla="*/ 567 h 567"/>
              </a:gdLst>
              <a:ahLst/>
              <a:cxnLst>
                <a:cxn ang="T10">
                  <a:pos x="T0" y="T1"/>
                </a:cxn>
                <a:cxn ang="T11">
                  <a:pos x="T2" y="T3"/>
                </a:cxn>
                <a:cxn ang="T12">
                  <a:pos x="T4" y="T5"/>
                </a:cxn>
                <a:cxn ang="T13">
                  <a:pos x="T6" y="T7"/>
                </a:cxn>
                <a:cxn ang="T14">
                  <a:pos x="T8" y="T9"/>
                </a:cxn>
              </a:cxnLst>
              <a:rect l="T15" t="T16" r="T17" b="T18"/>
              <a:pathLst>
                <a:path w="491" h="567">
                  <a:moveTo>
                    <a:pt x="11" y="0"/>
                  </a:moveTo>
                  <a:lnTo>
                    <a:pt x="491" y="432"/>
                  </a:lnTo>
                  <a:lnTo>
                    <a:pt x="484" y="567"/>
                  </a:lnTo>
                  <a:lnTo>
                    <a:pt x="0" y="119"/>
                  </a:lnTo>
                  <a:lnTo>
                    <a:pt x="11" y="0"/>
                  </a:lnTo>
                  <a:close/>
                </a:path>
              </a:pathLst>
            </a:custGeom>
            <a:grpFill/>
            <a:ln w="38100">
              <a:solidFill>
                <a:schemeClr val="tx1"/>
              </a:solidFill>
              <a:round/>
              <a:headEnd/>
              <a:tailEnd/>
            </a:ln>
          </p:spPr>
          <p:txBody>
            <a:bodyPr wrap="none" anchor="ctr"/>
            <a:lstStyle/>
            <a:p>
              <a:endParaRPr lang="en-US" dirty="0"/>
            </a:p>
          </p:txBody>
        </p:sp>
        <p:sp>
          <p:nvSpPr>
            <p:cNvPr id="39" name="Freeform 56">
              <a:extLst>
                <a:ext uri="{FF2B5EF4-FFF2-40B4-BE49-F238E27FC236}">
                  <a16:creationId xmlns:a16="http://schemas.microsoft.com/office/drawing/2014/main" id="{D1AD749B-D2B2-4EB3-912D-55C7B46DD999}"/>
                </a:ext>
              </a:extLst>
            </p:cNvPr>
            <p:cNvSpPr>
              <a:spLocks/>
            </p:cNvSpPr>
            <p:nvPr/>
          </p:nvSpPr>
          <p:spPr bwMode="auto">
            <a:xfrm>
              <a:off x="3728" y="2160"/>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 name="T10" fmla="*/ 0 60000 65536"/>
                <a:gd name="T11" fmla="*/ 0 60000 65536"/>
                <a:gd name="T12" fmla="*/ 0 60000 65536"/>
                <a:gd name="T13" fmla="*/ 0 60000 65536"/>
                <a:gd name="T14" fmla="*/ 0 60000 65536"/>
                <a:gd name="T15" fmla="*/ 0 w 304"/>
                <a:gd name="T16" fmla="*/ 0 h 327"/>
                <a:gd name="T17" fmla="*/ 304 w 304"/>
                <a:gd name="T18" fmla="*/ 327 h 327"/>
              </a:gdLst>
              <a:ahLst/>
              <a:cxnLst>
                <a:cxn ang="T10">
                  <a:pos x="T0" y="T1"/>
                </a:cxn>
                <a:cxn ang="T11">
                  <a:pos x="T2" y="T3"/>
                </a:cxn>
                <a:cxn ang="T12">
                  <a:pos x="T4" y="T5"/>
                </a:cxn>
                <a:cxn ang="T13">
                  <a:pos x="T6" y="T7"/>
                </a:cxn>
                <a:cxn ang="T14">
                  <a:pos x="T8" y="T9"/>
                </a:cxn>
              </a:cxnLst>
              <a:rect l="T15" t="T16" r="T17" b="T18"/>
              <a:pathLst>
                <a:path w="304" h="327">
                  <a:moveTo>
                    <a:pt x="304" y="0"/>
                  </a:moveTo>
                  <a:lnTo>
                    <a:pt x="304" y="96"/>
                  </a:lnTo>
                  <a:lnTo>
                    <a:pt x="0" y="327"/>
                  </a:lnTo>
                  <a:lnTo>
                    <a:pt x="18" y="181"/>
                  </a:lnTo>
                  <a:lnTo>
                    <a:pt x="304" y="0"/>
                  </a:lnTo>
                  <a:close/>
                </a:path>
              </a:pathLst>
            </a:custGeom>
            <a:grpFill/>
            <a:ln w="38100">
              <a:solidFill>
                <a:schemeClr val="tx1"/>
              </a:solidFill>
              <a:round/>
              <a:headEnd/>
              <a:tailEnd/>
            </a:ln>
          </p:spPr>
          <p:txBody>
            <a:bodyPr wrap="none" anchor="ctr"/>
            <a:lstStyle/>
            <a:p>
              <a:endParaRPr lang="en-US" dirty="0"/>
            </a:p>
          </p:txBody>
        </p:sp>
        <p:sp>
          <p:nvSpPr>
            <p:cNvPr id="40" name="Freeform 57">
              <a:extLst>
                <a:ext uri="{FF2B5EF4-FFF2-40B4-BE49-F238E27FC236}">
                  <a16:creationId xmlns:a16="http://schemas.microsoft.com/office/drawing/2014/main" id="{E711DE84-67E0-4F2A-918D-764DFE974939}"/>
                </a:ext>
              </a:extLst>
            </p:cNvPr>
            <p:cNvSpPr>
              <a:spLocks/>
            </p:cNvSpPr>
            <p:nvPr/>
          </p:nvSpPr>
          <p:spPr bwMode="auto">
            <a:xfrm>
              <a:off x="3504" y="2304"/>
              <a:ext cx="240" cy="336"/>
            </a:xfrm>
            <a:custGeom>
              <a:avLst/>
              <a:gdLst>
                <a:gd name="T0" fmla="*/ 137 w 336"/>
                <a:gd name="T1" fmla="*/ 0 h 432"/>
                <a:gd name="T2" fmla="*/ 240 w 336"/>
                <a:gd name="T3" fmla="*/ 75 h 432"/>
                <a:gd name="T4" fmla="*/ 69 w 336"/>
                <a:gd name="T5" fmla="*/ 112 h 432"/>
                <a:gd name="T6" fmla="*/ 69 w 336"/>
                <a:gd name="T7" fmla="*/ 336 h 432"/>
                <a:gd name="T8" fmla="*/ 0 w 336"/>
                <a:gd name="T9" fmla="*/ 261 h 432"/>
                <a:gd name="T10" fmla="*/ 0 w 336"/>
                <a:gd name="T11" fmla="*/ 37 h 432"/>
                <a:gd name="T12" fmla="*/ 137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grpFill/>
            <a:ln w="9525">
              <a:solidFill>
                <a:schemeClr val="tx1"/>
              </a:solidFill>
              <a:round/>
              <a:headEnd/>
              <a:tailEnd/>
            </a:ln>
          </p:spPr>
          <p:txBody>
            <a:bodyPr wrap="none" anchor="ctr"/>
            <a:lstStyle/>
            <a:p>
              <a:endParaRPr lang="en-US" dirty="0"/>
            </a:p>
          </p:txBody>
        </p:sp>
        <p:sp>
          <p:nvSpPr>
            <p:cNvPr id="41" name="Freeform 58">
              <a:extLst>
                <a:ext uri="{FF2B5EF4-FFF2-40B4-BE49-F238E27FC236}">
                  <a16:creationId xmlns:a16="http://schemas.microsoft.com/office/drawing/2014/main" id="{471137C2-C112-4BC6-8C22-00F4A4D36ED0}"/>
                </a:ext>
              </a:extLst>
            </p:cNvPr>
            <p:cNvSpPr>
              <a:spLocks/>
            </p:cNvSpPr>
            <p:nvPr/>
          </p:nvSpPr>
          <p:spPr bwMode="auto">
            <a:xfrm>
              <a:off x="3312" y="2160"/>
              <a:ext cx="240" cy="288"/>
            </a:xfrm>
            <a:custGeom>
              <a:avLst/>
              <a:gdLst>
                <a:gd name="T0" fmla="*/ 137 w 336"/>
                <a:gd name="T1" fmla="*/ 0 h 432"/>
                <a:gd name="T2" fmla="*/ 240 w 336"/>
                <a:gd name="T3" fmla="*/ 64 h 432"/>
                <a:gd name="T4" fmla="*/ 69 w 336"/>
                <a:gd name="T5" fmla="*/ 96 h 432"/>
                <a:gd name="T6" fmla="*/ 69 w 336"/>
                <a:gd name="T7" fmla="*/ 288 h 432"/>
                <a:gd name="T8" fmla="*/ 0 w 336"/>
                <a:gd name="T9" fmla="*/ 224 h 432"/>
                <a:gd name="T10" fmla="*/ 0 w 336"/>
                <a:gd name="T11" fmla="*/ 32 h 432"/>
                <a:gd name="T12" fmla="*/ 137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grpFill/>
            <a:ln w="9525">
              <a:solidFill>
                <a:schemeClr val="tx1"/>
              </a:solidFill>
              <a:round/>
              <a:headEnd/>
              <a:tailEnd/>
            </a:ln>
          </p:spPr>
          <p:txBody>
            <a:bodyPr wrap="none" anchor="ctr"/>
            <a:lstStyle/>
            <a:p>
              <a:endParaRPr lang="en-US" dirty="0"/>
            </a:p>
          </p:txBody>
        </p:sp>
        <p:sp>
          <p:nvSpPr>
            <p:cNvPr id="42" name="Freeform 59">
              <a:extLst>
                <a:ext uri="{FF2B5EF4-FFF2-40B4-BE49-F238E27FC236}">
                  <a16:creationId xmlns:a16="http://schemas.microsoft.com/office/drawing/2014/main" id="{B85E5E82-8A98-41FD-B145-23EF12C218EF}"/>
                </a:ext>
              </a:extLst>
            </p:cNvPr>
            <p:cNvSpPr>
              <a:spLocks/>
            </p:cNvSpPr>
            <p:nvPr/>
          </p:nvSpPr>
          <p:spPr bwMode="auto">
            <a:xfrm>
              <a:off x="3168" y="2016"/>
              <a:ext cx="192" cy="288"/>
            </a:xfrm>
            <a:custGeom>
              <a:avLst/>
              <a:gdLst>
                <a:gd name="T0" fmla="*/ 110 w 336"/>
                <a:gd name="T1" fmla="*/ 0 h 432"/>
                <a:gd name="T2" fmla="*/ 192 w 336"/>
                <a:gd name="T3" fmla="*/ 64 h 432"/>
                <a:gd name="T4" fmla="*/ 55 w 336"/>
                <a:gd name="T5" fmla="*/ 96 h 432"/>
                <a:gd name="T6" fmla="*/ 55 w 336"/>
                <a:gd name="T7" fmla="*/ 288 h 432"/>
                <a:gd name="T8" fmla="*/ 0 w 336"/>
                <a:gd name="T9" fmla="*/ 224 h 432"/>
                <a:gd name="T10" fmla="*/ 0 w 336"/>
                <a:gd name="T11" fmla="*/ 32 h 432"/>
                <a:gd name="T12" fmla="*/ 110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grpFill/>
            <a:ln w="9525">
              <a:solidFill>
                <a:schemeClr val="tx1"/>
              </a:solidFill>
              <a:round/>
              <a:headEnd/>
              <a:tailEnd/>
            </a:ln>
          </p:spPr>
          <p:txBody>
            <a:bodyPr wrap="none" anchor="ctr"/>
            <a:lstStyle/>
            <a:p>
              <a:endParaRPr lang="en-US" dirty="0"/>
            </a:p>
          </p:txBody>
        </p:sp>
      </p:grpSp>
      <p:grpSp>
        <p:nvGrpSpPr>
          <p:cNvPr id="53" name="Group 52">
            <a:extLst>
              <a:ext uri="{FF2B5EF4-FFF2-40B4-BE49-F238E27FC236}">
                <a16:creationId xmlns:a16="http://schemas.microsoft.com/office/drawing/2014/main" id="{A425B5DB-B4EE-4D3B-A5DC-ECA0C31B4088}"/>
              </a:ext>
            </a:extLst>
          </p:cNvPr>
          <p:cNvGrpSpPr/>
          <p:nvPr/>
        </p:nvGrpSpPr>
        <p:grpSpPr>
          <a:xfrm>
            <a:off x="4507525" y="4667135"/>
            <a:ext cx="3995611" cy="1754962"/>
            <a:chOff x="519221" y="2019755"/>
            <a:chExt cx="9677400" cy="4250531"/>
          </a:xfrm>
        </p:grpSpPr>
        <p:sp>
          <p:nvSpPr>
            <p:cNvPr id="48" name="Vertical Scroll 25">
              <a:extLst>
                <a:ext uri="{FF2B5EF4-FFF2-40B4-BE49-F238E27FC236}">
                  <a16:creationId xmlns:a16="http://schemas.microsoft.com/office/drawing/2014/main" id="{590FA495-8651-434F-9593-77C9D17E23EF}"/>
                </a:ext>
              </a:extLst>
            </p:cNvPr>
            <p:cNvSpPr/>
            <p:nvPr/>
          </p:nvSpPr>
          <p:spPr>
            <a:xfrm>
              <a:off x="519221" y="2019755"/>
              <a:ext cx="2743200" cy="4250531"/>
            </a:xfrm>
            <a:prstGeom prst="verticalScroll">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dirty="0">
                <a:solidFill>
                  <a:schemeClr val="tx1"/>
                </a:solidFill>
                <a:latin typeface="Calibri" panose="020F0502020204030204" pitchFamily="34" charset="0"/>
                <a:cs typeface="Calibri" panose="020F0502020204030204" pitchFamily="34" charset="0"/>
              </a:endParaRPr>
            </a:p>
          </p:txBody>
        </p:sp>
        <p:sp>
          <p:nvSpPr>
            <p:cNvPr id="49" name="Right Arrow 11">
              <a:extLst>
                <a:ext uri="{FF2B5EF4-FFF2-40B4-BE49-F238E27FC236}">
                  <a16:creationId xmlns:a16="http://schemas.microsoft.com/office/drawing/2014/main" id="{BC1E93EC-5C10-4526-ADC9-6CBC47E6AA47}"/>
                </a:ext>
              </a:extLst>
            </p:cNvPr>
            <p:cNvSpPr/>
            <p:nvPr/>
          </p:nvSpPr>
          <p:spPr>
            <a:xfrm>
              <a:off x="3110021" y="4830894"/>
              <a:ext cx="990600" cy="914400"/>
            </a:xfrm>
            <a:prstGeom prst="rightArrow">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endParaRPr>
            </a:p>
          </p:txBody>
        </p:sp>
        <p:sp>
          <p:nvSpPr>
            <p:cNvPr id="50" name="Right Arrow 51">
              <a:extLst>
                <a:ext uri="{FF2B5EF4-FFF2-40B4-BE49-F238E27FC236}">
                  <a16:creationId xmlns:a16="http://schemas.microsoft.com/office/drawing/2014/main" id="{6C2FE584-93EC-4CF1-A41B-D018AC5E8FCC}"/>
                </a:ext>
              </a:extLst>
            </p:cNvPr>
            <p:cNvSpPr/>
            <p:nvPr/>
          </p:nvSpPr>
          <p:spPr>
            <a:xfrm>
              <a:off x="6767621" y="4785627"/>
              <a:ext cx="990600" cy="914400"/>
            </a:xfrm>
            <a:prstGeom prst="rightArrow">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endParaRPr>
            </a:p>
          </p:txBody>
        </p:sp>
        <p:sp>
          <p:nvSpPr>
            <p:cNvPr id="51" name="Vertical Scroll 53">
              <a:extLst>
                <a:ext uri="{FF2B5EF4-FFF2-40B4-BE49-F238E27FC236}">
                  <a16:creationId xmlns:a16="http://schemas.microsoft.com/office/drawing/2014/main" id="{54587AF1-1F99-491E-ABBC-29BDC250654A}"/>
                </a:ext>
              </a:extLst>
            </p:cNvPr>
            <p:cNvSpPr/>
            <p:nvPr/>
          </p:nvSpPr>
          <p:spPr>
            <a:xfrm>
              <a:off x="7453421" y="2019755"/>
              <a:ext cx="2743200" cy="4250531"/>
            </a:xfrm>
            <a:prstGeom prst="verticalScroll">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dirty="0">
                <a:solidFill>
                  <a:schemeClr val="tx1"/>
                </a:solidFill>
                <a:latin typeface="Calibri" panose="020F0502020204030204" pitchFamily="34" charset="0"/>
                <a:cs typeface="Calibri" panose="020F0502020204030204" pitchFamily="34" charset="0"/>
              </a:endParaRPr>
            </a:p>
          </p:txBody>
        </p:sp>
        <p:sp>
          <p:nvSpPr>
            <p:cNvPr id="52" name="Vertical Scroll 63">
              <a:extLst>
                <a:ext uri="{FF2B5EF4-FFF2-40B4-BE49-F238E27FC236}">
                  <a16:creationId xmlns:a16="http://schemas.microsoft.com/office/drawing/2014/main" id="{49B36528-6BA6-4F04-ADD2-9D59CAEB98E9}"/>
                </a:ext>
              </a:extLst>
            </p:cNvPr>
            <p:cNvSpPr/>
            <p:nvPr/>
          </p:nvSpPr>
          <p:spPr>
            <a:xfrm>
              <a:off x="3986321" y="2019755"/>
              <a:ext cx="2743200" cy="4250531"/>
            </a:xfrm>
            <a:prstGeom prst="verticalScroll">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dirty="0">
                <a:solidFill>
                  <a:schemeClr val="tx1"/>
                </a:solidFill>
                <a:latin typeface="Calibri" panose="020F0502020204030204" pitchFamily="34" charset="0"/>
                <a:cs typeface="Calibri" panose="020F0502020204030204" pitchFamily="34" charset="0"/>
              </a:endParaRPr>
            </a:p>
          </p:txBody>
        </p:sp>
      </p:grpSp>
      <p:sp>
        <p:nvSpPr>
          <p:cNvPr id="54" name="TextBox 53">
            <a:extLst>
              <a:ext uri="{FF2B5EF4-FFF2-40B4-BE49-F238E27FC236}">
                <a16:creationId xmlns:a16="http://schemas.microsoft.com/office/drawing/2014/main" id="{0B90FB4D-13ED-47BC-87C5-E1F920A66ADB}"/>
              </a:ext>
            </a:extLst>
          </p:cNvPr>
          <p:cNvSpPr txBox="1"/>
          <p:nvPr/>
        </p:nvSpPr>
        <p:spPr bwMode="auto">
          <a:xfrm>
            <a:off x="520596" y="562033"/>
            <a:ext cx="2699201" cy="523220"/>
          </a:xfrm>
          <a:prstGeom prst="rect">
            <a:avLst/>
          </a:prstGeom>
          <a:solidFill>
            <a:schemeClr val="bg1"/>
          </a:solidFill>
          <a:ln w="76200">
            <a:solidFill>
              <a:schemeClr val="tx1">
                <a:lumMod val="85000"/>
              </a:schemeClr>
            </a:solidFill>
            <a:miter lim="800000"/>
            <a:headEnd/>
            <a:tailEnd/>
          </a:ln>
          <a:effectLst>
            <a:outerShdw blurRad="50800" dist="38100" dir="2700000" algn="tl" rotWithShape="0">
              <a:prstClr val="black">
                <a:alpha val="40000"/>
              </a:prstClr>
            </a:outerShdw>
          </a:effectLst>
        </p:spPr>
        <p:txBody>
          <a:bodyPr wrap="non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b="1" dirty="0">
                <a:solidFill>
                  <a:schemeClr val="tx1"/>
                </a:solidFill>
                <a:latin typeface="Arial" panose="020B0604020202020204" pitchFamily="34" charset="0"/>
                <a:cs typeface="Arial" panose="020B0604020202020204" pitchFamily="34" charset="0"/>
              </a:rPr>
              <a:t>PoS Validators</a:t>
            </a:r>
            <a:endParaRPr lang="en-US" sz="2800" b="1" i="1" dirty="0">
              <a:solidFill>
                <a:schemeClr val="tx1"/>
              </a:solidFill>
              <a:latin typeface="Arial" panose="020B0604020202020204" pitchFamily="34" charset="0"/>
              <a:cs typeface="Arial" panose="020B0604020202020204" pitchFamily="34" charset="0"/>
            </a:endParaRPr>
          </a:p>
        </p:txBody>
      </p:sp>
      <p:sp>
        <p:nvSpPr>
          <p:cNvPr id="55" name="TextBox 54">
            <a:extLst>
              <a:ext uri="{FF2B5EF4-FFF2-40B4-BE49-F238E27FC236}">
                <a16:creationId xmlns:a16="http://schemas.microsoft.com/office/drawing/2014/main" id="{2F738C9C-E5D7-4A2C-A5EB-6F3B11A71422}"/>
              </a:ext>
            </a:extLst>
          </p:cNvPr>
          <p:cNvSpPr txBox="1"/>
          <p:nvPr/>
        </p:nvSpPr>
        <p:spPr bwMode="auto">
          <a:xfrm>
            <a:off x="520596" y="2370063"/>
            <a:ext cx="3246330" cy="954107"/>
          </a:xfrm>
          <a:prstGeom prst="rect">
            <a:avLst/>
          </a:prstGeom>
          <a:solidFill>
            <a:schemeClr val="bg1"/>
          </a:solidFill>
          <a:ln w="76200">
            <a:solidFill>
              <a:srgbClr val="FF0000"/>
            </a:solidFill>
            <a:miter lim="800000"/>
            <a:headEnd/>
            <a:tailEnd/>
          </a:ln>
          <a:effectLst>
            <a:outerShdw blurRad="50800" dist="38100" dir="2700000" algn="tl" rotWithShape="0">
              <a:prstClr val="black">
                <a:alpha val="40000"/>
              </a:prstClr>
            </a:outerShdw>
          </a:effectLst>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dirty="0">
                <a:solidFill>
                  <a:srgbClr val="FFFF00"/>
                </a:solidFill>
                <a:latin typeface="Arial" panose="020B0604020202020204" pitchFamily="34" charset="0"/>
                <a:cs typeface="Arial" panose="020B0604020202020204" pitchFamily="34" charset="0"/>
              </a:rPr>
              <a:t>a </a:t>
            </a:r>
            <a:r>
              <a:rPr lang="en-US" sz="2800" i="1" dirty="0">
                <a:solidFill>
                  <a:schemeClr val="tx1"/>
                </a:solidFill>
                <a:latin typeface="Arial" panose="020B0604020202020204" pitchFamily="34" charset="0"/>
                <a:cs typeface="Arial" panose="020B0604020202020204" pitchFamily="34" charset="0"/>
              </a:rPr>
              <a:t>leader</a:t>
            </a:r>
            <a:r>
              <a:rPr lang="en-US" sz="2800" dirty="0">
                <a:solidFill>
                  <a:srgbClr val="FFFF00"/>
                </a:solidFill>
                <a:latin typeface="Arial" panose="020B0604020202020204" pitchFamily="34" charset="0"/>
                <a:cs typeface="Arial" panose="020B0604020202020204" pitchFamily="34" charset="0"/>
              </a:rPr>
              <a:t> proposes a block</a:t>
            </a:r>
            <a:endParaRPr lang="en-US" sz="2800" i="1" dirty="0">
              <a:solidFill>
                <a:srgbClr val="FFFF00"/>
              </a:solidFill>
              <a:latin typeface="Arial" panose="020B0604020202020204" pitchFamily="34" charset="0"/>
              <a:cs typeface="Arial" panose="020B0604020202020204" pitchFamily="34" charset="0"/>
            </a:endParaRPr>
          </a:p>
        </p:txBody>
      </p:sp>
      <p:sp>
        <p:nvSpPr>
          <p:cNvPr id="56" name="Rounded Rectangular Callout 16">
            <a:extLst>
              <a:ext uri="{FF2B5EF4-FFF2-40B4-BE49-F238E27FC236}">
                <a16:creationId xmlns:a16="http://schemas.microsoft.com/office/drawing/2014/main" id="{9376CE8E-3EAD-43BA-A22B-3BFD52C4EDBE}"/>
              </a:ext>
            </a:extLst>
          </p:cNvPr>
          <p:cNvSpPr/>
          <p:nvPr/>
        </p:nvSpPr>
        <p:spPr bwMode="auto">
          <a:xfrm>
            <a:off x="6555908" y="272269"/>
            <a:ext cx="1348378" cy="510778"/>
          </a:xfrm>
          <a:prstGeom prst="wedgeRoundRectCallout">
            <a:avLst>
              <a:gd name="adj1" fmla="val -36139"/>
              <a:gd name="adj2" fmla="val 93319"/>
              <a:gd name="adj3" fmla="val 16667"/>
            </a:avLst>
          </a:prstGeom>
          <a:noFill/>
          <a:ln w="76200" cap="flat" cmpd="sng" algn="ctr">
            <a:solidFill>
              <a:srgbClr val="FF00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Me!</a:t>
            </a:r>
          </a:p>
        </p:txBody>
      </p:sp>
      <p:sp>
        <p:nvSpPr>
          <p:cNvPr id="57" name="Rounded Rectangular Callout 16">
            <a:extLst>
              <a:ext uri="{FF2B5EF4-FFF2-40B4-BE49-F238E27FC236}">
                <a16:creationId xmlns:a16="http://schemas.microsoft.com/office/drawing/2014/main" id="{CD7C5155-A1B4-46CA-AB71-7182FC696D30}"/>
              </a:ext>
            </a:extLst>
          </p:cNvPr>
          <p:cNvSpPr/>
          <p:nvPr/>
        </p:nvSpPr>
        <p:spPr bwMode="auto">
          <a:xfrm>
            <a:off x="6427566" y="2454406"/>
            <a:ext cx="1348378" cy="510778"/>
          </a:xfrm>
          <a:prstGeom prst="wedgeRoundRectCallout">
            <a:avLst>
              <a:gd name="adj1" fmla="val -36139"/>
              <a:gd name="adj2" fmla="val 93319"/>
              <a:gd name="adj3" fmla="val 16667"/>
            </a:avLst>
          </a:prstGeom>
          <a:solidFill>
            <a:schemeClr val="bg1"/>
          </a:solidFill>
          <a:ln w="76200" cap="flat" cmpd="sng" algn="ctr">
            <a:solidFill>
              <a:srgbClr val="FF00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Me!</a:t>
            </a:r>
          </a:p>
        </p:txBody>
      </p:sp>
      <p:sp>
        <p:nvSpPr>
          <p:cNvPr id="58" name="TextBox 3">
            <a:extLst>
              <a:ext uri="{FF2B5EF4-FFF2-40B4-BE49-F238E27FC236}">
                <a16:creationId xmlns:a16="http://schemas.microsoft.com/office/drawing/2014/main" id="{8989B8F5-BF43-47E1-BFFE-FBE50B97AF40}"/>
              </a:ext>
            </a:extLst>
          </p:cNvPr>
          <p:cNvSpPr txBox="1"/>
          <p:nvPr/>
        </p:nvSpPr>
        <p:spPr bwMode="auto">
          <a:xfrm>
            <a:off x="520596" y="5039869"/>
            <a:ext cx="4100194" cy="954107"/>
          </a:xfrm>
          <a:prstGeom prst="rect">
            <a:avLst/>
          </a:prstGeom>
          <a:solidFill>
            <a:schemeClr val="bg1"/>
          </a:solidFill>
          <a:ln w="76200">
            <a:solidFill>
              <a:schemeClr val="accent2">
                <a:lumMod val="40000"/>
                <a:lumOff val="60000"/>
              </a:schemeClr>
            </a:solidFill>
            <a:miter lim="800000"/>
            <a:headEnd/>
            <a:tailEnd/>
          </a:ln>
          <a:effectLst>
            <a:outerShdw blurRad="50800" dist="38100" dir="2700000" algn="tl" rotWithShape="0">
              <a:prstClr val="black">
                <a:alpha val="40000"/>
              </a:prstClr>
            </a:outerShdw>
          </a:effectLst>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dirty="0">
                <a:solidFill>
                  <a:srgbClr val="FFFF00"/>
                </a:solidFill>
                <a:latin typeface="Arial" panose="020B0604020202020204" pitchFamily="34" charset="0"/>
                <a:cs typeface="Arial" panose="020B0604020202020204" pitchFamily="34" charset="0"/>
              </a:rPr>
              <a:t>Committee replaced every 32 blocks</a:t>
            </a:r>
          </a:p>
        </p:txBody>
      </p:sp>
      <p:sp>
        <p:nvSpPr>
          <p:cNvPr id="59" name="TextBox 58">
            <a:extLst>
              <a:ext uri="{FF2B5EF4-FFF2-40B4-BE49-F238E27FC236}">
                <a16:creationId xmlns:a16="http://schemas.microsoft.com/office/drawing/2014/main" id="{2EF49D2D-B234-47D0-A884-1782B8BCF28B}"/>
              </a:ext>
            </a:extLst>
          </p:cNvPr>
          <p:cNvSpPr txBox="1"/>
          <p:nvPr/>
        </p:nvSpPr>
        <p:spPr bwMode="auto">
          <a:xfrm>
            <a:off x="520596" y="3704965"/>
            <a:ext cx="3246330" cy="954107"/>
          </a:xfrm>
          <a:prstGeom prst="rect">
            <a:avLst/>
          </a:prstGeom>
          <a:solidFill>
            <a:schemeClr val="bg1"/>
          </a:solidFill>
          <a:ln w="76200">
            <a:solidFill>
              <a:srgbClr val="92D050"/>
            </a:solidFill>
            <a:miter lim="800000"/>
            <a:headEnd/>
            <a:tailEnd/>
          </a:ln>
          <a:effectLst>
            <a:outerShdw blurRad="50800" dist="38100" dir="2700000" algn="tl" rotWithShape="0">
              <a:prstClr val="black">
                <a:alpha val="40000"/>
              </a:prstClr>
            </a:outerShdw>
          </a:effectLst>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dirty="0">
                <a:solidFill>
                  <a:srgbClr val="FFFF00"/>
                </a:solidFill>
                <a:latin typeface="Arial" panose="020B0604020202020204" pitchFamily="34" charset="0"/>
                <a:cs typeface="Arial" panose="020B0604020202020204" pitchFamily="34" charset="0"/>
              </a:rPr>
              <a:t>128 validators confirm block</a:t>
            </a:r>
            <a:endParaRPr lang="en-US" sz="2800" i="1" dirty="0">
              <a:solidFill>
                <a:srgbClr val="FFFF00"/>
              </a:solidFill>
              <a:latin typeface="Arial" panose="020B0604020202020204" pitchFamily="34" charset="0"/>
              <a:cs typeface="Arial" panose="020B0604020202020204" pitchFamily="34" charset="0"/>
            </a:endParaRPr>
          </a:p>
        </p:txBody>
      </p:sp>
      <p:sp>
        <p:nvSpPr>
          <p:cNvPr id="60" name="TextBox 59">
            <a:extLst>
              <a:ext uri="{FF2B5EF4-FFF2-40B4-BE49-F238E27FC236}">
                <a16:creationId xmlns:a16="http://schemas.microsoft.com/office/drawing/2014/main" id="{0E22F9DA-9513-4DD0-AA29-31B5DC7080A3}"/>
              </a:ext>
            </a:extLst>
          </p:cNvPr>
          <p:cNvSpPr txBox="1"/>
          <p:nvPr/>
        </p:nvSpPr>
        <p:spPr bwMode="auto">
          <a:xfrm>
            <a:off x="520596" y="1466048"/>
            <a:ext cx="4903907" cy="523220"/>
          </a:xfrm>
          <a:prstGeom prst="rect">
            <a:avLst/>
          </a:prstGeom>
          <a:solidFill>
            <a:schemeClr val="bg1"/>
          </a:solidFill>
          <a:ln w="76200">
            <a:solidFill>
              <a:srgbClr val="FFC000"/>
            </a:solidFill>
            <a:miter lim="800000"/>
            <a:headEnd/>
            <a:tailEnd/>
          </a:ln>
          <a:effectLst>
            <a:outerShdw blurRad="50800" dist="38100" dir="2700000" algn="tl" rotWithShape="0">
              <a:prstClr val="black">
                <a:alpha val="40000"/>
              </a:prstClr>
            </a:outerShdw>
          </a:effectLst>
        </p:spPr>
        <p:txBody>
          <a:bodyPr wrap="non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dirty="0">
                <a:solidFill>
                  <a:srgbClr val="FFFF00"/>
                </a:solidFill>
                <a:latin typeface="Arial" panose="020B0604020202020204" pitchFamily="34" charset="0"/>
                <a:cs typeface="Arial" panose="020B0604020202020204" pitchFamily="34" charset="0"/>
              </a:rPr>
              <a:t>Committee chosen at random</a:t>
            </a:r>
          </a:p>
        </p:txBody>
      </p:sp>
      <p:grpSp>
        <p:nvGrpSpPr>
          <p:cNvPr id="43" name="Group 50">
            <a:extLst>
              <a:ext uri="{FF2B5EF4-FFF2-40B4-BE49-F238E27FC236}">
                <a16:creationId xmlns:a16="http://schemas.microsoft.com/office/drawing/2014/main" id="{D26EB103-BCE3-1F74-9655-41A1A5E31227}"/>
              </a:ext>
            </a:extLst>
          </p:cNvPr>
          <p:cNvGrpSpPr>
            <a:grpSpLocks/>
          </p:cNvGrpSpPr>
          <p:nvPr/>
        </p:nvGrpSpPr>
        <p:grpSpPr bwMode="auto">
          <a:xfrm>
            <a:off x="5338256" y="675798"/>
            <a:ext cx="1447800" cy="1295400"/>
            <a:chOff x="3168" y="1824"/>
            <a:chExt cx="912" cy="816"/>
          </a:xfrm>
          <a:effectLst>
            <a:glow rad="101600">
              <a:schemeClr val="accent3">
                <a:satMod val="175000"/>
                <a:alpha val="40000"/>
              </a:schemeClr>
            </a:glow>
          </a:effectLst>
        </p:grpSpPr>
        <p:sp>
          <p:nvSpPr>
            <p:cNvPr id="44" name="Freeform 51">
              <a:extLst>
                <a:ext uri="{FF2B5EF4-FFF2-40B4-BE49-F238E27FC236}">
                  <a16:creationId xmlns:a16="http://schemas.microsoft.com/office/drawing/2014/main" id="{A4F633E8-B4C8-0FAB-DE02-DC007A8602A2}"/>
                </a:ext>
              </a:extLst>
            </p:cNvPr>
            <p:cNvSpPr>
              <a:spLocks/>
            </p:cNvSpPr>
            <p:nvPr/>
          </p:nvSpPr>
          <p:spPr bwMode="auto">
            <a:xfrm>
              <a:off x="3936" y="2064"/>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2"/>
            </a:solidFill>
            <a:ln w="9525">
              <a:solidFill>
                <a:schemeClr val="bg1"/>
              </a:solidFill>
              <a:round/>
              <a:headEnd/>
              <a:tailEnd/>
            </a:ln>
          </p:spPr>
          <p:txBody>
            <a:bodyPr wrap="none" anchor="ctr"/>
            <a:lstStyle/>
            <a:p>
              <a:endParaRPr lang="en-US" dirty="0"/>
            </a:p>
          </p:txBody>
        </p:sp>
        <p:sp>
          <p:nvSpPr>
            <p:cNvPr id="45" name="Freeform 52">
              <a:extLst>
                <a:ext uri="{FF2B5EF4-FFF2-40B4-BE49-F238E27FC236}">
                  <a16:creationId xmlns:a16="http://schemas.microsoft.com/office/drawing/2014/main" id="{F02C91B6-85F1-E85B-F5C3-3A32E71DC350}"/>
                </a:ext>
              </a:extLst>
            </p:cNvPr>
            <p:cNvSpPr>
              <a:spLocks/>
            </p:cNvSpPr>
            <p:nvPr/>
          </p:nvSpPr>
          <p:spPr bwMode="auto">
            <a:xfrm>
              <a:off x="3728" y="1920"/>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2"/>
            </a:solidFill>
            <a:ln w="9525">
              <a:solidFill>
                <a:schemeClr val="bg1"/>
              </a:solidFill>
              <a:round/>
              <a:headEnd/>
              <a:tailEnd/>
            </a:ln>
          </p:spPr>
          <p:txBody>
            <a:bodyPr wrap="none" anchor="ctr"/>
            <a:lstStyle/>
            <a:p>
              <a:endParaRPr lang="en-US" dirty="0"/>
            </a:p>
          </p:txBody>
        </p:sp>
        <p:sp>
          <p:nvSpPr>
            <p:cNvPr id="46" name="Freeform 53">
              <a:extLst>
                <a:ext uri="{FF2B5EF4-FFF2-40B4-BE49-F238E27FC236}">
                  <a16:creationId xmlns:a16="http://schemas.microsoft.com/office/drawing/2014/main" id="{28339FC7-0106-B1B6-B366-FF092C672EBD}"/>
                </a:ext>
              </a:extLst>
            </p:cNvPr>
            <p:cNvSpPr>
              <a:spLocks/>
            </p:cNvSpPr>
            <p:nvPr/>
          </p:nvSpPr>
          <p:spPr bwMode="auto">
            <a:xfrm>
              <a:off x="3504" y="1824"/>
              <a:ext cx="144" cy="288"/>
            </a:xfrm>
            <a:custGeom>
              <a:avLst/>
              <a:gdLst>
                <a:gd name="T0" fmla="*/ 0 w 144"/>
                <a:gd name="T1" fmla="*/ 41 h 336"/>
                <a:gd name="T2" fmla="*/ 96 w 144"/>
                <a:gd name="T3" fmla="*/ 0 h 336"/>
                <a:gd name="T4" fmla="*/ 144 w 144"/>
                <a:gd name="T5" fmla="*/ 41 h 336"/>
                <a:gd name="T6" fmla="*/ 144 w 144"/>
                <a:gd name="T7" fmla="*/ 288 h 336"/>
                <a:gd name="T8" fmla="*/ 96 w 144"/>
                <a:gd name="T9" fmla="*/ 247 h 336"/>
                <a:gd name="T10" fmla="*/ 96 w 144"/>
                <a:gd name="T11" fmla="*/ 82 h 336"/>
                <a:gd name="T12" fmla="*/ 0 w 144"/>
                <a:gd name="T13" fmla="*/ 123 h 336"/>
                <a:gd name="T14" fmla="*/ 0 w 144"/>
                <a:gd name="T15" fmla="*/ 41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2"/>
            </a:solidFill>
            <a:ln w="9525">
              <a:solidFill>
                <a:schemeClr val="bg1"/>
              </a:solidFill>
              <a:round/>
              <a:headEnd/>
              <a:tailEnd/>
            </a:ln>
          </p:spPr>
          <p:txBody>
            <a:bodyPr wrap="none" anchor="ctr"/>
            <a:lstStyle/>
            <a:p>
              <a:endParaRPr lang="en-US" dirty="0"/>
            </a:p>
          </p:txBody>
        </p:sp>
        <p:sp>
          <p:nvSpPr>
            <p:cNvPr id="47" name="Freeform 54">
              <a:extLst>
                <a:ext uri="{FF2B5EF4-FFF2-40B4-BE49-F238E27FC236}">
                  <a16:creationId xmlns:a16="http://schemas.microsoft.com/office/drawing/2014/main" id="{CBE45A24-5668-BC27-0DE2-D0ACC59CA905}"/>
                </a:ext>
              </a:extLst>
            </p:cNvPr>
            <p:cNvSpPr>
              <a:spLocks/>
            </p:cNvSpPr>
            <p:nvPr/>
          </p:nvSpPr>
          <p:spPr bwMode="auto">
            <a:xfrm>
              <a:off x="3243" y="1824"/>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 name="T10" fmla="*/ 0 60000 65536"/>
                <a:gd name="T11" fmla="*/ 0 60000 65536"/>
                <a:gd name="T12" fmla="*/ 0 60000 65536"/>
                <a:gd name="T13" fmla="*/ 0 60000 65536"/>
                <a:gd name="T14" fmla="*/ 0 60000 65536"/>
                <a:gd name="T15" fmla="*/ 0 w 789"/>
                <a:gd name="T16" fmla="*/ 0 h 535"/>
                <a:gd name="T17" fmla="*/ 789 w 789"/>
                <a:gd name="T18" fmla="*/ 535 h 535"/>
              </a:gdLst>
              <a:ahLst/>
              <a:cxnLst>
                <a:cxn ang="T10">
                  <a:pos x="T0" y="T1"/>
                </a:cxn>
                <a:cxn ang="T11">
                  <a:pos x="T2" y="T3"/>
                </a:cxn>
                <a:cxn ang="T12">
                  <a:pos x="T4" y="T5"/>
                </a:cxn>
                <a:cxn ang="T13">
                  <a:pos x="T6" y="T7"/>
                </a:cxn>
                <a:cxn ang="T14">
                  <a:pos x="T8" y="T9"/>
                </a:cxn>
              </a:cxnLst>
              <a:rect l="T15" t="T16" r="T17" b="T18"/>
              <a:pathLst>
                <a:path w="789" h="535">
                  <a:moveTo>
                    <a:pt x="261" y="0"/>
                  </a:moveTo>
                  <a:lnTo>
                    <a:pt x="789" y="336"/>
                  </a:lnTo>
                  <a:lnTo>
                    <a:pt x="494" y="535"/>
                  </a:lnTo>
                  <a:lnTo>
                    <a:pt x="0" y="96"/>
                  </a:lnTo>
                  <a:lnTo>
                    <a:pt x="261" y="0"/>
                  </a:lnTo>
                  <a:close/>
                </a:path>
              </a:pathLst>
            </a:custGeom>
            <a:solidFill>
              <a:srgbClr val="FF0000"/>
            </a:solidFill>
            <a:ln w="38100">
              <a:solidFill>
                <a:schemeClr val="bg1"/>
              </a:solidFill>
              <a:round/>
              <a:headEnd/>
              <a:tailEnd/>
            </a:ln>
          </p:spPr>
          <p:txBody>
            <a:bodyPr wrap="none" anchor="ctr"/>
            <a:lstStyle/>
            <a:p>
              <a:endParaRPr lang="en-US" dirty="0"/>
            </a:p>
          </p:txBody>
        </p:sp>
        <p:sp>
          <p:nvSpPr>
            <p:cNvPr id="61" name="Freeform 55">
              <a:extLst>
                <a:ext uri="{FF2B5EF4-FFF2-40B4-BE49-F238E27FC236}">
                  <a16:creationId xmlns:a16="http://schemas.microsoft.com/office/drawing/2014/main" id="{870A2E3B-297C-D1D1-EFB3-AF7092E6C2F0}"/>
                </a:ext>
              </a:extLst>
            </p:cNvPr>
            <p:cNvSpPr>
              <a:spLocks/>
            </p:cNvSpPr>
            <p:nvPr/>
          </p:nvSpPr>
          <p:spPr bwMode="auto">
            <a:xfrm>
              <a:off x="3253" y="1920"/>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 name="T10" fmla="*/ 0 60000 65536"/>
                <a:gd name="T11" fmla="*/ 0 60000 65536"/>
                <a:gd name="T12" fmla="*/ 0 60000 65536"/>
                <a:gd name="T13" fmla="*/ 0 60000 65536"/>
                <a:gd name="T14" fmla="*/ 0 60000 65536"/>
                <a:gd name="T15" fmla="*/ 0 w 491"/>
                <a:gd name="T16" fmla="*/ 0 h 567"/>
                <a:gd name="T17" fmla="*/ 491 w 491"/>
                <a:gd name="T18" fmla="*/ 567 h 567"/>
              </a:gdLst>
              <a:ahLst/>
              <a:cxnLst>
                <a:cxn ang="T10">
                  <a:pos x="T0" y="T1"/>
                </a:cxn>
                <a:cxn ang="T11">
                  <a:pos x="T2" y="T3"/>
                </a:cxn>
                <a:cxn ang="T12">
                  <a:pos x="T4" y="T5"/>
                </a:cxn>
                <a:cxn ang="T13">
                  <a:pos x="T6" y="T7"/>
                </a:cxn>
                <a:cxn ang="T14">
                  <a:pos x="T8" y="T9"/>
                </a:cxn>
              </a:cxnLst>
              <a:rect l="T15" t="T16" r="T17" b="T18"/>
              <a:pathLst>
                <a:path w="491" h="567">
                  <a:moveTo>
                    <a:pt x="11" y="0"/>
                  </a:moveTo>
                  <a:lnTo>
                    <a:pt x="491" y="432"/>
                  </a:lnTo>
                  <a:lnTo>
                    <a:pt x="484" y="567"/>
                  </a:lnTo>
                  <a:lnTo>
                    <a:pt x="0" y="119"/>
                  </a:lnTo>
                  <a:lnTo>
                    <a:pt x="11" y="0"/>
                  </a:lnTo>
                  <a:close/>
                </a:path>
              </a:pathLst>
            </a:custGeom>
            <a:solidFill>
              <a:srgbClr val="FF0000"/>
            </a:solidFill>
            <a:ln w="38100">
              <a:solidFill>
                <a:schemeClr val="bg1"/>
              </a:solidFill>
              <a:round/>
              <a:headEnd/>
              <a:tailEnd/>
            </a:ln>
          </p:spPr>
          <p:txBody>
            <a:bodyPr wrap="none" anchor="ctr"/>
            <a:lstStyle/>
            <a:p>
              <a:endParaRPr lang="en-US" dirty="0"/>
            </a:p>
          </p:txBody>
        </p:sp>
        <p:sp>
          <p:nvSpPr>
            <p:cNvPr id="62" name="Freeform 56">
              <a:extLst>
                <a:ext uri="{FF2B5EF4-FFF2-40B4-BE49-F238E27FC236}">
                  <a16:creationId xmlns:a16="http://schemas.microsoft.com/office/drawing/2014/main" id="{75C59ABF-1078-8546-0803-47B8385FBB2E}"/>
                </a:ext>
              </a:extLst>
            </p:cNvPr>
            <p:cNvSpPr>
              <a:spLocks/>
            </p:cNvSpPr>
            <p:nvPr/>
          </p:nvSpPr>
          <p:spPr bwMode="auto">
            <a:xfrm>
              <a:off x="3728" y="2160"/>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 name="T10" fmla="*/ 0 60000 65536"/>
                <a:gd name="T11" fmla="*/ 0 60000 65536"/>
                <a:gd name="T12" fmla="*/ 0 60000 65536"/>
                <a:gd name="T13" fmla="*/ 0 60000 65536"/>
                <a:gd name="T14" fmla="*/ 0 60000 65536"/>
                <a:gd name="T15" fmla="*/ 0 w 304"/>
                <a:gd name="T16" fmla="*/ 0 h 327"/>
                <a:gd name="T17" fmla="*/ 304 w 304"/>
                <a:gd name="T18" fmla="*/ 327 h 327"/>
              </a:gdLst>
              <a:ahLst/>
              <a:cxnLst>
                <a:cxn ang="T10">
                  <a:pos x="T0" y="T1"/>
                </a:cxn>
                <a:cxn ang="T11">
                  <a:pos x="T2" y="T3"/>
                </a:cxn>
                <a:cxn ang="T12">
                  <a:pos x="T4" y="T5"/>
                </a:cxn>
                <a:cxn ang="T13">
                  <a:pos x="T6" y="T7"/>
                </a:cxn>
                <a:cxn ang="T14">
                  <a:pos x="T8" y="T9"/>
                </a:cxn>
              </a:cxnLst>
              <a:rect l="T15" t="T16" r="T17" b="T18"/>
              <a:pathLst>
                <a:path w="304" h="327">
                  <a:moveTo>
                    <a:pt x="304" y="0"/>
                  </a:moveTo>
                  <a:lnTo>
                    <a:pt x="304" y="96"/>
                  </a:lnTo>
                  <a:lnTo>
                    <a:pt x="0" y="327"/>
                  </a:lnTo>
                  <a:lnTo>
                    <a:pt x="18" y="181"/>
                  </a:lnTo>
                  <a:lnTo>
                    <a:pt x="304" y="0"/>
                  </a:lnTo>
                  <a:close/>
                </a:path>
              </a:pathLst>
            </a:custGeom>
            <a:solidFill>
              <a:srgbClr val="FF0000"/>
            </a:solidFill>
            <a:ln w="38100">
              <a:solidFill>
                <a:schemeClr val="bg1"/>
              </a:solidFill>
              <a:round/>
              <a:headEnd/>
              <a:tailEnd/>
            </a:ln>
          </p:spPr>
          <p:txBody>
            <a:bodyPr wrap="none" anchor="ctr"/>
            <a:lstStyle/>
            <a:p>
              <a:endParaRPr lang="en-US" dirty="0"/>
            </a:p>
          </p:txBody>
        </p:sp>
        <p:sp>
          <p:nvSpPr>
            <p:cNvPr id="63" name="Freeform 57">
              <a:extLst>
                <a:ext uri="{FF2B5EF4-FFF2-40B4-BE49-F238E27FC236}">
                  <a16:creationId xmlns:a16="http://schemas.microsoft.com/office/drawing/2014/main" id="{24D22A4A-1363-61E3-E53D-DD43671CA370}"/>
                </a:ext>
              </a:extLst>
            </p:cNvPr>
            <p:cNvSpPr>
              <a:spLocks/>
            </p:cNvSpPr>
            <p:nvPr/>
          </p:nvSpPr>
          <p:spPr bwMode="auto">
            <a:xfrm>
              <a:off x="3504" y="2304"/>
              <a:ext cx="240" cy="336"/>
            </a:xfrm>
            <a:custGeom>
              <a:avLst/>
              <a:gdLst>
                <a:gd name="T0" fmla="*/ 137 w 336"/>
                <a:gd name="T1" fmla="*/ 0 h 432"/>
                <a:gd name="T2" fmla="*/ 240 w 336"/>
                <a:gd name="T3" fmla="*/ 75 h 432"/>
                <a:gd name="T4" fmla="*/ 69 w 336"/>
                <a:gd name="T5" fmla="*/ 112 h 432"/>
                <a:gd name="T6" fmla="*/ 69 w 336"/>
                <a:gd name="T7" fmla="*/ 336 h 432"/>
                <a:gd name="T8" fmla="*/ 0 w 336"/>
                <a:gd name="T9" fmla="*/ 261 h 432"/>
                <a:gd name="T10" fmla="*/ 0 w 336"/>
                <a:gd name="T11" fmla="*/ 37 h 432"/>
                <a:gd name="T12" fmla="*/ 137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2"/>
            </a:solidFill>
            <a:ln w="9525">
              <a:solidFill>
                <a:schemeClr val="bg1"/>
              </a:solidFill>
              <a:round/>
              <a:headEnd/>
              <a:tailEnd/>
            </a:ln>
          </p:spPr>
          <p:txBody>
            <a:bodyPr wrap="none" anchor="ctr"/>
            <a:lstStyle/>
            <a:p>
              <a:endParaRPr lang="en-US" dirty="0"/>
            </a:p>
          </p:txBody>
        </p:sp>
        <p:sp>
          <p:nvSpPr>
            <p:cNvPr id="64" name="Freeform 58">
              <a:extLst>
                <a:ext uri="{FF2B5EF4-FFF2-40B4-BE49-F238E27FC236}">
                  <a16:creationId xmlns:a16="http://schemas.microsoft.com/office/drawing/2014/main" id="{61BF2984-C136-2479-B246-4AC2C3C6C067}"/>
                </a:ext>
              </a:extLst>
            </p:cNvPr>
            <p:cNvSpPr>
              <a:spLocks/>
            </p:cNvSpPr>
            <p:nvPr/>
          </p:nvSpPr>
          <p:spPr bwMode="auto">
            <a:xfrm>
              <a:off x="3312" y="2160"/>
              <a:ext cx="240" cy="288"/>
            </a:xfrm>
            <a:custGeom>
              <a:avLst/>
              <a:gdLst>
                <a:gd name="T0" fmla="*/ 137 w 336"/>
                <a:gd name="T1" fmla="*/ 0 h 432"/>
                <a:gd name="T2" fmla="*/ 240 w 336"/>
                <a:gd name="T3" fmla="*/ 64 h 432"/>
                <a:gd name="T4" fmla="*/ 69 w 336"/>
                <a:gd name="T5" fmla="*/ 96 h 432"/>
                <a:gd name="T6" fmla="*/ 69 w 336"/>
                <a:gd name="T7" fmla="*/ 288 h 432"/>
                <a:gd name="T8" fmla="*/ 0 w 336"/>
                <a:gd name="T9" fmla="*/ 224 h 432"/>
                <a:gd name="T10" fmla="*/ 0 w 336"/>
                <a:gd name="T11" fmla="*/ 32 h 432"/>
                <a:gd name="T12" fmla="*/ 137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2"/>
            </a:solidFill>
            <a:ln w="9525">
              <a:solidFill>
                <a:schemeClr val="bg1"/>
              </a:solidFill>
              <a:round/>
              <a:headEnd/>
              <a:tailEnd/>
            </a:ln>
          </p:spPr>
          <p:txBody>
            <a:bodyPr wrap="none" anchor="ctr"/>
            <a:lstStyle/>
            <a:p>
              <a:endParaRPr lang="en-US" dirty="0"/>
            </a:p>
          </p:txBody>
        </p:sp>
        <p:sp>
          <p:nvSpPr>
            <p:cNvPr id="65" name="Freeform 59">
              <a:extLst>
                <a:ext uri="{FF2B5EF4-FFF2-40B4-BE49-F238E27FC236}">
                  <a16:creationId xmlns:a16="http://schemas.microsoft.com/office/drawing/2014/main" id="{017CE808-4119-F318-2F16-D4D105630C52}"/>
                </a:ext>
              </a:extLst>
            </p:cNvPr>
            <p:cNvSpPr>
              <a:spLocks/>
            </p:cNvSpPr>
            <p:nvPr/>
          </p:nvSpPr>
          <p:spPr bwMode="auto">
            <a:xfrm>
              <a:off x="3168" y="2016"/>
              <a:ext cx="192" cy="288"/>
            </a:xfrm>
            <a:custGeom>
              <a:avLst/>
              <a:gdLst>
                <a:gd name="T0" fmla="*/ 110 w 336"/>
                <a:gd name="T1" fmla="*/ 0 h 432"/>
                <a:gd name="T2" fmla="*/ 192 w 336"/>
                <a:gd name="T3" fmla="*/ 64 h 432"/>
                <a:gd name="T4" fmla="*/ 55 w 336"/>
                <a:gd name="T5" fmla="*/ 96 h 432"/>
                <a:gd name="T6" fmla="*/ 55 w 336"/>
                <a:gd name="T7" fmla="*/ 288 h 432"/>
                <a:gd name="T8" fmla="*/ 0 w 336"/>
                <a:gd name="T9" fmla="*/ 224 h 432"/>
                <a:gd name="T10" fmla="*/ 0 w 336"/>
                <a:gd name="T11" fmla="*/ 32 h 432"/>
                <a:gd name="T12" fmla="*/ 110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2"/>
            </a:solidFill>
            <a:ln w="9525">
              <a:solidFill>
                <a:schemeClr val="bg1"/>
              </a:solidFill>
              <a:round/>
              <a:headEnd/>
              <a:tailEnd/>
            </a:ln>
          </p:spPr>
          <p:txBody>
            <a:bodyPr wrap="none" anchor="ctr"/>
            <a:lstStyle/>
            <a:p>
              <a:endParaRPr lang="en-US" dirty="0"/>
            </a:p>
          </p:txBody>
        </p:sp>
      </p:grpSp>
      <p:grpSp>
        <p:nvGrpSpPr>
          <p:cNvPr id="66" name="Group 50">
            <a:extLst>
              <a:ext uri="{FF2B5EF4-FFF2-40B4-BE49-F238E27FC236}">
                <a16:creationId xmlns:a16="http://schemas.microsoft.com/office/drawing/2014/main" id="{53BF2522-225E-309D-B72C-0863823A22E5}"/>
              </a:ext>
            </a:extLst>
          </p:cNvPr>
          <p:cNvGrpSpPr>
            <a:grpSpLocks/>
          </p:cNvGrpSpPr>
          <p:nvPr/>
        </p:nvGrpSpPr>
        <p:grpSpPr bwMode="auto">
          <a:xfrm>
            <a:off x="5262182" y="3071474"/>
            <a:ext cx="1447800" cy="1295400"/>
            <a:chOff x="3168" y="1824"/>
            <a:chExt cx="912" cy="816"/>
          </a:xfrm>
          <a:effectLst>
            <a:glow rad="101600">
              <a:schemeClr val="accent3">
                <a:satMod val="175000"/>
                <a:alpha val="40000"/>
              </a:schemeClr>
            </a:glow>
          </a:effectLst>
        </p:grpSpPr>
        <p:sp>
          <p:nvSpPr>
            <p:cNvPr id="67" name="Freeform 51">
              <a:extLst>
                <a:ext uri="{FF2B5EF4-FFF2-40B4-BE49-F238E27FC236}">
                  <a16:creationId xmlns:a16="http://schemas.microsoft.com/office/drawing/2014/main" id="{22EC3353-FEE7-9910-8D2C-160AECEF8E7D}"/>
                </a:ext>
              </a:extLst>
            </p:cNvPr>
            <p:cNvSpPr>
              <a:spLocks/>
            </p:cNvSpPr>
            <p:nvPr/>
          </p:nvSpPr>
          <p:spPr bwMode="auto">
            <a:xfrm>
              <a:off x="3936" y="2064"/>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2"/>
            </a:solidFill>
            <a:ln w="9525">
              <a:solidFill>
                <a:schemeClr val="bg1"/>
              </a:solidFill>
              <a:round/>
              <a:headEnd/>
              <a:tailEnd/>
            </a:ln>
          </p:spPr>
          <p:txBody>
            <a:bodyPr wrap="none" anchor="ctr"/>
            <a:lstStyle/>
            <a:p>
              <a:endParaRPr lang="en-US" dirty="0"/>
            </a:p>
          </p:txBody>
        </p:sp>
        <p:sp>
          <p:nvSpPr>
            <p:cNvPr id="68" name="Freeform 52">
              <a:extLst>
                <a:ext uri="{FF2B5EF4-FFF2-40B4-BE49-F238E27FC236}">
                  <a16:creationId xmlns:a16="http://schemas.microsoft.com/office/drawing/2014/main" id="{910507FF-1286-F7E5-0F88-01BAE8AE8232}"/>
                </a:ext>
              </a:extLst>
            </p:cNvPr>
            <p:cNvSpPr>
              <a:spLocks/>
            </p:cNvSpPr>
            <p:nvPr/>
          </p:nvSpPr>
          <p:spPr bwMode="auto">
            <a:xfrm>
              <a:off x="3728" y="1920"/>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2"/>
            </a:solidFill>
            <a:ln w="9525">
              <a:solidFill>
                <a:schemeClr val="bg1"/>
              </a:solidFill>
              <a:round/>
              <a:headEnd/>
              <a:tailEnd/>
            </a:ln>
          </p:spPr>
          <p:txBody>
            <a:bodyPr wrap="none" anchor="ctr"/>
            <a:lstStyle/>
            <a:p>
              <a:endParaRPr lang="en-US" dirty="0"/>
            </a:p>
          </p:txBody>
        </p:sp>
        <p:sp>
          <p:nvSpPr>
            <p:cNvPr id="69" name="Freeform 53">
              <a:extLst>
                <a:ext uri="{FF2B5EF4-FFF2-40B4-BE49-F238E27FC236}">
                  <a16:creationId xmlns:a16="http://schemas.microsoft.com/office/drawing/2014/main" id="{507518EF-6C8A-74A2-539A-3F6586CC355C}"/>
                </a:ext>
              </a:extLst>
            </p:cNvPr>
            <p:cNvSpPr>
              <a:spLocks/>
            </p:cNvSpPr>
            <p:nvPr/>
          </p:nvSpPr>
          <p:spPr bwMode="auto">
            <a:xfrm>
              <a:off x="3504" y="1824"/>
              <a:ext cx="144" cy="288"/>
            </a:xfrm>
            <a:custGeom>
              <a:avLst/>
              <a:gdLst>
                <a:gd name="T0" fmla="*/ 0 w 144"/>
                <a:gd name="T1" fmla="*/ 41 h 336"/>
                <a:gd name="T2" fmla="*/ 96 w 144"/>
                <a:gd name="T3" fmla="*/ 0 h 336"/>
                <a:gd name="T4" fmla="*/ 144 w 144"/>
                <a:gd name="T5" fmla="*/ 41 h 336"/>
                <a:gd name="T6" fmla="*/ 144 w 144"/>
                <a:gd name="T7" fmla="*/ 288 h 336"/>
                <a:gd name="T8" fmla="*/ 96 w 144"/>
                <a:gd name="T9" fmla="*/ 247 h 336"/>
                <a:gd name="T10" fmla="*/ 96 w 144"/>
                <a:gd name="T11" fmla="*/ 82 h 336"/>
                <a:gd name="T12" fmla="*/ 0 w 144"/>
                <a:gd name="T13" fmla="*/ 123 h 336"/>
                <a:gd name="T14" fmla="*/ 0 w 144"/>
                <a:gd name="T15" fmla="*/ 41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2"/>
            </a:solidFill>
            <a:ln w="9525">
              <a:solidFill>
                <a:schemeClr val="bg1"/>
              </a:solidFill>
              <a:round/>
              <a:headEnd/>
              <a:tailEnd/>
            </a:ln>
          </p:spPr>
          <p:txBody>
            <a:bodyPr wrap="none" anchor="ctr"/>
            <a:lstStyle/>
            <a:p>
              <a:endParaRPr lang="en-US" dirty="0"/>
            </a:p>
          </p:txBody>
        </p:sp>
        <p:sp>
          <p:nvSpPr>
            <p:cNvPr id="70" name="Freeform 54">
              <a:extLst>
                <a:ext uri="{FF2B5EF4-FFF2-40B4-BE49-F238E27FC236}">
                  <a16:creationId xmlns:a16="http://schemas.microsoft.com/office/drawing/2014/main" id="{DD76AE5A-A8FE-3E6F-7A11-DE2718B9CA95}"/>
                </a:ext>
              </a:extLst>
            </p:cNvPr>
            <p:cNvSpPr>
              <a:spLocks/>
            </p:cNvSpPr>
            <p:nvPr/>
          </p:nvSpPr>
          <p:spPr bwMode="auto">
            <a:xfrm>
              <a:off x="3243" y="1824"/>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 name="T10" fmla="*/ 0 60000 65536"/>
                <a:gd name="T11" fmla="*/ 0 60000 65536"/>
                <a:gd name="T12" fmla="*/ 0 60000 65536"/>
                <a:gd name="T13" fmla="*/ 0 60000 65536"/>
                <a:gd name="T14" fmla="*/ 0 60000 65536"/>
                <a:gd name="T15" fmla="*/ 0 w 789"/>
                <a:gd name="T16" fmla="*/ 0 h 535"/>
                <a:gd name="T17" fmla="*/ 789 w 789"/>
                <a:gd name="T18" fmla="*/ 535 h 535"/>
              </a:gdLst>
              <a:ahLst/>
              <a:cxnLst>
                <a:cxn ang="T10">
                  <a:pos x="T0" y="T1"/>
                </a:cxn>
                <a:cxn ang="T11">
                  <a:pos x="T2" y="T3"/>
                </a:cxn>
                <a:cxn ang="T12">
                  <a:pos x="T4" y="T5"/>
                </a:cxn>
                <a:cxn ang="T13">
                  <a:pos x="T6" y="T7"/>
                </a:cxn>
                <a:cxn ang="T14">
                  <a:pos x="T8" y="T9"/>
                </a:cxn>
              </a:cxnLst>
              <a:rect l="T15" t="T16" r="T17" b="T18"/>
              <a:pathLst>
                <a:path w="789" h="535">
                  <a:moveTo>
                    <a:pt x="261" y="0"/>
                  </a:moveTo>
                  <a:lnTo>
                    <a:pt x="789" y="336"/>
                  </a:lnTo>
                  <a:lnTo>
                    <a:pt x="494" y="535"/>
                  </a:lnTo>
                  <a:lnTo>
                    <a:pt x="0" y="96"/>
                  </a:lnTo>
                  <a:lnTo>
                    <a:pt x="261" y="0"/>
                  </a:lnTo>
                  <a:close/>
                </a:path>
              </a:pathLst>
            </a:custGeom>
            <a:solidFill>
              <a:srgbClr val="FF0000"/>
            </a:solidFill>
            <a:ln w="38100">
              <a:solidFill>
                <a:schemeClr val="bg1"/>
              </a:solidFill>
              <a:round/>
              <a:headEnd/>
              <a:tailEnd/>
            </a:ln>
          </p:spPr>
          <p:txBody>
            <a:bodyPr wrap="none" anchor="ctr"/>
            <a:lstStyle/>
            <a:p>
              <a:endParaRPr lang="en-US" dirty="0"/>
            </a:p>
          </p:txBody>
        </p:sp>
        <p:sp>
          <p:nvSpPr>
            <p:cNvPr id="71" name="Freeform 55">
              <a:extLst>
                <a:ext uri="{FF2B5EF4-FFF2-40B4-BE49-F238E27FC236}">
                  <a16:creationId xmlns:a16="http://schemas.microsoft.com/office/drawing/2014/main" id="{E6565CA8-E1D3-4BC2-14B7-FA387D42DD72}"/>
                </a:ext>
              </a:extLst>
            </p:cNvPr>
            <p:cNvSpPr>
              <a:spLocks/>
            </p:cNvSpPr>
            <p:nvPr/>
          </p:nvSpPr>
          <p:spPr bwMode="auto">
            <a:xfrm>
              <a:off x="3253" y="1920"/>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 name="T10" fmla="*/ 0 60000 65536"/>
                <a:gd name="T11" fmla="*/ 0 60000 65536"/>
                <a:gd name="T12" fmla="*/ 0 60000 65536"/>
                <a:gd name="T13" fmla="*/ 0 60000 65536"/>
                <a:gd name="T14" fmla="*/ 0 60000 65536"/>
                <a:gd name="T15" fmla="*/ 0 w 491"/>
                <a:gd name="T16" fmla="*/ 0 h 567"/>
                <a:gd name="T17" fmla="*/ 491 w 491"/>
                <a:gd name="T18" fmla="*/ 567 h 567"/>
              </a:gdLst>
              <a:ahLst/>
              <a:cxnLst>
                <a:cxn ang="T10">
                  <a:pos x="T0" y="T1"/>
                </a:cxn>
                <a:cxn ang="T11">
                  <a:pos x="T2" y="T3"/>
                </a:cxn>
                <a:cxn ang="T12">
                  <a:pos x="T4" y="T5"/>
                </a:cxn>
                <a:cxn ang="T13">
                  <a:pos x="T6" y="T7"/>
                </a:cxn>
                <a:cxn ang="T14">
                  <a:pos x="T8" y="T9"/>
                </a:cxn>
              </a:cxnLst>
              <a:rect l="T15" t="T16" r="T17" b="T18"/>
              <a:pathLst>
                <a:path w="491" h="567">
                  <a:moveTo>
                    <a:pt x="11" y="0"/>
                  </a:moveTo>
                  <a:lnTo>
                    <a:pt x="491" y="432"/>
                  </a:lnTo>
                  <a:lnTo>
                    <a:pt x="484" y="567"/>
                  </a:lnTo>
                  <a:lnTo>
                    <a:pt x="0" y="119"/>
                  </a:lnTo>
                  <a:lnTo>
                    <a:pt x="11" y="0"/>
                  </a:lnTo>
                  <a:close/>
                </a:path>
              </a:pathLst>
            </a:custGeom>
            <a:solidFill>
              <a:srgbClr val="FF0000"/>
            </a:solidFill>
            <a:ln w="38100">
              <a:solidFill>
                <a:schemeClr val="bg1"/>
              </a:solidFill>
              <a:round/>
              <a:headEnd/>
              <a:tailEnd/>
            </a:ln>
          </p:spPr>
          <p:txBody>
            <a:bodyPr wrap="none" anchor="ctr"/>
            <a:lstStyle/>
            <a:p>
              <a:endParaRPr lang="en-US" dirty="0"/>
            </a:p>
          </p:txBody>
        </p:sp>
        <p:sp>
          <p:nvSpPr>
            <p:cNvPr id="72" name="Freeform 56">
              <a:extLst>
                <a:ext uri="{FF2B5EF4-FFF2-40B4-BE49-F238E27FC236}">
                  <a16:creationId xmlns:a16="http://schemas.microsoft.com/office/drawing/2014/main" id="{042C8F48-FD78-2001-DAA4-B5BE12DCBD00}"/>
                </a:ext>
              </a:extLst>
            </p:cNvPr>
            <p:cNvSpPr>
              <a:spLocks/>
            </p:cNvSpPr>
            <p:nvPr/>
          </p:nvSpPr>
          <p:spPr bwMode="auto">
            <a:xfrm>
              <a:off x="3728" y="2160"/>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 name="T10" fmla="*/ 0 60000 65536"/>
                <a:gd name="T11" fmla="*/ 0 60000 65536"/>
                <a:gd name="T12" fmla="*/ 0 60000 65536"/>
                <a:gd name="T13" fmla="*/ 0 60000 65536"/>
                <a:gd name="T14" fmla="*/ 0 60000 65536"/>
                <a:gd name="T15" fmla="*/ 0 w 304"/>
                <a:gd name="T16" fmla="*/ 0 h 327"/>
                <a:gd name="T17" fmla="*/ 304 w 304"/>
                <a:gd name="T18" fmla="*/ 327 h 327"/>
              </a:gdLst>
              <a:ahLst/>
              <a:cxnLst>
                <a:cxn ang="T10">
                  <a:pos x="T0" y="T1"/>
                </a:cxn>
                <a:cxn ang="T11">
                  <a:pos x="T2" y="T3"/>
                </a:cxn>
                <a:cxn ang="T12">
                  <a:pos x="T4" y="T5"/>
                </a:cxn>
                <a:cxn ang="T13">
                  <a:pos x="T6" y="T7"/>
                </a:cxn>
                <a:cxn ang="T14">
                  <a:pos x="T8" y="T9"/>
                </a:cxn>
              </a:cxnLst>
              <a:rect l="T15" t="T16" r="T17" b="T18"/>
              <a:pathLst>
                <a:path w="304" h="327">
                  <a:moveTo>
                    <a:pt x="304" y="0"/>
                  </a:moveTo>
                  <a:lnTo>
                    <a:pt x="304" y="96"/>
                  </a:lnTo>
                  <a:lnTo>
                    <a:pt x="0" y="327"/>
                  </a:lnTo>
                  <a:lnTo>
                    <a:pt x="18" y="181"/>
                  </a:lnTo>
                  <a:lnTo>
                    <a:pt x="304" y="0"/>
                  </a:lnTo>
                  <a:close/>
                </a:path>
              </a:pathLst>
            </a:custGeom>
            <a:solidFill>
              <a:srgbClr val="FF0000"/>
            </a:solidFill>
            <a:ln w="38100">
              <a:solidFill>
                <a:schemeClr val="bg1"/>
              </a:solidFill>
              <a:round/>
              <a:headEnd/>
              <a:tailEnd/>
            </a:ln>
          </p:spPr>
          <p:txBody>
            <a:bodyPr wrap="none" anchor="ctr"/>
            <a:lstStyle/>
            <a:p>
              <a:endParaRPr lang="en-US" dirty="0"/>
            </a:p>
          </p:txBody>
        </p:sp>
        <p:sp>
          <p:nvSpPr>
            <p:cNvPr id="73" name="Freeform 57">
              <a:extLst>
                <a:ext uri="{FF2B5EF4-FFF2-40B4-BE49-F238E27FC236}">
                  <a16:creationId xmlns:a16="http://schemas.microsoft.com/office/drawing/2014/main" id="{9F8E1B35-9177-2D98-5C68-7D0CB73BE16E}"/>
                </a:ext>
              </a:extLst>
            </p:cNvPr>
            <p:cNvSpPr>
              <a:spLocks/>
            </p:cNvSpPr>
            <p:nvPr/>
          </p:nvSpPr>
          <p:spPr bwMode="auto">
            <a:xfrm>
              <a:off x="3504" y="2304"/>
              <a:ext cx="240" cy="336"/>
            </a:xfrm>
            <a:custGeom>
              <a:avLst/>
              <a:gdLst>
                <a:gd name="T0" fmla="*/ 137 w 336"/>
                <a:gd name="T1" fmla="*/ 0 h 432"/>
                <a:gd name="T2" fmla="*/ 240 w 336"/>
                <a:gd name="T3" fmla="*/ 75 h 432"/>
                <a:gd name="T4" fmla="*/ 69 w 336"/>
                <a:gd name="T5" fmla="*/ 112 h 432"/>
                <a:gd name="T6" fmla="*/ 69 w 336"/>
                <a:gd name="T7" fmla="*/ 336 h 432"/>
                <a:gd name="T8" fmla="*/ 0 w 336"/>
                <a:gd name="T9" fmla="*/ 261 h 432"/>
                <a:gd name="T10" fmla="*/ 0 w 336"/>
                <a:gd name="T11" fmla="*/ 37 h 432"/>
                <a:gd name="T12" fmla="*/ 137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2"/>
            </a:solidFill>
            <a:ln w="9525">
              <a:solidFill>
                <a:schemeClr val="bg1"/>
              </a:solidFill>
              <a:round/>
              <a:headEnd/>
              <a:tailEnd/>
            </a:ln>
          </p:spPr>
          <p:txBody>
            <a:bodyPr wrap="none" anchor="ctr"/>
            <a:lstStyle/>
            <a:p>
              <a:endParaRPr lang="en-US" dirty="0"/>
            </a:p>
          </p:txBody>
        </p:sp>
        <p:sp>
          <p:nvSpPr>
            <p:cNvPr id="74" name="Freeform 58">
              <a:extLst>
                <a:ext uri="{FF2B5EF4-FFF2-40B4-BE49-F238E27FC236}">
                  <a16:creationId xmlns:a16="http://schemas.microsoft.com/office/drawing/2014/main" id="{91F17622-CE91-0B1F-0DEC-B4B995E7EE51}"/>
                </a:ext>
              </a:extLst>
            </p:cNvPr>
            <p:cNvSpPr>
              <a:spLocks/>
            </p:cNvSpPr>
            <p:nvPr/>
          </p:nvSpPr>
          <p:spPr bwMode="auto">
            <a:xfrm>
              <a:off x="3312" y="2160"/>
              <a:ext cx="240" cy="288"/>
            </a:xfrm>
            <a:custGeom>
              <a:avLst/>
              <a:gdLst>
                <a:gd name="T0" fmla="*/ 137 w 336"/>
                <a:gd name="T1" fmla="*/ 0 h 432"/>
                <a:gd name="T2" fmla="*/ 240 w 336"/>
                <a:gd name="T3" fmla="*/ 64 h 432"/>
                <a:gd name="T4" fmla="*/ 69 w 336"/>
                <a:gd name="T5" fmla="*/ 96 h 432"/>
                <a:gd name="T6" fmla="*/ 69 w 336"/>
                <a:gd name="T7" fmla="*/ 288 h 432"/>
                <a:gd name="T8" fmla="*/ 0 w 336"/>
                <a:gd name="T9" fmla="*/ 224 h 432"/>
                <a:gd name="T10" fmla="*/ 0 w 336"/>
                <a:gd name="T11" fmla="*/ 32 h 432"/>
                <a:gd name="T12" fmla="*/ 137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2"/>
            </a:solidFill>
            <a:ln w="9525">
              <a:solidFill>
                <a:schemeClr val="bg1"/>
              </a:solidFill>
              <a:round/>
              <a:headEnd/>
              <a:tailEnd/>
            </a:ln>
          </p:spPr>
          <p:txBody>
            <a:bodyPr wrap="none" anchor="ctr"/>
            <a:lstStyle/>
            <a:p>
              <a:endParaRPr lang="en-US" dirty="0"/>
            </a:p>
          </p:txBody>
        </p:sp>
        <p:sp>
          <p:nvSpPr>
            <p:cNvPr id="75" name="Freeform 59">
              <a:extLst>
                <a:ext uri="{FF2B5EF4-FFF2-40B4-BE49-F238E27FC236}">
                  <a16:creationId xmlns:a16="http://schemas.microsoft.com/office/drawing/2014/main" id="{346030A1-3CD4-D5D7-626E-513FA703D74B}"/>
                </a:ext>
              </a:extLst>
            </p:cNvPr>
            <p:cNvSpPr>
              <a:spLocks/>
            </p:cNvSpPr>
            <p:nvPr/>
          </p:nvSpPr>
          <p:spPr bwMode="auto">
            <a:xfrm>
              <a:off x="3168" y="2016"/>
              <a:ext cx="192" cy="288"/>
            </a:xfrm>
            <a:custGeom>
              <a:avLst/>
              <a:gdLst>
                <a:gd name="T0" fmla="*/ 110 w 336"/>
                <a:gd name="T1" fmla="*/ 0 h 432"/>
                <a:gd name="T2" fmla="*/ 192 w 336"/>
                <a:gd name="T3" fmla="*/ 64 h 432"/>
                <a:gd name="T4" fmla="*/ 55 w 336"/>
                <a:gd name="T5" fmla="*/ 96 h 432"/>
                <a:gd name="T6" fmla="*/ 55 w 336"/>
                <a:gd name="T7" fmla="*/ 288 h 432"/>
                <a:gd name="T8" fmla="*/ 0 w 336"/>
                <a:gd name="T9" fmla="*/ 224 h 432"/>
                <a:gd name="T10" fmla="*/ 0 w 336"/>
                <a:gd name="T11" fmla="*/ 32 h 432"/>
                <a:gd name="T12" fmla="*/ 110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2"/>
            </a:solidFill>
            <a:ln w="9525">
              <a:solidFill>
                <a:schemeClr val="bg1"/>
              </a:solidFill>
              <a:round/>
              <a:headEnd/>
              <a:tailEnd/>
            </a:ln>
          </p:spPr>
          <p:txBody>
            <a:bodyPr wrap="none" anchor="ctr"/>
            <a:lstStyle/>
            <a:p>
              <a:endParaRPr lang="en-US" dirty="0"/>
            </a:p>
          </p:txBody>
        </p:sp>
      </p:grpSp>
    </p:spTree>
    <p:extLst>
      <p:ext uri="{BB962C8B-B14F-4D97-AF65-F5344CB8AC3E}">
        <p14:creationId xmlns:p14="http://schemas.microsoft.com/office/powerpoint/2010/main" val="3393798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58" grpId="0" animBg="1"/>
      <p:bldP spid="59" grpId="0" animBg="1"/>
      <p:bldP spid="60"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descr="How to Cook Steak Perfectly Every Time · i am a food blog">
            <a:extLst>
              <a:ext uri="{FF2B5EF4-FFF2-40B4-BE49-F238E27FC236}">
                <a16:creationId xmlns:a16="http://schemas.microsoft.com/office/drawing/2014/main" id="{120A8122-6E94-129A-36D2-19B14B94E13C}"/>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7021" y="723568"/>
            <a:ext cx="8109959" cy="541086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331A645D-82BA-46F0-C2FD-5961C921B649}"/>
              </a:ext>
            </a:extLst>
          </p:cNvPr>
          <p:cNvSpPr txBox="1"/>
          <p:nvPr/>
        </p:nvSpPr>
        <p:spPr bwMode="auto">
          <a:xfrm>
            <a:off x="1256507" y="4020038"/>
            <a:ext cx="6502101" cy="523220"/>
          </a:xfrm>
          <a:prstGeom prst="rect">
            <a:avLst/>
          </a:prstGeom>
          <a:solidFill>
            <a:schemeClr val="bg1"/>
          </a:solidFill>
          <a:ln w="76200">
            <a:solidFill>
              <a:srgbClr val="FF66FF"/>
            </a:solid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2800" dirty="0">
                <a:solidFill>
                  <a:srgbClr val="FFFF00"/>
                </a:solidFill>
                <a:latin typeface="Arial" panose="020B0604020202020204" pitchFamily="34" charset="0"/>
                <a:cs typeface="Arial" panose="020B0604020202020204" pitchFamily="34" charset="0"/>
              </a:rPr>
              <a:t>But not just everyone can be a validator</a:t>
            </a:r>
          </a:p>
        </p:txBody>
      </p:sp>
      <p:sp>
        <p:nvSpPr>
          <p:cNvPr id="5" name="TextBox 4">
            <a:extLst>
              <a:ext uri="{FF2B5EF4-FFF2-40B4-BE49-F238E27FC236}">
                <a16:creationId xmlns:a16="http://schemas.microsoft.com/office/drawing/2014/main" id="{5AD4AD85-CA0F-E759-3614-60793277A67F}"/>
              </a:ext>
            </a:extLst>
          </p:cNvPr>
          <p:cNvSpPr txBox="1"/>
          <p:nvPr/>
        </p:nvSpPr>
        <p:spPr bwMode="auto">
          <a:xfrm>
            <a:off x="1256507" y="4894599"/>
            <a:ext cx="4004622" cy="523220"/>
          </a:xfrm>
          <a:prstGeom prst="rect">
            <a:avLst/>
          </a:prstGeom>
          <a:solidFill>
            <a:schemeClr val="bg1"/>
          </a:solidFill>
          <a:ln w="76200">
            <a:solidFill>
              <a:srgbClr val="CCECFF"/>
            </a:solid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2800" dirty="0">
                <a:solidFill>
                  <a:srgbClr val="FFFF00"/>
                </a:solidFill>
                <a:latin typeface="Arial" panose="020B0604020202020204" pitchFamily="34" charset="0"/>
                <a:cs typeface="Arial" panose="020B0604020202020204" pitchFamily="34" charset="0"/>
              </a:rPr>
              <a:t>Need “skin in the game”</a:t>
            </a:r>
          </a:p>
        </p:txBody>
      </p:sp>
      <p:sp>
        <p:nvSpPr>
          <p:cNvPr id="6" name="TextBox 5">
            <a:extLst>
              <a:ext uri="{FF2B5EF4-FFF2-40B4-BE49-F238E27FC236}">
                <a16:creationId xmlns:a16="http://schemas.microsoft.com/office/drawing/2014/main" id="{B1CEAC26-C462-40BC-7E96-0EBFC41FC25B}"/>
              </a:ext>
            </a:extLst>
          </p:cNvPr>
          <p:cNvSpPr txBox="1"/>
          <p:nvPr/>
        </p:nvSpPr>
        <p:spPr bwMode="auto">
          <a:xfrm>
            <a:off x="1256507" y="2270916"/>
            <a:ext cx="4497706" cy="523220"/>
          </a:xfrm>
          <a:prstGeom prst="rect">
            <a:avLst/>
          </a:prstGeom>
          <a:solidFill>
            <a:schemeClr val="bg1"/>
          </a:solidFill>
          <a:ln w="76200">
            <a:solidFill>
              <a:srgbClr val="92D050"/>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a:solidFill>
                  <a:srgbClr val="FFFF00"/>
                </a:solidFill>
                <a:latin typeface="Arial" panose="020B0604020202020204" pitchFamily="34" charset="0"/>
                <a:cs typeface="Arial" panose="020B0604020202020204" pitchFamily="34" charset="0"/>
              </a:rPr>
              <a:t>PoS resembling </a:t>
            </a:r>
            <a:r>
              <a:rPr lang="en-US" sz="2800" dirty="0" err="1">
                <a:solidFill>
                  <a:srgbClr val="FFFF00"/>
                </a:solidFill>
                <a:latin typeface="Arial" panose="020B0604020202020204" pitchFamily="34" charset="0"/>
                <a:cs typeface="Arial" panose="020B0604020202020204" pitchFamily="34" charset="0"/>
              </a:rPr>
              <a:t>Algorand’s</a:t>
            </a:r>
            <a:endParaRPr lang="en-US" sz="2800" dirty="0">
              <a:solidFill>
                <a:srgbClr val="FFFF00"/>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02A44F2D-90EC-2FC9-2097-DB69B830777F}"/>
              </a:ext>
            </a:extLst>
          </p:cNvPr>
          <p:cNvSpPr txBox="1"/>
          <p:nvPr/>
        </p:nvSpPr>
        <p:spPr bwMode="auto">
          <a:xfrm>
            <a:off x="1256507" y="3145477"/>
            <a:ext cx="5022529" cy="523220"/>
          </a:xfrm>
          <a:prstGeom prst="rect">
            <a:avLst/>
          </a:prstGeom>
          <a:solidFill>
            <a:schemeClr val="bg1"/>
          </a:solidFill>
          <a:ln w="76200">
            <a:solidFill>
              <a:srgbClr val="FF0000"/>
            </a:solid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2800" dirty="0">
                <a:solidFill>
                  <a:srgbClr val="FFFF00"/>
                </a:solidFill>
                <a:latin typeface="Arial" panose="020B0604020202020204" pitchFamily="34" charset="0"/>
                <a:cs typeface="Arial" panose="020B0604020202020204" pitchFamily="34" charset="0"/>
              </a:rPr>
              <a:t>Committee chosen by sortition</a:t>
            </a:r>
          </a:p>
        </p:txBody>
      </p:sp>
      <p:sp>
        <p:nvSpPr>
          <p:cNvPr id="3" name="Slide Number Placeholder 2">
            <a:extLst>
              <a:ext uri="{FF2B5EF4-FFF2-40B4-BE49-F238E27FC236}">
                <a16:creationId xmlns:a16="http://schemas.microsoft.com/office/drawing/2014/main" id="{8CB74CB9-B972-C2CE-E548-B7719DC4E752}"/>
              </a:ext>
            </a:extLst>
          </p:cNvPr>
          <p:cNvSpPr>
            <a:spLocks noGrp="1"/>
          </p:cNvSpPr>
          <p:nvPr>
            <p:ph type="sldNum" sz="quarter" idx="11"/>
          </p:nvPr>
        </p:nvSpPr>
        <p:spPr/>
        <p:txBody>
          <a:bodyPr/>
          <a:lstStyle/>
          <a:p>
            <a:pPr>
              <a:defRPr/>
            </a:pPr>
            <a:fld id="{D65C4E5D-DA99-460E-9E68-E8A28959880C}" type="slidenum">
              <a:rPr lang="x-none" smtClean="0"/>
              <a:pPr>
                <a:defRPr/>
              </a:pPr>
              <a:t>69</a:t>
            </a:fld>
            <a:endParaRPr lang="en-US" dirty="0"/>
          </a:p>
        </p:txBody>
      </p:sp>
      <p:sp>
        <p:nvSpPr>
          <p:cNvPr id="12" name="Title 11">
            <a:extLst>
              <a:ext uri="{FF2B5EF4-FFF2-40B4-BE49-F238E27FC236}">
                <a16:creationId xmlns:a16="http://schemas.microsoft.com/office/drawing/2014/main" id="{4BB69BE0-8CD7-A025-10BB-552196E132C9}"/>
              </a:ext>
            </a:extLst>
          </p:cNvPr>
          <p:cNvSpPr>
            <a:spLocks noGrp="1"/>
          </p:cNvSpPr>
          <p:nvPr>
            <p:ph type="title"/>
          </p:nvPr>
        </p:nvSpPr>
        <p:spPr/>
        <p:txBody>
          <a:bodyPr/>
          <a:lstStyle/>
          <a:p>
            <a:endParaRPr lang="en-US"/>
          </a:p>
        </p:txBody>
      </p:sp>
      <p:sp>
        <p:nvSpPr>
          <p:cNvPr id="13" name="TextBox 12">
            <a:extLst>
              <a:ext uri="{FF2B5EF4-FFF2-40B4-BE49-F238E27FC236}">
                <a16:creationId xmlns:a16="http://schemas.microsoft.com/office/drawing/2014/main" id="{142374A2-95BA-8E5A-3F08-AFD40D4BDD1D}"/>
              </a:ext>
            </a:extLst>
          </p:cNvPr>
          <p:cNvSpPr txBox="1"/>
          <p:nvPr/>
        </p:nvSpPr>
        <p:spPr bwMode="auto">
          <a:xfrm>
            <a:off x="373798" y="461958"/>
            <a:ext cx="2621231" cy="523220"/>
          </a:xfrm>
          <a:prstGeom prst="rect">
            <a:avLst/>
          </a:prstGeom>
          <a:solidFill>
            <a:schemeClr val="bg1"/>
          </a:solidFill>
          <a:ln w="76200">
            <a:solidFill>
              <a:schemeClr val="tx1">
                <a:lumMod val="85000"/>
              </a:schemeClr>
            </a:solidFill>
            <a:miter lim="800000"/>
            <a:headEnd/>
            <a:tailEnd/>
          </a:ln>
          <a:effectLst>
            <a:outerShdw blurRad="50800" dist="38100" dir="2700000" algn="tl" rotWithShape="0">
              <a:prstClr val="black">
                <a:alpha val="40000"/>
              </a:prstClr>
            </a:outerShdw>
          </a:effectLst>
        </p:spPr>
        <p:txBody>
          <a:bodyPr wrap="non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b="1" dirty="0">
                <a:solidFill>
                  <a:schemeClr val="tx1"/>
                </a:solidFill>
                <a:latin typeface="Arial" panose="020B0604020202020204" pitchFamily="34" charset="0"/>
                <a:cs typeface="Arial" panose="020B0604020202020204" pitchFamily="34" charset="0"/>
              </a:rPr>
              <a:t>Proof of Stake</a:t>
            </a:r>
            <a:endParaRPr lang="en-US" sz="2800" b="1" i="1"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8274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8" name="Picture 6" descr="Image result for poker chips"/>
          <p:cNvPicPr>
            <a:picLocks noChangeAspect="1" noChangeArrowheads="1"/>
          </p:cNvPicPr>
          <p:nvPr/>
        </p:nvPicPr>
        <p:blipFill>
          <a:blip r:embed="rId2">
            <a:extLst>
              <a:ext uri="{BEBA8EAE-BF5A-486C-A8C5-ECC9F3942E4B}">
                <a14:imgProps xmlns:a14="http://schemas.microsoft.com/office/drawing/2010/main">
                  <a14:imgLayer r:embed="rId3">
                    <a14:imgEffect>
                      <a14:artisticPencilSketch/>
                    </a14:imgEffect>
                  </a14:imgLayer>
                </a14:imgProps>
              </a:ext>
              <a:ext uri="{28A0092B-C50C-407E-A947-70E740481C1C}">
                <a14:useLocalDpi xmlns:a14="http://schemas.microsoft.com/office/drawing/2010/main" val="0"/>
              </a:ext>
            </a:extLst>
          </a:blip>
          <a:srcRect/>
          <a:stretch>
            <a:fillRect/>
          </a:stretch>
        </p:blipFill>
        <p:spPr bwMode="auto">
          <a:xfrm>
            <a:off x="1524000" y="354794"/>
            <a:ext cx="6096000" cy="6096001"/>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p:cNvSpPr>
            <a:spLocks noGrp="1"/>
          </p:cNvSpPr>
          <p:nvPr>
            <p:ph type="title"/>
          </p:nvPr>
        </p:nvSpPr>
        <p:spPr>
          <a:solidFill>
            <a:schemeClr val="bg1"/>
          </a:solidFill>
        </p:spPr>
        <p:txBody>
          <a:bodyPr/>
          <a:lstStyle/>
          <a:p>
            <a:r>
              <a:rPr lang="en-US" dirty="0">
                <a:solidFill>
                  <a:srgbClr val="FFFF00"/>
                </a:solidFill>
              </a:rPr>
              <a:t>Proof of Stake</a:t>
            </a:r>
          </a:p>
        </p:txBody>
      </p:sp>
      <p:sp>
        <p:nvSpPr>
          <p:cNvPr id="2" name="Slide Number Placeholder 1"/>
          <p:cNvSpPr>
            <a:spLocks noGrp="1"/>
          </p:cNvSpPr>
          <p:nvPr>
            <p:ph type="sldNum" sz="quarter" idx="11"/>
          </p:nvPr>
        </p:nvSpPr>
        <p:spPr/>
        <p:txBody>
          <a:bodyPr/>
          <a:lstStyle/>
          <a:p>
            <a:pPr>
              <a:defRPr/>
            </a:pPr>
            <a:fld id="{FE25F947-77F5-4CA6-8472-B4B2967773ED}" type="slidenum">
              <a:rPr lang="x-none" smtClean="0"/>
              <a:pPr>
                <a:defRPr/>
              </a:pPr>
              <a:t>7</a:t>
            </a:fld>
            <a:endParaRPr lang="en-US" dirty="0"/>
          </a:p>
        </p:txBody>
      </p:sp>
      <p:sp>
        <p:nvSpPr>
          <p:cNvPr id="5" name="TextBox 4"/>
          <p:cNvSpPr txBox="1"/>
          <p:nvPr/>
        </p:nvSpPr>
        <p:spPr bwMode="auto">
          <a:xfrm>
            <a:off x="1238926" y="2369864"/>
            <a:ext cx="3203120" cy="523220"/>
          </a:xfrm>
          <a:prstGeom prst="rect">
            <a:avLst/>
          </a:prstGeom>
          <a:solidFill>
            <a:schemeClr val="bg1"/>
          </a:solidFill>
          <a:ln w="76200">
            <a:solidFill>
              <a:srgbClr val="FF0000"/>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a:solidFill>
                  <a:srgbClr val="FFFF00"/>
                </a:solidFill>
                <a:latin typeface="Arial" panose="020B0604020202020204" pitchFamily="34" charset="0"/>
                <a:cs typeface="Arial" panose="020B0604020202020204" pitchFamily="34" charset="0"/>
              </a:rPr>
              <a:t>One coin, one vote</a:t>
            </a:r>
          </a:p>
        </p:txBody>
      </p:sp>
      <p:sp>
        <p:nvSpPr>
          <p:cNvPr id="6" name="TextBox 5"/>
          <p:cNvSpPr txBox="1"/>
          <p:nvPr/>
        </p:nvSpPr>
        <p:spPr bwMode="auto">
          <a:xfrm>
            <a:off x="1238926" y="3022428"/>
            <a:ext cx="6022803" cy="523220"/>
          </a:xfrm>
          <a:prstGeom prst="rect">
            <a:avLst/>
          </a:prstGeom>
          <a:solidFill>
            <a:schemeClr val="bg1"/>
          </a:solidFill>
          <a:ln w="76200">
            <a:solidFill>
              <a:srgbClr val="FFFF00"/>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a:solidFill>
                  <a:srgbClr val="FFFF00"/>
                </a:solidFill>
                <a:latin typeface="Arial" panose="020B0604020202020204" pitchFamily="34" charset="0"/>
                <a:cs typeface="Arial" panose="020B0604020202020204" pitchFamily="34" charset="0"/>
              </a:rPr>
              <a:t>Stakeholders motivated to be honest</a:t>
            </a:r>
          </a:p>
        </p:txBody>
      </p:sp>
      <p:sp>
        <p:nvSpPr>
          <p:cNvPr id="7" name="TextBox 6"/>
          <p:cNvSpPr txBox="1"/>
          <p:nvPr/>
        </p:nvSpPr>
        <p:spPr bwMode="auto">
          <a:xfrm>
            <a:off x="1238926" y="3674992"/>
            <a:ext cx="5884944" cy="523220"/>
          </a:xfrm>
          <a:prstGeom prst="rect">
            <a:avLst/>
          </a:prstGeom>
          <a:solidFill>
            <a:schemeClr val="bg1"/>
          </a:solidFill>
          <a:ln w="76200">
            <a:solidFill>
              <a:srgbClr val="CCECFF"/>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a:solidFill>
                  <a:srgbClr val="FFFF00"/>
                </a:solidFill>
                <a:latin typeface="Arial" panose="020B0604020202020204" pitchFamily="34" charset="0"/>
                <a:cs typeface="Arial" panose="020B0604020202020204" pitchFamily="34" charset="0"/>
              </a:rPr>
              <a:t>Decentralized: lower barrier to entry</a:t>
            </a:r>
          </a:p>
        </p:txBody>
      </p:sp>
      <p:sp>
        <p:nvSpPr>
          <p:cNvPr id="8" name="TextBox 7"/>
          <p:cNvSpPr txBox="1"/>
          <p:nvPr/>
        </p:nvSpPr>
        <p:spPr bwMode="auto">
          <a:xfrm>
            <a:off x="1238926" y="4327556"/>
            <a:ext cx="5923416" cy="523220"/>
          </a:xfrm>
          <a:prstGeom prst="rect">
            <a:avLst/>
          </a:prstGeom>
          <a:solidFill>
            <a:schemeClr val="bg1"/>
          </a:solidFill>
          <a:ln w="76200">
            <a:solidFill>
              <a:srgbClr val="FF66FF"/>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a:solidFill>
                  <a:srgbClr val="FFFF00"/>
                </a:solidFill>
                <a:latin typeface="Arial" panose="020B0604020202020204" pitchFamily="34" charset="0"/>
                <a:cs typeface="Arial" panose="020B0604020202020204" pitchFamily="34" charset="0"/>
              </a:rPr>
              <a:t>Invest in coins, not mining hardware</a:t>
            </a:r>
          </a:p>
        </p:txBody>
      </p:sp>
      <p:sp>
        <p:nvSpPr>
          <p:cNvPr id="4" name="TextBox 3">
            <a:extLst>
              <a:ext uri="{FF2B5EF4-FFF2-40B4-BE49-F238E27FC236}">
                <a16:creationId xmlns:a16="http://schemas.microsoft.com/office/drawing/2014/main" id="{EFCE0008-0725-905A-3925-76B00B6238C4}"/>
              </a:ext>
            </a:extLst>
          </p:cNvPr>
          <p:cNvSpPr txBox="1"/>
          <p:nvPr/>
        </p:nvSpPr>
        <p:spPr bwMode="auto">
          <a:xfrm>
            <a:off x="1238926" y="4980121"/>
            <a:ext cx="5484194" cy="523220"/>
          </a:xfrm>
          <a:prstGeom prst="rect">
            <a:avLst/>
          </a:prstGeom>
          <a:solidFill>
            <a:schemeClr val="bg1"/>
          </a:solidFill>
          <a:ln w="76200">
            <a:solidFill>
              <a:schemeClr val="accent1"/>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a:solidFill>
                  <a:srgbClr val="FFFF00"/>
                </a:solidFill>
                <a:latin typeface="Arial" panose="020B0604020202020204" pitchFamily="34" charset="0"/>
                <a:cs typeface="Arial" panose="020B0604020202020204" pitchFamily="34" charset="0"/>
              </a:rPr>
              <a:t>No incentive for centralized pools</a:t>
            </a:r>
          </a:p>
        </p:txBody>
      </p:sp>
    </p:spTree>
    <p:extLst>
      <p:ext uri="{BB962C8B-B14F-4D97-AF65-F5344CB8AC3E}">
        <p14:creationId xmlns:p14="http://schemas.microsoft.com/office/powerpoint/2010/main" val="3721528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4"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3" name="Group 50">
            <a:extLst>
              <a:ext uri="{FF2B5EF4-FFF2-40B4-BE49-F238E27FC236}">
                <a16:creationId xmlns:a16="http://schemas.microsoft.com/office/drawing/2014/main" id="{A0EE462F-643A-C093-5CD1-AE5429FC6347}"/>
              </a:ext>
            </a:extLst>
          </p:cNvPr>
          <p:cNvGrpSpPr>
            <a:grpSpLocks/>
          </p:cNvGrpSpPr>
          <p:nvPr/>
        </p:nvGrpSpPr>
        <p:grpSpPr bwMode="auto">
          <a:xfrm>
            <a:off x="4411665" y="1775422"/>
            <a:ext cx="1447800" cy="1295400"/>
            <a:chOff x="3168" y="1824"/>
            <a:chExt cx="912" cy="816"/>
          </a:xfrm>
          <a:effectLst>
            <a:glow rad="101600">
              <a:schemeClr val="accent3">
                <a:satMod val="175000"/>
                <a:alpha val="40000"/>
              </a:schemeClr>
            </a:glow>
          </a:effectLst>
        </p:grpSpPr>
        <p:sp>
          <p:nvSpPr>
            <p:cNvPr id="46" name="Freeform 51">
              <a:extLst>
                <a:ext uri="{FF2B5EF4-FFF2-40B4-BE49-F238E27FC236}">
                  <a16:creationId xmlns:a16="http://schemas.microsoft.com/office/drawing/2014/main" id="{10BD39AE-3FD3-592E-9D53-37EDAF68DA00}"/>
                </a:ext>
              </a:extLst>
            </p:cNvPr>
            <p:cNvSpPr>
              <a:spLocks/>
            </p:cNvSpPr>
            <p:nvPr/>
          </p:nvSpPr>
          <p:spPr bwMode="auto">
            <a:xfrm>
              <a:off x="3936" y="2064"/>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2"/>
            </a:solidFill>
            <a:ln w="9525">
              <a:solidFill>
                <a:schemeClr val="bg1"/>
              </a:solidFill>
              <a:round/>
              <a:headEnd/>
              <a:tailEnd/>
            </a:ln>
          </p:spPr>
          <p:txBody>
            <a:bodyPr wrap="none" anchor="ctr"/>
            <a:lstStyle/>
            <a:p>
              <a:endParaRPr lang="en-US" dirty="0"/>
            </a:p>
          </p:txBody>
        </p:sp>
        <p:sp>
          <p:nvSpPr>
            <p:cNvPr id="47" name="Freeform 52">
              <a:extLst>
                <a:ext uri="{FF2B5EF4-FFF2-40B4-BE49-F238E27FC236}">
                  <a16:creationId xmlns:a16="http://schemas.microsoft.com/office/drawing/2014/main" id="{ED11E62C-54C4-BA87-53E1-E32DC0C0A7CE}"/>
                </a:ext>
              </a:extLst>
            </p:cNvPr>
            <p:cNvSpPr>
              <a:spLocks/>
            </p:cNvSpPr>
            <p:nvPr/>
          </p:nvSpPr>
          <p:spPr bwMode="auto">
            <a:xfrm>
              <a:off x="3728" y="1920"/>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2"/>
            </a:solidFill>
            <a:ln w="9525">
              <a:solidFill>
                <a:schemeClr val="bg1"/>
              </a:solidFill>
              <a:round/>
              <a:headEnd/>
              <a:tailEnd/>
            </a:ln>
          </p:spPr>
          <p:txBody>
            <a:bodyPr wrap="none" anchor="ctr"/>
            <a:lstStyle/>
            <a:p>
              <a:endParaRPr lang="en-US" dirty="0"/>
            </a:p>
          </p:txBody>
        </p:sp>
        <p:sp>
          <p:nvSpPr>
            <p:cNvPr id="66" name="Freeform 53">
              <a:extLst>
                <a:ext uri="{FF2B5EF4-FFF2-40B4-BE49-F238E27FC236}">
                  <a16:creationId xmlns:a16="http://schemas.microsoft.com/office/drawing/2014/main" id="{01168F30-434E-912E-AD2C-9CF750C43E37}"/>
                </a:ext>
              </a:extLst>
            </p:cNvPr>
            <p:cNvSpPr>
              <a:spLocks/>
            </p:cNvSpPr>
            <p:nvPr/>
          </p:nvSpPr>
          <p:spPr bwMode="auto">
            <a:xfrm>
              <a:off x="3504" y="1824"/>
              <a:ext cx="144" cy="288"/>
            </a:xfrm>
            <a:custGeom>
              <a:avLst/>
              <a:gdLst>
                <a:gd name="T0" fmla="*/ 0 w 144"/>
                <a:gd name="T1" fmla="*/ 41 h 336"/>
                <a:gd name="T2" fmla="*/ 96 w 144"/>
                <a:gd name="T3" fmla="*/ 0 h 336"/>
                <a:gd name="T4" fmla="*/ 144 w 144"/>
                <a:gd name="T5" fmla="*/ 41 h 336"/>
                <a:gd name="T6" fmla="*/ 144 w 144"/>
                <a:gd name="T7" fmla="*/ 288 h 336"/>
                <a:gd name="T8" fmla="*/ 96 w 144"/>
                <a:gd name="T9" fmla="*/ 247 h 336"/>
                <a:gd name="T10" fmla="*/ 96 w 144"/>
                <a:gd name="T11" fmla="*/ 82 h 336"/>
                <a:gd name="T12" fmla="*/ 0 w 144"/>
                <a:gd name="T13" fmla="*/ 123 h 336"/>
                <a:gd name="T14" fmla="*/ 0 w 144"/>
                <a:gd name="T15" fmla="*/ 41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2"/>
            </a:solidFill>
            <a:ln w="9525">
              <a:solidFill>
                <a:schemeClr val="bg1"/>
              </a:solidFill>
              <a:round/>
              <a:headEnd/>
              <a:tailEnd/>
            </a:ln>
          </p:spPr>
          <p:txBody>
            <a:bodyPr wrap="none" anchor="ctr"/>
            <a:lstStyle/>
            <a:p>
              <a:endParaRPr lang="en-US" dirty="0"/>
            </a:p>
          </p:txBody>
        </p:sp>
        <p:sp>
          <p:nvSpPr>
            <p:cNvPr id="69" name="Freeform 54">
              <a:extLst>
                <a:ext uri="{FF2B5EF4-FFF2-40B4-BE49-F238E27FC236}">
                  <a16:creationId xmlns:a16="http://schemas.microsoft.com/office/drawing/2014/main" id="{71544BC7-CA51-317F-EBBC-F7670195E33F}"/>
                </a:ext>
              </a:extLst>
            </p:cNvPr>
            <p:cNvSpPr>
              <a:spLocks/>
            </p:cNvSpPr>
            <p:nvPr/>
          </p:nvSpPr>
          <p:spPr bwMode="auto">
            <a:xfrm>
              <a:off x="3243" y="1824"/>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 name="T10" fmla="*/ 0 60000 65536"/>
                <a:gd name="T11" fmla="*/ 0 60000 65536"/>
                <a:gd name="T12" fmla="*/ 0 60000 65536"/>
                <a:gd name="T13" fmla="*/ 0 60000 65536"/>
                <a:gd name="T14" fmla="*/ 0 60000 65536"/>
                <a:gd name="T15" fmla="*/ 0 w 789"/>
                <a:gd name="T16" fmla="*/ 0 h 535"/>
                <a:gd name="T17" fmla="*/ 789 w 789"/>
                <a:gd name="T18" fmla="*/ 535 h 535"/>
              </a:gdLst>
              <a:ahLst/>
              <a:cxnLst>
                <a:cxn ang="T10">
                  <a:pos x="T0" y="T1"/>
                </a:cxn>
                <a:cxn ang="T11">
                  <a:pos x="T2" y="T3"/>
                </a:cxn>
                <a:cxn ang="T12">
                  <a:pos x="T4" y="T5"/>
                </a:cxn>
                <a:cxn ang="T13">
                  <a:pos x="T6" y="T7"/>
                </a:cxn>
                <a:cxn ang="T14">
                  <a:pos x="T8" y="T9"/>
                </a:cxn>
              </a:cxnLst>
              <a:rect l="T15" t="T16" r="T17" b="T18"/>
              <a:pathLst>
                <a:path w="789" h="535">
                  <a:moveTo>
                    <a:pt x="261" y="0"/>
                  </a:moveTo>
                  <a:lnTo>
                    <a:pt x="789" y="336"/>
                  </a:lnTo>
                  <a:lnTo>
                    <a:pt x="494" y="535"/>
                  </a:lnTo>
                  <a:lnTo>
                    <a:pt x="0" y="96"/>
                  </a:lnTo>
                  <a:lnTo>
                    <a:pt x="261" y="0"/>
                  </a:lnTo>
                  <a:close/>
                </a:path>
              </a:pathLst>
            </a:custGeom>
            <a:solidFill>
              <a:srgbClr val="FF0000"/>
            </a:solidFill>
            <a:ln w="38100">
              <a:solidFill>
                <a:schemeClr val="bg1"/>
              </a:solidFill>
              <a:round/>
              <a:headEnd/>
              <a:tailEnd/>
            </a:ln>
          </p:spPr>
          <p:txBody>
            <a:bodyPr wrap="none" anchor="ctr"/>
            <a:lstStyle/>
            <a:p>
              <a:endParaRPr lang="en-US" dirty="0"/>
            </a:p>
          </p:txBody>
        </p:sp>
        <p:sp>
          <p:nvSpPr>
            <p:cNvPr id="70" name="Freeform 55">
              <a:extLst>
                <a:ext uri="{FF2B5EF4-FFF2-40B4-BE49-F238E27FC236}">
                  <a16:creationId xmlns:a16="http://schemas.microsoft.com/office/drawing/2014/main" id="{93C24052-853F-FE36-4FB5-5A3831BE6650}"/>
                </a:ext>
              </a:extLst>
            </p:cNvPr>
            <p:cNvSpPr>
              <a:spLocks/>
            </p:cNvSpPr>
            <p:nvPr/>
          </p:nvSpPr>
          <p:spPr bwMode="auto">
            <a:xfrm>
              <a:off x="3253" y="1920"/>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 name="T10" fmla="*/ 0 60000 65536"/>
                <a:gd name="T11" fmla="*/ 0 60000 65536"/>
                <a:gd name="T12" fmla="*/ 0 60000 65536"/>
                <a:gd name="T13" fmla="*/ 0 60000 65536"/>
                <a:gd name="T14" fmla="*/ 0 60000 65536"/>
                <a:gd name="T15" fmla="*/ 0 w 491"/>
                <a:gd name="T16" fmla="*/ 0 h 567"/>
                <a:gd name="T17" fmla="*/ 491 w 491"/>
                <a:gd name="T18" fmla="*/ 567 h 567"/>
              </a:gdLst>
              <a:ahLst/>
              <a:cxnLst>
                <a:cxn ang="T10">
                  <a:pos x="T0" y="T1"/>
                </a:cxn>
                <a:cxn ang="T11">
                  <a:pos x="T2" y="T3"/>
                </a:cxn>
                <a:cxn ang="T12">
                  <a:pos x="T4" y="T5"/>
                </a:cxn>
                <a:cxn ang="T13">
                  <a:pos x="T6" y="T7"/>
                </a:cxn>
                <a:cxn ang="T14">
                  <a:pos x="T8" y="T9"/>
                </a:cxn>
              </a:cxnLst>
              <a:rect l="T15" t="T16" r="T17" b="T18"/>
              <a:pathLst>
                <a:path w="491" h="567">
                  <a:moveTo>
                    <a:pt x="11" y="0"/>
                  </a:moveTo>
                  <a:lnTo>
                    <a:pt x="491" y="432"/>
                  </a:lnTo>
                  <a:lnTo>
                    <a:pt x="484" y="567"/>
                  </a:lnTo>
                  <a:lnTo>
                    <a:pt x="0" y="119"/>
                  </a:lnTo>
                  <a:lnTo>
                    <a:pt x="11" y="0"/>
                  </a:lnTo>
                  <a:close/>
                </a:path>
              </a:pathLst>
            </a:custGeom>
            <a:solidFill>
              <a:srgbClr val="FF0000"/>
            </a:solidFill>
            <a:ln w="38100">
              <a:solidFill>
                <a:schemeClr val="bg1"/>
              </a:solidFill>
              <a:round/>
              <a:headEnd/>
              <a:tailEnd/>
            </a:ln>
          </p:spPr>
          <p:txBody>
            <a:bodyPr wrap="none" anchor="ctr"/>
            <a:lstStyle/>
            <a:p>
              <a:endParaRPr lang="en-US" dirty="0"/>
            </a:p>
          </p:txBody>
        </p:sp>
        <p:sp>
          <p:nvSpPr>
            <p:cNvPr id="71" name="Freeform 56">
              <a:extLst>
                <a:ext uri="{FF2B5EF4-FFF2-40B4-BE49-F238E27FC236}">
                  <a16:creationId xmlns:a16="http://schemas.microsoft.com/office/drawing/2014/main" id="{8A6F8571-9910-ACED-FAF8-1159325E074C}"/>
                </a:ext>
              </a:extLst>
            </p:cNvPr>
            <p:cNvSpPr>
              <a:spLocks/>
            </p:cNvSpPr>
            <p:nvPr/>
          </p:nvSpPr>
          <p:spPr bwMode="auto">
            <a:xfrm>
              <a:off x="3728" y="2160"/>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 name="T10" fmla="*/ 0 60000 65536"/>
                <a:gd name="T11" fmla="*/ 0 60000 65536"/>
                <a:gd name="T12" fmla="*/ 0 60000 65536"/>
                <a:gd name="T13" fmla="*/ 0 60000 65536"/>
                <a:gd name="T14" fmla="*/ 0 60000 65536"/>
                <a:gd name="T15" fmla="*/ 0 w 304"/>
                <a:gd name="T16" fmla="*/ 0 h 327"/>
                <a:gd name="T17" fmla="*/ 304 w 304"/>
                <a:gd name="T18" fmla="*/ 327 h 327"/>
              </a:gdLst>
              <a:ahLst/>
              <a:cxnLst>
                <a:cxn ang="T10">
                  <a:pos x="T0" y="T1"/>
                </a:cxn>
                <a:cxn ang="T11">
                  <a:pos x="T2" y="T3"/>
                </a:cxn>
                <a:cxn ang="T12">
                  <a:pos x="T4" y="T5"/>
                </a:cxn>
                <a:cxn ang="T13">
                  <a:pos x="T6" y="T7"/>
                </a:cxn>
                <a:cxn ang="T14">
                  <a:pos x="T8" y="T9"/>
                </a:cxn>
              </a:cxnLst>
              <a:rect l="T15" t="T16" r="T17" b="T18"/>
              <a:pathLst>
                <a:path w="304" h="327">
                  <a:moveTo>
                    <a:pt x="304" y="0"/>
                  </a:moveTo>
                  <a:lnTo>
                    <a:pt x="304" y="96"/>
                  </a:lnTo>
                  <a:lnTo>
                    <a:pt x="0" y="327"/>
                  </a:lnTo>
                  <a:lnTo>
                    <a:pt x="18" y="181"/>
                  </a:lnTo>
                  <a:lnTo>
                    <a:pt x="304" y="0"/>
                  </a:lnTo>
                  <a:close/>
                </a:path>
              </a:pathLst>
            </a:custGeom>
            <a:solidFill>
              <a:srgbClr val="FF0000"/>
            </a:solidFill>
            <a:ln w="38100">
              <a:solidFill>
                <a:schemeClr val="bg1"/>
              </a:solidFill>
              <a:round/>
              <a:headEnd/>
              <a:tailEnd/>
            </a:ln>
          </p:spPr>
          <p:txBody>
            <a:bodyPr wrap="none" anchor="ctr"/>
            <a:lstStyle/>
            <a:p>
              <a:endParaRPr lang="en-US" dirty="0"/>
            </a:p>
          </p:txBody>
        </p:sp>
        <p:sp>
          <p:nvSpPr>
            <p:cNvPr id="72" name="Freeform 57">
              <a:extLst>
                <a:ext uri="{FF2B5EF4-FFF2-40B4-BE49-F238E27FC236}">
                  <a16:creationId xmlns:a16="http://schemas.microsoft.com/office/drawing/2014/main" id="{912B0845-03DD-9ED2-16B1-CDB066A9AF2D}"/>
                </a:ext>
              </a:extLst>
            </p:cNvPr>
            <p:cNvSpPr>
              <a:spLocks/>
            </p:cNvSpPr>
            <p:nvPr/>
          </p:nvSpPr>
          <p:spPr bwMode="auto">
            <a:xfrm>
              <a:off x="3504" y="2304"/>
              <a:ext cx="240" cy="336"/>
            </a:xfrm>
            <a:custGeom>
              <a:avLst/>
              <a:gdLst>
                <a:gd name="T0" fmla="*/ 137 w 336"/>
                <a:gd name="T1" fmla="*/ 0 h 432"/>
                <a:gd name="T2" fmla="*/ 240 w 336"/>
                <a:gd name="T3" fmla="*/ 75 h 432"/>
                <a:gd name="T4" fmla="*/ 69 w 336"/>
                <a:gd name="T5" fmla="*/ 112 h 432"/>
                <a:gd name="T6" fmla="*/ 69 w 336"/>
                <a:gd name="T7" fmla="*/ 336 h 432"/>
                <a:gd name="T8" fmla="*/ 0 w 336"/>
                <a:gd name="T9" fmla="*/ 261 h 432"/>
                <a:gd name="T10" fmla="*/ 0 w 336"/>
                <a:gd name="T11" fmla="*/ 37 h 432"/>
                <a:gd name="T12" fmla="*/ 137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2"/>
            </a:solidFill>
            <a:ln w="9525">
              <a:solidFill>
                <a:schemeClr val="bg1"/>
              </a:solidFill>
              <a:round/>
              <a:headEnd/>
              <a:tailEnd/>
            </a:ln>
          </p:spPr>
          <p:txBody>
            <a:bodyPr wrap="none" anchor="ctr"/>
            <a:lstStyle/>
            <a:p>
              <a:endParaRPr lang="en-US" dirty="0"/>
            </a:p>
          </p:txBody>
        </p:sp>
        <p:sp>
          <p:nvSpPr>
            <p:cNvPr id="73" name="Freeform 58">
              <a:extLst>
                <a:ext uri="{FF2B5EF4-FFF2-40B4-BE49-F238E27FC236}">
                  <a16:creationId xmlns:a16="http://schemas.microsoft.com/office/drawing/2014/main" id="{4C6847AA-5EF7-63E4-D2D3-381BB9DC5F7E}"/>
                </a:ext>
              </a:extLst>
            </p:cNvPr>
            <p:cNvSpPr>
              <a:spLocks/>
            </p:cNvSpPr>
            <p:nvPr/>
          </p:nvSpPr>
          <p:spPr bwMode="auto">
            <a:xfrm>
              <a:off x="3312" y="2160"/>
              <a:ext cx="240" cy="288"/>
            </a:xfrm>
            <a:custGeom>
              <a:avLst/>
              <a:gdLst>
                <a:gd name="T0" fmla="*/ 137 w 336"/>
                <a:gd name="T1" fmla="*/ 0 h 432"/>
                <a:gd name="T2" fmla="*/ 240 w 336"/>
                <a:gd name="T3" fmla="*/ 64 h 432"/>
                <a:gd name="T4" fmla="*/ 69 w 336"/>
                <a:gd name="T5" fmla="*/ 96 h 432"/>
                <a:gd name="T6" fmla="*/ 69 w 336"/>
                <a:gd name="T7" fmla="*/ 288 h 432"/>
                <a:gd name="T8" fmla="*/ 0 w 336"/>
                <a:gd name="T9" fmla="*/ 224 h 432"/>
                <a:gd name="T10" fmla="*/ 0 w 336"/>
                <a:gd name="T11" fmla="*/ 32 h 432"/>
                <a:gd name="T12" fmla="*/ 137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2"/>
            </a:solidFill>
            <a:ln w="9525">
              <a:solidFill>
                <a:schemeClr val="bg1"/>
              </a:solidFill>
              <a:round/>
              <a:headEnd/>
              <a:tailEnd/>
            </a:ln>
          </p:spPr>
          <p:txBody>
            <a:bodyPr wrap="none" anchor="ctr"/>
            <a:lstStyle/>
            <a:p>
              <a:endParaRPr lang="en-US" dirty="0"/>
            </a:p>
          </p:txBody>
        </p:sp>
        <p:sp>
          <p:nvSpPr>
            <p:cNvPr id="74" name="Freeform 59">
              <a:extLst>
                <a:ext uri="{FF2B5EF4-FFF2-40B4-BE49-F238E27FC236}">
                  <a16:creationId xmlns:a16="http://schemas.microsoft.com/office/drawing/2014/main" id="{90A1BEF6-0CA0-9D71-76B7-B14A7F4D833B}"/>
                </a:ext>
              </a:extLst>
            </p:cNvPr>
            <p:cNvSpPr>
              <a:spLocks/>
            </p:cNvSpPr>
            <p:nvPr/>
          </p:nvSpPr>
          <p:spPr bwMode="auto">
            <a:xfrm>
              <a:off x="3168" y="2016"/>
              <a:ext cx="192" cy="288"/>
            </a:xfrm>
            <a:custGeom>
              <a:avLst/>
              <a:gdLst>
                <a:gd name="T0" fmla="*/ 110 w 336"/>
                <a:gd name="T1" fmla="*/ 0 h 432"/>
                <a:gd name="T2" fmla="*/ 192 w 336"/>
                <a:gd name="T3" fmla="*/ 64 h 432"/>
                <a:gd name="T4" fmla="*/ 55 w 336"/>
                <a:gd name="T5" fmla="*/ 96 h 432"/>
                <a:gd name="T6" fmla="*/ 55 w 336"/>
                <a:gd name="T7" fmla="*/ 288 h 432"/>
                <a:gd name="T8" fmla="*/ 0 w 336"/>
                <a:gd name="T9" fmla="*/ 224 h 432"/>
                <a:gd name="T10" fmla="*/ 0 w 336"/>
                <a:gd name="T11" fmla="*/ 32 h 432"/>
                <a:gd name="T12" fmla="*/ 110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2"/>
            </a:solidFill>
            <a:ln w="9525">
              <a:solidFill>
                <a:schemeClr val="bg1"/>
              </a:solidFill>
              <a:round/>
              <a:headEnd/>
              <a:tailEnd/>
            </a:ln>
          </p:spPr>
          <p:txBody>
            <a:bodyPr wrap="none" anchor="ctr"/>
            <a:lstStyle/>
            <a:p>
              <a:endParaRPr lang="en-US" dirty="0"/>
            </a:p>
          </p:txBody>
        </p:sp>
      </p:grpSp>
      <p:grpSp>
        <p:nvGrpSpPr>
          <p:cNvPr id="75" name="Group 50">
            <a:extLst>
              <a:ext uri="{FF2B5EF4-FFF2-40B4-BE49-F238E27FC236}">
                <a16:creationId xmlns:a16="http://schemas.microsoft.com/office/drawing/2014/main" id="{C8A70711-27A8-F80E-2C1E-605A5E25A42B}"/>
              </a:ext>
            </a:extLst>
          </p:cNvPr>
          <p:cNvGrpSpPr>
            <a:grpSpLocks/>
          </p:cNvGrpSpPr>
          <p:nvPr/>
        </p:nvGrpSpPr>
        <p:grpSpPr bwMode="auto">
          <a:xfrm>
            <a:off x="5338256" y="675798"/>
            <a:ext cx="1447800" cy="1295400"/>
            <a:chOff x="3168" y="1824"/>
            <a:chExt cx="912" cy="816"/>
          </a:xfrm>
          <a:effectLst>
            <a:glow rad="101600">
              <a:schemeClr val="accent3">
                <a:satMod val="175000"/>
                <a:alpha val="40000"/>
              </a:schemeClr>
            </a:glow>
          </a:effectLst>
        </p:grpSpPr>
        <p:sp>
          <p:nvSpPr>
            <p:cNvPr id="76" name="Freeform 51">
              <a:extLst>
                <a:ext uri="{FF2B5EF4-FFF2-40B4-BE49-F238E27FC236}">
                  <a16:creationId xmlns:a16="http://schemas.microsoft.com/office/drawing/2014/main" id="{11B3EAA6-B284-6AA7-845E-33FD404833AE}"/>
                </a:ext>
              </a:extLst>
            </p:cNvPr>
            <p:cNvSpPr>
              <a:spLocks/>
            </p:cNvSpPr>
            <p:nvPr/>
          </p:nvSpPr>
          <p:spPr bwMode="auto">
            <a:xfrm>
              <a:off x="3936" y="2064"/>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2"/>
            </a:solidFill>
            <a:ln w="9525">
              <a:solidFill>
                <a:schemeClr val="bg1"/>
              </a:solidFill>
              <a:round/>
              <a:headEnd/>
              <a:tailEnd/>
            </a:ln>
          </p:spPr>
          <p:txBody>
            <a:bodyPr wrap="none" anchor="ctr"/>
            <a:lstStyle/>
            <a:p>
              <a:endParaRPr lang="en-US" dirty="0"/>
            </a:p>
          </p:txBody>
        </p:sp>
        <p:sp>
          <p:nvSpPr>
            <p:cNvPr id="77" name="Freeform 52">
              <a:extLst>
                <a:ext uri="{FF2B5EF4-FFF2-40B4-BE49-F238E27FC236}">
                  <a16:creationId xmlns:a16="http://schemas.microsoft.com/office/drawing/2014/main" id="{F34BEDEB-5276-22BD-4698-754CAB9EEEAE}"/>
                </a:ext>
              </a:extLst>
            </p:cNvPr>
            <p:cNvSpPr>
              <a:spLocks/>
            </p:cNvSpPr>
            <p:nvPr/>
          </p:nvSpPr>
          <p:spPr bwMode="auto">
            <a:xfrm>
              <a:off x="3728" y="1920"/>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2"/>
            </a:solidFill>
            <a:ln w="9525">
              <a:solidFill>
                <a:schemeClr val="bg1"/>
              </a:solidFill>
              <a:round/>
              <a:headEnd/>
              <a:tailEnd/>
            </a:ln>
          </p:spPr>
          <p:txBody>
            <a:bodyPr wrap="none" anchor="ctr"/>
            <a:lstStyle/>
            <a:p>
              <a:endParaRPr lang="en-US" dirty="0"/>
            </a:p>
          </p:txBody>
        </p:sp>
        <p:sp>
          <p:nvSpPr>
            <p:cNvPr id="78" name="Freeform 53">
              <a:extLst>
                <a:ext uri="{FF2B5EF4-FFF2-40B4-BE49-F238E27FC236}">
                  <a16:creationId xmlns:a16="http://schemas.microsoft.com/office/drawing/2014/main" id="{0CC5CA95-4EC0-5253-5E58-B96C1A0ED196}"/>
                </a:ext>
              </a:extLst>
            </p:cNvPr>
            <p:cNvSpPr>
              <a:spLocks/>
            </p:cNvSpPr>
            <p:nvPr/>
          </p:nvSpPr>
          <p:spPr bwMode="auto">
            <a:xfrm>
              <a:off x="3504" y="1824"/>
              <a:ext cx="144" cy="288"/>
            </a:xfrm>
            <a:custGeom>
              <a:avLst/>
              <a:gdLst>
                <a:gd name="T0" fmla="*/ 0 w 144"/>
                <a:gd name="T1" fmla="*/ 41 h 336"/>
                <a:gd name="T2" fmla="*/ 96 w 144"/>
                <a:gd name="T3" fmla="*/ 0 h 336"/>
                <a:gd name="T4" fmla="*/ 144 w 144"/>
                <a:gd name="T5" fmla="*/ 41 h 336"/>
                <a:gd name="T6" fmla="*/ 144 w 144"/>
                <a:gd name="T7" fmla="*/ 288 h 336"/>
                <a:gd name="T8" fmla="*/ 96 w 144"/>
                <a:gd name="T9" fmla="*/ 247 h 336"/>
                <a:gd name="T10" fmla="*/ 96 w 144"/>
                <a:gd name="T11" fmla="*/ 82 h 336"/>
                <a:gd name="T12" fmla="*/ 0 w 144"/>
                <a:gd name="T13" fmla="*/ 123 h 336"/>
                <a:gd name="T14" fmla="*/ 0 w 144"/>
                <a:gd name="T15" fmla="*/ 41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2"/>
            </a:solidFill>
            <a:ln w="9525">
              <a:solidFill>
                <a:schemeClr val="bg1"/>
              </a:solidFill>
              <a:round/>
              <a:headEnd/>
              <a:tailEnd/>
            </a:ln>
          </p:spPr>
          <p:txBody>
            <a:bodyPr wrap="none" anchor="ctr"/>
            <a:lstStyle/>
            <a:p>
              <a:endParaRPr lang="en-US" dirty="0"/>
            </a:p>
          </p:txBody>
        </p:sp>
        <p:sp>
          <p:nvSpPr>
            <p:cNvPr id="79" name="Freeform 54">
              <a:extLst>
                <a:ext uri="{FF2B5EF4-FFF2-40B4-BE49-F238E27FC236}">
                  <a16:creationId xmlns:a16="http://schemas.microsoft.com/office/drawing/2014/main" id="{3A25AB70-7E44-B02B-0E28-352499B708AA}"/>
                </a:ext>
              </a:extLst>
            </p:cNvPr>
            <p:cNvSpPr>
              <a:spLocks/>
            </p:cNvSpPr>
            <p:nvPr/>
          </p:nvSpPr>
          <p:spPr bwMode="auto">
            <a:xfrm>
              <a:off x="3243" y="1824"/>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 name="T10" fmla="*/ 0 60000 65536"/>
                <a:gd name="T11" fmla="*/ 0 60000 65536"/>
                <a:gd name="T12" fmla="*/ 0 60000 65536"/>
                <a:gd name="T13" fmla="*/ 0 60000 65536"/>
                <a:gd name="T14" fmla="*/ 0 60000 65536"/>
                <a:gd name="T15" fmla="*/ 0 w 789"/>
                <a:gd name="T16" fmla="*/ 0 h 535"/>
                <a:gd name="T17" fmla="*/ 789 w 789"/>
                <a:gd name="T18" fmla="*/ 535 h 535"/>
              </a:gdLst>
              <a:ahLst/>
              <a:cxnLst>
                <a:cxn ang="T10">
                  <a:pos x="T0" y="T1"/>
                </a:cxn>
                <a:cxn ang="T11">
                  <a:pos x="T2" y="T3"/>
                </a:cxn>
                <a:cxn ang="T12">
                  <a:pos x="T4" y="T5"/>
                </a:cxn>
                <a:cxn ang="T13">
                  <a:pos x="T6" y="T7"/>
                </a:cxn>
                <a:cxn ang="T14">
                  <a:pos x="T8" y="T9"/>
                </a:cxn>
              </a:cxnLst>
              <a:rect l="T15" t="T16" r="T17" b="T18"/>
              <a:pathLst>
                <a:path w="789" h="535">
                  <a:moveTo>
                    <a:pt x="261" y="0"/>
                  </a:moveTo>
                  <a:lnTo>
                    <a:pt x="789" y="336"/>
                  </a:lnTo>
                  <a:lnTo>
                    <a:pt x="494" y="535"/>
                  </a:lnTo>
                  <a:lnTo>
                    <a:pt x="0" y="96"/>
                  </a:lnTo>
                  <a:lnTo>
                    <a:pt x="261" y="0"/>
                  </a:lnTo>
                  <a:close/>
                </a:path>
              </a:pathLst>
            </a:custGeom>
            <a:solidFill>
              <a:srgbClr val="FF0000"/>
            </a:solidFill>
            <a:ln w="38100">
              <a:solidFill>
                <a:schemeClr val="bg1"/>
              </a:solidFill>
              <a:round/>
              <a:headEnd/>
              <a:tailEnd/>
            </a:ln>
          </p:spPr>
          <p:txBody>
            <a:bodyPr wrap="none" anchor="ctr"/>
            <a:lstStyle/>
            <a:p>
              <a:endParaRPr lang="en-US" dirty="0"/>
            </a:p>
          </p:txBody>
        </p:sp>
        <p:sp>
          <p:nvSpPr>
            <p:cNvPr id="80" name="Freeform 55">
              <a:extLst>
                <a:ext uri="{FF2B5EF4-FFF2-40B4-BE49-F238E27FC236}">
                  <a16:creationId xmlns:a16="http://schemas.microsoft.com/office/drawing/2014/main" id="{AD151F13-7D81-3188-C08C-31AC0759D926}"/>
                </a:ext>
              </a:extLst>
            </p:cNvPr>
            <p:cNvSpPr>
              <a:spLocks/>
            </p:cNvSpPr>
            <p:nvPr/>
          </p:nvSpPr>
          <p:spPr bwMode="auto">
            <a:xfrm>
              <a:off x="3253" y="1920"/>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 name="T10" fmla="*/ 0 60000 65536"/>
                <a:gd name="T11" fmla="*/ 0 60000 65536"/>
                <a:gd name="T12" fmla="*/ 0 60000 65536"/>
                <a:gd name="T13" fmla="*/ 0 60000 65536"/>
                <a:gd name="T14" fmla="*/ 0 60000 65536"/>
                <a:gd name="T15" fmla="*/ 0 w 491"/>
                <a:gd name="T16" fmla="*/ 0 h 567"/>
                <a:gd name="T17" fmla="*/ 491 w 491"/>
                <a:gd name="T18" fmla="*/ 567 h 567"/>
              </a:gdLst>
              <a:ahLst/>
              <a:cxnLst>
                <a:cxn ang="T10">
                  <a:pos x="T0" y="T1"/>
                </a:cxn>
                <a:cxn ang="T11">
                  <a:pos x="T2" y="T3"/>
                </a:cxn>
                <a:cxn ang="T12">
                  <a:pos x="T4" y="T5"/>
                </a:cxn>
                <a:cxn ang="T13">
                  <a:pos x="T6" y="T7"/>
                </a:cxn>
                <a:cxn ang="T14">
                  <a:pos x="T8" y="T9"/>
                </a:cxn>
              </a:cxnLst>
              <a:rect l="T15" t="T16" r="T17" b="T18"/>
              <a:pathLst>
                <a:path w="491" h="567">
                  <a:moveTo>
                    <a:pt x="11" y="0"/>
                  </a:moveTo>
                  <a:lnTo>
                    <a:pt x="491" y="432"/>
                  </a:lnTo>
                  <a:lnTo>
                    <a:pt x="484" y="567"/>
                  </a:lnTo>
                  <a:lnTo>
                    <a:pt x="0" y="119"/>
                  </a:lnTo>
                  <a:lnTo>
                    <a:pt x="11" y="0"/>
                  </a:lnTo>
                  <a:close/>
                </a:path>
              </a:pathLst>
            </a:custGeom>
            <a:solidFill>
              <a:srgbClr val="FF0000"/>
            </a:solidFill>
            <a:ln w="38100">
              <a:solidFill>
                <a:schemeClr val="bg1"/>
              </a:solidFill>
              <a:round/>
              <a:headEnd/>
              <a:tailEnd/>
            </a:ln>
          </p:spPr>
          <p:txBody>
            <a:bodyPr wrap="none" anchor="ctr"/>
            <a:lstStyle/>
            <a:p>
              <a:endParaRPr lang="en-US" dirty="0"/>
            </a:p>
          </p:txBody>
        </p:sp>
        <p:sp>
          <p:nvSpPr>
            <p:cNvPr id="81" name="Freeform 56">
              <a:extLst>
                <a:ext uri="{FF2B5EF4-FFF2-40B4-BE49-F238E27FC236}">
                  <a16:creationId xmlns:a16="http://schemas.microsoft.com/office/drawing/2014/main" id="{F081119E-3B27-8040-5719-450AE1D95E14}"/>
                </a:ext>
              </a:extLst>
            </p:cNvPr>
            <p:cNvSpPr>
              <a:spLocks/>
            </p:cNvSpPr>
            <p:nvPr/>
          </p:nvSpPr>
          <p:spPr bwMode="auto">
            <a:xfrm>
              <a:off x="3728" y="2160"/>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 name="T10" fmla="*/ 0 60000 65536"/>
                <a:gd name="T11" fmla="*/ 0 60000 65536"/>
                <a:gd name="T12" fmla="*/ 0 60000 65536"/>
                <a:gd name="T13" fmla="*/ 0 60000 65536"/>
                <a:gd name="T14" fmla="*/ 0 60000 65536"/>
                <a:gd name="T15" fmla="*/ 0 w 304"/>
                <a:gd name="T16" fmla="*/ 0 h 327"/>
                <a:gd name="T17" fmla="*/ 304 w 304"/>
                <a:gd name="T18" fmla="*/ 327 h 327"/>
              </a:gdLst>
              <a:ahLst/>
              <a:cxnLst>
                <a:cxn ang="T10">
                  <a:pos x="T0" y="T1"/>
                </a:cxn>
                <a:cxn ang="T11">
                  <a:pos x="T2" y="T3"/>
                </a:cxn>
                <a:cxn ang="T12">
                  <a:pos x="T4" y="T5"/>
                </a:cxn>
                <a:cxn ang="T13">
                  <a:pos x="T6" y="T7"/>
                </a:cxn>
                <a:cxn ang="T14">
                  <a:pos x="T8" y="T9"/>
                </a:cxn>
              </a:cxnLst>
              <a:rect l="T15" t="T16" r="T17" b="T18"/>
              <a:pathLst>
                <a:path w="304" h="327">
                  <a:moveTo>
                    <a:pt x="304" y="0"/>
                  </a:moveTo>
                  <a:lnTo>
                    <a:pt x="304" y="96"/>
                  </a:lnTo>
                  <a:lnTo>
                    <a:pt x="0" y="327"/>
                  </a:lnTo>
                  <a:lnTo>
                    <a:pt x="18" y="181"/>
                  </a:lnTo>
                  <a:lnTo>
                    <a:pt x="304" y="0"/>
                  </a:lnTo>
                  <a:close/>
                </a:path>
              </a:pathLst>
            </a:custGeom>
            <a:solidFill>
              <a:srgbClr val="FF0000"/>
            </a:solidFill>
            <a:ln w="38100">
              <a:solidFill>
                <a:schemeClr val="bg1"/>
              </a:solidFill>
              <a:round/>
              <a:headEnd/>
              <a:tailEnd/>
            </a:ln>
          </p:spPr>
          <p:txBody>
            <a:bodyPr wrap="none" anchor="ctr"/>
            <a:lstStyle/>
            <a:p>
              <a:endParaRPr lang="en-US" dirty="0"/>
            </a:p>
          </p:txBody>
        </p:sp>
        <p:sp>
          <p:nvSpPr>
            <p:cNvPr id="82" name="Freeform 57">
              <a:extLst>
                <a:ext uri="{FF2B5EF4-FFF2-40B4-BE49-F238E27FC236}">
                  <a16:creationId xmlns:a16="http://schemas.microsoft.com/office/drawing/2014/main" id="{4A033812-94EB-8782-F1B7-963697465B48}"/>
                </a:ext>
              </a:extLst>
            </p:cNvPr>
            <p:cNvSpPr>
              <a:spLocks/>
            </p:cNvSpPr>
            <p:nvPr/>
          </p:nvSpPr>
          <p:spPr bwMode="auto">
            <a:xfrm>
              <a:off x="3504" y="2304"/>
              <a:ext cx="240" cy="336"/>
            </a:xfrm>
            <a:custGeom>
              <a:avLst/>
              <a:gdLst>
                <a:gd name="T0" fmla="*/ 137 w 336"/>
                <a:gd name="T1" fmla="*/ 0 h 432"/>
                <a:gd name="T2" fmla="*/ 240 w 336"/>
                <a:gd name="T3" fmla="*/ 75 h 432"/>
                <a:gd name="T4" fmla="*/ 69 w 336"/>
                <a:gd name="T5" fmla="*/ 112 h 432"/>
                <a:gd name="T6" fmla="*/ 69 w 336"/>
                <a:gd name="T7" fmla="*/ 336 h 432"/>
                <a:gd name="T8" fmla="*/ 0 w 336"/>
                <a:gd name="T9" fmla="*/ 261 h 432"/>
                <a:gd name="T10" fmla="*/ 0 w 336"/>
                <a:gd name="T11" fmla="*/ 37 h 432"/>
                <a:gd name="T12" fmla="*/ 137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2"/>
            </a:solidFill>
            <a:ln w="9525">
              <a:solidFill>
                <a:schemeClr val="bg1"/>
              </a:solidFill>
              <a:round/>
              <a:headEnd/>
              <a:tailEnd/>
            </a:ln>
          </p:spPr>
          <p:txBody>
            <a:bodyPr wrap="none" anchor="ctr"/>
            <a:lstStyle/>
            <a:p>
              <a:endParaRPr lang="en-US" dirty="0"/>
            </a:p>
          </p:txBody>
        </p:sp>
        <p:sp>
          <p:nvSpPr>
            <p:cNvPr id="83" name="Freeform 58">
              <a:extLst>
                <a:ext uri="{FF2B5EF4-FFF2-40B4-BE49-F238E27FC236}">
                  <a16:creationId xmlns:a16="http://schemas.microsoft.com/office/drawing/2014/main" id="{2E9D6B3C-E674-6871-85C4-9064E781E1E5}"/>
                </a:ext>
              </a:extLst>
            </p:cNvPr>
            <p:cNvSpPr>
              <a:spLocks/>
            </p:cNvSpPr>
            <p:nvPr/>
          </p:nvSpPr>
          <p:spPr bwMode="auto">
            <a:xfrm>
              <a:off x="3312" y="2160"/>
              <a:ext cx="240" cy="288"/>
            </a:xfrm>
            <a:custGeom>
              <a:avLst/>
              <a:gdLst>
                <a:gd name="T0" fmla="*/ 137 w 336"/>
                <a:gd name="T1" fmla="*/ 0 h 432"/>
                <a:gd name="T2" fmla="*/ 240 w 336"/>
                <a:gd name="T3" fmla="*/ 64 h 432"/>
                <a:gd name="T4" fmla="*/ 69 w 336"/>
                <a:gd name="T5" fmla="*/ 96 h 432"/>
                <a:gd name="T6" fmla="*/ 69 w 336"/>
                <a:gd name="T7" fmla="*/ 288 h 432"/>
                <a:gd name="T8" fmla="*/ 0 w 336"/>
                <a:gd name="T9" fmla="*/ 224 h 432"/>
                <a:gd name="T10" fmla="*/ 0 w 336"/>
                <a:gd name="T11" fmla="*/ 32 h 432"/>
                <a:gd name="T12" fmla="*/ 137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2"/>
            </a:solidFill>
            <a:ln w="9525">
              <a:solidFill>
                <a:schemeClr val="bg1"/>
              </a:solidFill>
              <a:round/>
              <a:headEnd/>
              <a:tailEnd/>
            </a:ln>
          </p:spPr>
          <p:txBody>
            <a:bodyPr wrap="none" anchor="ctr"/>
            <a:lstStyle/>
            <a:p>
              <a:endParaRPr lang="en-US" dirty="0"/>
            </a:p>
          </p:txBody>
        </p:sp>
        <p:sp>
          <p:nvSpPr>
            <p:cNvPr id="84" name="Freeform 59">
              <a:extLst>
                <a:ext uri="{FF2B5EF4-FFF2-40B4-BE49-F238E27FC236}">
                  <a16:creationId xmlns:a16="http://schemas.microsoft.com/office/drawing/2014/main" id="{1975BAB8-873A-11BD-D909-571641E96272}"/>
                </a:ext>
              </a:extLst>
            </p:cNvPr>
            <p:cNvSpPr>
              <a:spLocks/>
            </p:cNvSpPr>
            <p:nvPr/>
          </p:nvSpPr>
          <p:spPr bwMode="auto">
            <a:xfrm>
              <a:off x="3168" y="2016"/>
              <a:ext cx="192" cy="288"/>
            </a:xfrm>
            <a:custGeom>
              <a:avLst/>
              <a:gdLst>
                <a:gd name="T0" fmla="*/ 110 w 336"/>
                <a:gd name="T1" fmla="*/ 0 h 432"/>
                <a:gd name="T2" fmla="*/ 192 w 336"/>
                <a:gd name="T3" fmla="*/ 64 h 432"/>
                <a:gd name="T4" fmla="*/ 55 w 336"/>
                <a:gd name="T5" fmla="*/ 96 h 432"/>
                <a:gd name="T6" fmla="*/ 55 w 336"/>
                <a:gd name="T7" fmla="*/ 288 h 432"/>
                <a:gd name="T8" fmla="*/ 0 w 336"/>
                <a:gd name="T9" fmla="*/ 224 h 432"/>
                <a:gd name="T10" fmla="*/ 0 w 336"/>
                <a:gd name="T11" fmla="*/ 32 h 432"/>
                <a:gd name="T12" fmla="*/ 110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2"/>
            </a:solidFill>
            <a:ln w="9525">
              <a:solidFill>
                <a:schemeClr val="bg1"/>
              </a:solidFill>
              <a:round/>
              <a:headEnd/>
              <a:tailEnd/>
            </a:ln>
          </p:spPr>
          <p:txBody>
            <a:bodyPr wrap="none" anchor="ctr"/>
            <a:lstStyle/>
            <a:p>
              <a:endParaRPr lang="en-US" dirty="0"/>
            </a:p>
          </p:txBody>
        </p:sp>
      </p:grpSp>
      <p:grpSp>
        <p:nvGrpSpPr>
          <p:cNvPr id="85" name="Group 50">
            <a:extLst>
              <a:ext uri="{FF2B5EF4-FFF2-40B4-BE49-F238E27FC236}">
                <a16:creationId xmlns:a16="http://schemas.microsoft.com/office/drawing/2014/main" id="{09FCD50D-D8B0-0EDF-05C5-A3DDD76E135B}"/>
              </a:ext>
            </a:extLst>
          </p:cNvPr>
          <p:cNvGrpSpPr>
            <a:grpSpLocks/>
          </p:cNvGrpSpPr>
          <p:nvPr/>
        </p:nvGrpSpPr>
        <p:grpSpPr bwMode="auto">
          <a:xfrm>
            <a:off x="5262182" y="3071474"/>
            <a:ext cx="1447800" cy="1295400"/>
            <a:chOff x="3168" y="1824"/>
            <a:chExt cx="912" cy="816"/>
          </a:xfrm>
          <a:effectLst>
            <a:glow rad="101600">
              <a:schemeClr val="accent3">
                <a:satMod val="175000"/>
                <a:alpha val="40000"/>
              </a:schemeClr>
            </a:glow>
          </a:effectLst>
        </p:grpSpPr>
        <p:sp>
          <p:nvSpPr>
            <p:cNvPr id="86" name="Freeform 51">
              <a:extLst>
                <a:ext uri="{FF2B5EF4-FFF2-40B4-BE49-F238E27FC236}">
                  <a16:creationId xmlns:a16="http://schemas.microsoft.com/office/drawing/2014/main" id="{DE57548F-030E-0350-B02E-E79E569E6094}"/>
                </a:ext>
              </a:extLst>
            </p:cNvPr>
            <p:cNvSpPr>
              <a:spLocks/>
            </p:cNvSpPr>
            <p:nvPr/>
          </p:nvSpPr>
          <p:spPr bwMode="auto">
            <a:xfrm>
              <a:off x="3936" y="2064"/>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2"/>
            </a:solidFill>
            <a:ln w="9525">
              <a:solidFill>
                <a:schemeClr val="bg1"/>
              </a:solidFill>
              <a:round/>
              <a:headEnd/>
              <a:tailEnd/>
            </a:ln>
          </p:spPr>
          <p:txBody>
            <a:bodyPr wrap="none" anchor="ctr"/>
            <a:lstStyle/>
            <a:p>
              <a:endParaRPr lang="en-US" dirty="0"/>
            </a:p>
          </p:txBody>
        </p:sp>
        <p:sp>
          <p:nvSpPr>
            <p:cNvPr id="87" name="Freeform 52">
              <a:extLst>
                <a:ext uri="{FF2B5EF4-FFF2-40B4-BE49-F238E27FC236}">
                  <a16:creationId xmlns:a16="http://schemas.microsoft.com/office/drawing/2014/main" id="{B598A1AD-5347-AEF3-3D5F-E053443B9E17}"/>
                </a:ext>
              </a:extLst>
            </p:cNvPr>
            <p:cNvSpPr>
              <a:spLocks/>
            </p:cNvSpPr>
            <p:nvPr/>
          </p:nvSpPr>
          <p:spPr bwMode="auto">
            <a:xfrm>
              <a:off x="3728" y="1920"/>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2"/>
            </a:solidFill>
            <a:ln w="9525">
              <a:solidFill>
                <a:schemeClr val="bg1"/>
              </a:solidFill>
              <a:round/>
              <a:headEnd/>
              <a:tailEnd/>
            </a:ln>
          </p:spPr>
          <p:txBody>
            <a:bodyPr wrap="none" anchor="ctr"/>
            <a:lstStyle/>
            <a:p>
              <a:endParaRPr lang="en-US" dirty="0"/>
            </a:p>
          </p:txBody>
        </p:sp>
        <p:sp>
          <p:nvSpPr>
            <p:cNvPr id="88" name="Freeform 53">
              <a:extLst>
                <a:ext uri="{FF2B5EF4-FFF2-40B4-BE49-F238E27FC236}">
                  <a16:creationId xmlns:a16="http://schemas.microsoft.com/office/drawing/2014/main" id="{B5DB339F-A7D5-6EAC-EE06-F176CCA482D3}"/>
                </a:ext>
              </a:extLst>
            </p:cNvPr>
            <p:cNvSpPr>
              <a:spLocks/>
            </p:cNvSpPr>
            <p:nvPr/>
          </p:nvSpPr>
          <p:spPr bwMode="auto">
            <a:xfrm>
              <a:off x="3504" y="1824"/>
              <a:ext cx="144" cy="288"/>
            </a:xfrm>
            <a:custGeom>
              <a:avLst/>
              <a:gdLst>
                <a:gd name="T0" fmla="*/ 0 w 144"/>
                <a:gd name="T1" fmla="*/ 41 h 336"/>
                <a:gd name="T2" fmla="*/ 96 w 144"/>
                <a:gd name="T3" fmla="*/ 0 h 336"/>
                <a:gd name="T4" fmla="*/ 144 w 144"/>
                <a:gd name="T5" fmla="*/ 41 h 336"/>
                <a:gd name="T6" fmla="*/ 144 w 144"/>
                <a:gd name="T7" fmla="*/ 288 h 336"/>
                <a:gd name="T8" fmla="*/ 96 w 144"/>
                <a:gd name="T9" fmla="*/ 247 h 336"/>
                <a:gd name="T10" fmla="*/ 96 w 144"/>
                <a:gd name="T11" fmla="*/ 82 h 336"/>
                <a:gd name="T12" fmla="*/ 0 w 144"/>
                <a:gd name="T13" fmla="*/ 123 h 336"/>
                <a:gd name="T14" fmla="*/ 0 w 144"/>
                <a:gd name="T15" fmla="*/ 41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2"/>
            </a:solidFill>
            <a:ln w="9525">
              <a:solidFill>
                <a:schemeClr val="bg1"/>
              </a:solidFill>
              <a:round/>
              <a:headEnd/>
              <a:tailEnd/>
            </a:ln>
          </p:spPr>
          <p:txBody>
            <a:bodyPr wrap="none" anchor="ctr"/>
            <a:lstStyle/>
            <a:p>
              <a:endParaRPr lang="en-US" dirty="0"/>
            </a:p>
          </p:txBody>
        </p:sp>
        <p:sp>
          <p:nvSpPr>
            <p:cNvPr id="89" name="Freeform 54">
              <a:extLst>
                <a:ext uri="{FF2B5EF4-FFF2-40B4-BE49-F238E27FC236}">
                  <a16:creationId xmlns:a16="http://schemas.microsoft.com/office/drawing/2014/main" id="{2373E726-9184-45C1-B8F6-8535D3193DCA}"/>
                </a:ext>
              </a:extLst>
            </p:cNvPr>
            <p:cNvSpPr>
              <a:spLocks/>
            </p:cNvSpPr>
            <p:nvPr/>
          </p:nvSpPr>
          <p:spPr bwMode="auto">
            <a:xfrm>
              <a:off x="3243" y="1824"/>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 name="T10" fmla="*/ 0 60000 65536"/>
                <a:gd name="T11" fmla="*/ 0 60000 65536"/>
                <a:gd name="T12" fmla="*/ 0 60000 65536"/>
                <a:gd name="T13" fmla="*/ 0 60000 65536"/>
                <a:gd name="T14" fmla="*/ 0 60000 65536"/>
                <a:gd name="T15" fmla="*/ 0 w 789"/>
                <a:gd name="T16" fmla="*/ 0 h 535"/>
                <a:gd name="T17" fmla="*/ 789 w 789"/>
                <a:gd name="T18" fmla="*/ 535 h 535"/>
              </a:gdLst>
              <a:ahLst/>
              <a:cxnLst>
                <a:cxn ang="T10">
                  <a:pos x="T0" y="T1"/>
                </a:cxn>
                <a:cxn ang="T11">
                  <a:pos x="T2" y="T3"/>
                </a:cxn>
                <a:cxn ang="T12">
                  <a:pos x="T4" y="T5"/>
                </a:cxn>
                <a:cxn ang="T13">
                  <a:pos x="T6" y="T7"/>
                </a:cxn>
                <a:cxn ang="T14">
                  <a:pos x="T8" y="T9"/>
                </a:cxn>
              </a:cxnLst>
              <a:rect l="T15" t="T16" r="T17" b="T18"/>
              <a:pathLst>
                <a:path w="789" h="535">
                  <a:moveTo>
                    <a:pt x="261" y="0"/>
                  </a:moveTo>
                  <a:lnTo>
                    <a:pt x="789" y="336"/>
                  </a:lnTo>
                  <a:lnTo>
                    <a:pt x="494" y="535"/>
                  </a:lnTo>
                  <a:lnTo>
                    <a:pt x="0" y="96"/>
                  </a:lnTo>
                  <a:lnTo>
                    <a:pt x="261" y="0"/>
                  </a:lnTo>
                  <a:close/>
                </a:path>
              </a:pathLst>
            </a:custGeom>
            <a:solidFill>
              <a:srgbClr val="FF0000"/>
            </a:solidFill>
            <a:ln w="38100">
              <a:solidFill>
                <a:schemeClr val="bg1"/>
              </a:solidFill>
              <a:round/>
              <a:headEnd/>
              <a:tailEnd/>
            </a:ln>
          </p:spPr>
          <p:txBody>
            <a:bodyPr wrap="none" anchor="ctr"/>
            <a:lstStyle/>
            <a:p>
              <a:endParaRPr lang="en-US" dirty="0"/>
            </a:p>
          </p:txBody>
        </p:sp>
        <p:sp>
          <p:nvSpPr>
            <p:cNvPr id="90" name="Freeform 55">
              <a:extLst>
                <a:ext uri="{FF2B5EF4-FFF2-40B4-BE49-F238E27FC236}">
                  <a16:creationId xmlns:a16="http://schemas.microsoft.com/office/drawing/2014/main" id="{EB152CC2-2E14-FEF7-224E-D3E1ADAEE6CA}"/>
                </a:ext>
              </a:extLst>
            </p:cNvPr>
            <p:cNvSpPr>
              <a:spLocks/>
            </p:cNvSpPr>
            <p:nvPr/>
          </p:nvSpPr>
          <p:spPr bwMode="auto">
            <a:xfrm>
              <a:off x="3253" y="1920"/>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 name="T10" fmla="*/ 0 60000 65536"/>
                <a:gd name="T11" fmla="*/ 0 60000 65536"/>
                <a:gd name="T12" fmla="*/ 0 60000 65536"/>
                <a:gd name="T13" fmla="*/ 0 60000 65536"/>
                <a:gd name="T14" fmla="*/ 0 60000 65536"/>
                <a:gd name="T15" fmla="*/ 0 w 491"/>
                <a:gd name="T16" fmla="*/ 0 h 567"/>
                <a:gd name="T17" fmla="*/ 491 w 491"/>
                <a:gd name="T18" fmla="*/ 567 h 567"/>
              </a:gdLst>
              <a:ahLst/>
              <a:cxnLst>
                <a:cxn ang="T10">
                  <a:pos x="T0" y="T1"/>
                </a:cxn>
                <a:cxn ang="T11">
                  <a:pos x="T2" y="T3"/>
                </a:cxn>
                <a:cxn ang="T12">
                  <a:pos x="T4" y="T5"/>
                </a:cxn>
                <a:cxn ang="T13">
                  <a:pos x="T6" y="T7"/>
                </a:cxn>
                <a:cxn ang="T14">
                  <a:pos x="T8" y="T9"/>
                </a:cxn>
              </a:cxnLst>
              <a:rect l="T15" t="T16" r="T17" b="T18"/>
              <a:pathLst>
                <a:path w="491" h="567">
                  <a:moveTo>
                    <a:pt x="11" y="0"/>
                  </a:moveTo>
                  <a:lnTo>
                    <a:pt x="491" y="432"/>
                  </a:lnTo>
                  <a:lnTo>
                    <a:pt x="484" y="567"/>
                  </a:lnTo>
                  <a:lnTo>
                    <a:pt x="0" y="119"/>
                  </a:lnTo>
                  <a:lnTo>
                    <a:pt x="11" y="0"/>
                  </a:lnTo>
                  <a:close/>
                </a:path>
              </a:pathLst>
            </a:custGeom>
            <a:solidFill>
              <a:srgbClr val="FF0000"/>
            </a:solidFill>
            <a:ln w="38100">
              <a:solidFill>
                <a:schemeClr val="bg1"/>
              </a:solidFill>
              <a:round/>
              <a:headEnd/>
              <a:tailEnd/>
            </a:ln>
          </p:spPr>
          <p:txBody>
            <a:bodyPr wrap="none" anchor="ctr"/>
            <a:lstStyle/>
            <a:p>
              <a:endParaRPr lang="en-US" dirty="0"/>
            </a:p>
          </p:txBody>
        </p:sp>
        <p:sp>
          <p:nvSpPr>
            <p:cNvPr id="91" name="Freeform 56">
              <a:extLst>
                <a:ext uri="{FF2B5EF4-FFF2-40B4-BE49-F238E27FC236}">
                  <a16:creationId xmlns:a16="http://schemas.microsoft.com/office/drawing/2014/main" id="{E6242042-A60E-CB7F-28D5-390A141943D3}"/>
                </a:ext>
              </a:extLst>
            </p:cNvPr>
            <p:cNvSpPr>
              <a:spLocks/>
            </p:cNvSpPr>
            <p:nvPr/>
          </p:nvSpPr>
          <p:spPr bwMode="auto">
            <a:xfrm>
              <a:off x="3728" y="2160"/>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 name="T10" fmla="*/ 0 60000 65536"/>
                <a:gd name="T11" fmla="*/ 0 60000 65536"/>
                <a:gd name="T12" fmla="*/ 0 60000 65536"/>
                <a:gd name="T13" fmla="*/ 0 60000 65536"/>
                <a:gd name="T14" fmla="*/ 0 60000 65536"/>
                <a:gd name="T15" fmla="*/ 0 w 304"/>
                <a:gd name="T16" fmla="*/ 0 h 327"/>
                <a:gd name="T17" fmla="*/ 304 w 304"/>
                <a:gd name="T18" fmla="*/ 327 h 327"/>
              </a:gdLst>
              <a:ahLst/>
              <a:cxnLst>
                <a:cxn ang="T10">
                  <a:pos x="T0" y="T1"/>
                </a:cxn>
                <a:cxn ang="T11">
                  <a:pos x="T2" y="T3"/>
                </a:cxn>
                <a:cxn ang="T12">
                  <a:pos x="T4" y="T5"/>
                </a:cxn>
                <a:cxn ang="T13">
                  <a:pos x="T6" y="T7"/>
                </a:cxn>
                <a:cxn ang="T14">
                  <a:pos x="T8" y="T9"/>
                </a:cxn>
              </a:cxnLst>
              <a:rect l="T15" t="T16" r="T17" b="T18"/>
              <a:pathLst>
                <a:path w="304" h="327">
                  <a:moveTo>
                    <a:pt x="304" y="0"/>
                  </a:moveTo>
                  <a:lnTo>
                    <a:pt x="304" y="96"/>
                  </a:lnTo>
                  <a:lnTo>
                    <a:pt x="0" y="327"/>
                  </a:lnTo>
                  <a:lnTo>
                    <a:pt x="18" y="181"/>
                  </a:lnTo>
                  <a:lnTo>
                    <a:pt x="304" y="0"/>
                  </a:lnTo>
                  <a:close/>
                </a:path>
              </a:pathLst>
            </a:custGeom>
            <a:solidFill>
              <a:srgbClr val="FF0000"/>
            </a:solidFill>
            <a:ln w="38100">
              <a:solidFill>
                <a:schemeClr val="bg1"/>
              </a:solidFill>
              <a:round/>
              <a:headEnd/>
              <a:tailEnd/>
            </a:ln>
          </p:spPr>
          <p:txBody>
            <a:bodyPr wrap="none" anchor="ctr"/>
            <a:lstStyle/>
            <a:p>
              <a:endParaRPr lang="en-US" dirty="0"/>
            </a:p>
          </p:txBody>
        </p:sp>
        <p:sp>
          <p:nvSpPr>
            <p:cNvPr id="92" name="Freeform 57">
              <a:extLst>
                <a:ext uri="{FF2B5EF4-FFF2-40B4-BE49-F238E27FC236}">
                  <a16:creationId xmlns:a16="http://schemas.microsoft.com/office/drawing/2014/main" id="{DA4AD50B-6CE3-3836-9A2F-17851A280465}"/>
                </a:ext>
              </a:extLst>
            </p:cNvPr>
            <p:cNvSpPr>
              <a:spLocks/>
            </p:cNvSpPr>
            <p:nvPr/>
          </p:nvSpPr>
          <p:spPr bwMode="auto">
            <a:xfrm>
              <a:off x="3504" y="2304"/>
              <a:ext cx="240" cy="336"/>
            </a:xfrm>
            <a:custGeom>
              <a:avLst/>
              <a:gdLst>
                <a:gd name="T0" fmla="*/ 137 w 336"/>
                <a:gd name="T1" fmla="*/ 0 h 432"/>
                <a:gd name="T2" fmla="*/ 240 w 336"/>
                <a:gd name="T3" fmla="*/ 75 h 432"/>
                <a:gd name="T4" fmla="*/ 69 w 336"/>
                <a:gd name="T5" fmla="*/ 112 h 432"/>
                <a:gd name="T6" fmla="*/ 69 w 336"/>
                <a:gd name="T7" fmla="*/ 336 h 432"/>
                <a:gd name="T8" fmla="*/ 0 w 336"/>
                <a:gd name="T9" fmla="*/ 261 h 432"/>
                <a:gd name="T10" fmla="*/ 0 w 336"/>
                <a:gd name="T11" fmla="*/ 37 h 432"/>
                <a:gd name="T12" fmla="*/ 137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2"/>
            </a:solidFill>
            <a:ln w="9525">
              <a:solidFill>
                <a:schemeClr val="bg1"/>
              </a:solidFill>
              <a:round/>
              <a:headEnd/>
              <a:tailEnd/>
            </a:ln>
          </p:spPr>
          <p:txBody>
            <a:bodyPr wrap="none" anchor="ctr"/>
            <a:lstStyle/>
            <a:p>
              <a:endParaRPr lang="en-US" dirty="0"/>
            </a:p>
          </p:txBody>
        </p:sp>
        <p:sp>
          <p:nvSpPr>
            <p:cNvPr id="93" name="Freeform 58">
              <a:extLst>
                <a:ext uri="{FF2B5EF4-FFF2-40B4-BE49-F238E27FC236}">
                  <a16:creationId xmlns:a16="http://schemas.microsoft.com/office/drawing/2014/main" id="{7B1CFFB4-13FA-B1DA-294E-1CCDDFFAFBFD}"/>
                </a:ext>
              </a:extLst>
            </p:cNvPr>
            <p:cNvSpPr>
              <a:spLocks/>
            </p:cNvSpPr>
            <p:nvPr/>
          </p:nvSpPr>
          <p:spPr bwMode="auto">
            <a:xfrm>
              <a:off x="3312" y="2160"/>
              <a:ext cx="240" cy="288"/>
            </a:xfrm>
            <a:custGeom>
              <a:avLst/>
              <a:gdLst>
                <a:gd name="T0" fmla="*/ 137 w 336"/>
                <a:gd name="T1" fmla="*/ 0 h 432"/>
                <a:gd name="T2" fmla="*/ 240 w 336"/>
                <a:gd name="T3" fmla="*/ 64 h 432"/>
                <a:gd name="T4" fmla="*/ 69 w 336"/>
                <a:gd name="T5" fmla="*/ 96 h 432"/>
                <a:gd name="T6" fmla="*/ 69 w 336"/>
                <a:gd name="T7" fmla="*/ 288 h 432"/>
                <a:gd name="T8" fmla="*/ 0 w 336"/>
                <a:gd name="T9" fmla="*/ 224 h 432"/>
                <a:gd name="T10" fmla="*/ 0 w 336"/>
                <a:gd name="T11" fmla="*/ 32 h 432"/>
                <a:gd name="T12" fmla="*/ 137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2"/>
            </a:solidFill>
            <a:ln w="9525">
              <a:solidFill>
                <a:schemeClr val="bg1"/>
              </a:solidFill>
              <a:round/>
              <a:headEnd/>
              <a:tailEnd/>
            </a:ln>
          </p:spPr>
          <p:txBody>
            <a:bodyPr wrap="none" anchor="ctr"/>
            <a:lstStyle/>
            <a:p>
              <a:endParaRPr lang="en-US" dirty="0"/>
            </a:p>
          </p:txBody>
        </p:sp>
        <p:sp>
          <p:nvSpPr>
            <p:cNvPr id="94" name="Freeform 59">
              <a:extLst>
                <a:ext uri="{FF2B5EF4-FFF2-40B4-BE49-F238E27FC236}">
                  <a16:creationId xmlns:a16="http://schemas.microsoft.com/office/drawing/2014/main" id="{CBFB177D-D39B-B452-630B-B6C66AC17767}"/>
                </a:ext>
              </a:extLst>
            </p:cNvPr>
            <p:cNvSpPr>
              <a:spLocks/>
            </p:cNvSpPr>
            <p:nvPr/>
          </p:nvSpPr>
          <p:spPr bwMode="auto">
            <a:xfrm>
              <a:off x="3168" y="2016"/>
              <a:ext cx="192" cy="288"/>
            </a:xfrm>
            <a:custGeom>
              <a:avLst/>
              <a:gdLst>
                <a:gd name="T0" fmla="*/ 110 w 336"/>
                <a:gd name="T1" fmla="*/ 0 h 432"/>
                <a:gd name="T2" fmla="*/ 192 w 336"/>
                <a:gd name="T3" fmla="*/ 64 h 432"/>
                <a:gd name="T4" fmla="*/ 55 w 336"/>
                <a:gd name="T5" fmla="*/ 96 h 432"/>
                <a:gd name="T6" fmla="*/ 55 w 336"/>
                <a:gd name="T7" fmla="*/ 288 h 432"/>
                <a:gd name="T8" fmla="*/ 0 w 336"/>
                <a:gd name="T9" fmla="*/ 224 h 432"/>
                <a:gd name="T10" fmla="*/ 0 w 336"/>
                <a:gd name="T11" fmla="*/ 32 h 432"/>
                <a:gd name="T12" fmla="*/ 110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2"/>
            </a:solidFill>
            <a:ln w="9525">
              <a:solidFill>
                <a:schemeClr val="bg1"/>
              </a:solidFill>
              <a:round/>
              <a:headEnd/>
              <a:tailEnd/>
            </a:ln>
          </p:spPr>
          <p:txBody>
            <a:bodyPr wrap="none" anchor="ctr"/>
            <a:lstStyle/>
            <a:p>
              <a:endParaRPr lang="en-US" dirty="0"/>
            </a:p>
          </p:txBody>
        </p:sp>
      </p:grpSp>
      <p:grpSp>
        <p:nvGrpSpPr>
          <p:cNvPr id="95" name="Group 50">
            <a:extLst>
              <a:ext uri="{FF2B5EF4-FFF2-40B4-BE49-F238E27FC236}">
                <a16:creationId xmlns:a16="http://schemas.microsoft.com/office/drawing/2014/main" id="{D8D9A4B4-EA56-D495-849D-FC80E747B5E2}"/>
              </a:ext>
            </a:extLst>
          </p:cNvPr>
          <p:cNvGrpSpPr>
            <a:grpSpLocks/>
          </p:cNvGrpSpPr>
          <p:nvPr/>
        </p:nvGrpSpPr>
        <p:grpSpPr bwMode="auto">
          <a:xfrm>
            <a:off x="6374170" y="1873636"/>
            <a:ext cx="1447800" cy="1295400"/>
            <a:chOff x="3168" y="1824"/>
            <a:chExt cx="912" cy="816"/>
          </a:xfrm>
          <a:effectLst>
            <a:glow rad="101600">
              <a:schemeClr val="accent3">
                <a:satMod val="175000"/>
                <a:alpha val="40000"/>
              </a:schemeClr>
            </a:glow>
          </a:effectLst>
        </p:grpSpPr>
        <p:sp>
          <p:nvSpPr>
            <p:cNvPr id="96" name="Freeform 51">
              <a:extLst>
                <a:ext uri="{FF2B5EF4-FFF2-40B4-BE49-F238E27FC236}">
                  <a16:creationId xmlns:a16="http://schemas.microsoft.com/office/drawing/2014/main" id="{CA2D44AA-8067-5FD0-4B0E-6FF9DAFD4386}"/>
                </a:ext>
              </a:extLst>
            </p:cNvPr>
            <p:cNvSpPr>
              <a:spLocks/>
            </p:cNvSpPr>
            <p:nvPr/>
          </p:nvSpPr>
          <p:spPr bwMode="auto">
            <a:xfrm>
              <a:off x="3936" y="2064"/>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2"/>
            </a:solidFill>
            <a:ln w="9525">
              <a:solidFill>
                <a:schemeClr val="bg1"/>
              </a:solidFill>
              <a:round/>
              <a:headEnd/>
              <a:tailEnd/>
            </a:ln>
          </p:spPr>
          <p:txBody>
            <a:bodyPr wrap="none" anchor="ctr"/>
            <a:lstStyle/>
            <a:p>
              <a:endParaRPr lang="en-US" dirty="0"/>
            </a:p>
          </p:txBody>
        </p:sp>
        <p:sp>
          <p:nvSpPr>
            <p:cNvPr id="97" name="Freeform 52">
              <a:extLst>
                <a:ext uri="{FF2B5EF4-FFF2-40B4-BE49-F238E27FC236}">
                  <a16:creationId xmlns:a16="http://schemas.microsoft.com/office/drawing/2014/main" id="{58A89F53-3B40-B1A4-9884-0BD2859B0A06}"/>
                </a:ext>
              </a:extLst>
            </p:cNvPr>
            <p:cNvSpPr>
              <a:spLocks/>
            </p:cNvSpPr>
            <p:nvPr/>
          </p:nvSpPr>
          <p:spPr bwMode="auto">
            <a:xfrm>
              <a:off x="3728" y="1920"/>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2"/>
            </a:solidFill>
            <a:ln w="9525">
              <a:solidFill>
                <a:schemeClr val="bg1"/>
              </a:solidFill>
              <a:round/>
              <a:headEnd/>
              <a:tailEnd/>
            </a:ln>
          </p:spPr>
          <p:txBody>
            <a:bodyPr wrap="none" anchor="ctr"/>
            <a:lstStyle/>
            <a:p>
              <a:endParaRPr lang="en-US" dirty="0"/>
            </a:p>
          </p:txBody>
        </p:sp>
        <p:sp>
          <p:nvSpPr>
            <p:cNvPr id="98" name="Freeform 53">
              <a:extLst>
                <a:ext uri="{FF2B5EF4-FFF2-40B4-BE49-F238E27FC236}">
                  <a16:creationId xmlns:a16="http://schemas.microsoft.com/office/drawing/2014/main" id="{ABBEC1B0-4E39-F90E-18A8-A844ADFAD068}"/>
                </a:ext>
              </a:extLst>
            </p:cNvPr>
            <p:cNvSpPr>
              <a:spLocks/>
            </p:cNvSpPr>
            <p:nvPr/>
          </p:nvSpPr>
          <p:spPr bwMode="auto">
            <a:xfrm>
              <a:off x="3504" y="1824"/>
              <a:ext cx="144" cy="288"/>
            </a:xfrm>
            <a:custGeom>
              <a:avLst/>
              <a:gdLst>
                <a:gd name="T0" fmla="*/ 0 w 144"/>
                <a:gd name="T1" fmla="*/ 41 h 336"/>
                <a:gd name="T2" fmla="*/ 96 w 144"/>
                <a:gd name="T3" fmla="*/ 0 h 336"/>
                <a:gd name="T4" fmla="*/ 144 w 144"/>
                <a:gd name="T5" fmla="*/ 41 h 336"/>
                <a:gd name="T6" fmla="*/ 144 w 144"/>
                <a:gd name="T7" fmla="*/ 288 h 336"/>
                <a:gd name="T8" fmla="*/ 96 w 144"/>
                <a:gd name="T9" fmla="*/ 247 h 336"/>
                <a:gd name="T10" fmla="*/ 96 w 144"/>
                <a:gd name="T11" fmla="*/ 82 h 336"/>
                <a:gd name="T12" fmla="*/ 0 w 144"/>
                <a:gd name="T13" fmla="*/ 123 h 336"/>
                <a:gd name="T14" fmla="*/ 0 w 144"/>
                <a:gd name="T15" fmla="*/ 41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2"/>
            </a:solidFill>
            <a:ln w="9525">
              <a:solidFill>
                <a:schemeClr val="bg1"/>
              </a:solidFill>
              <a:round/>
              <a:headEnd/>
              <a:tailEnd/>
            </a:ln>
          </p:spPr>
          <p:txBody>
            <a:bodyPr wrap="none" anchor="ctr"/>
            <a:lstStyle/>
            <a:p>
              <a:endParaRPr lang="en-US" dirty="0"/>
            </a:p>
          </p:txBody>
        </p:sp>
        <p:sp>
          <p:nvSpPr>
            <p:cNvPr id="99" name="Freeform 54">
              <a:extLst>
                <a:ext uri="{FF2B5EF4-FFF2-40B4-BE49-F238E27FC236}">
                  <a16:creationId xmlns:a16="http://schemas.microsoft.com/office/drawing/2014/main" id="{19988777-DBD9-2BAC-DA55-443686AFF1B1}"/>
                </a:ext>
              </a:extLst>
            </p:cNvPr>
            <p:cNvSpPr>
              <a:spLocks/>
            </p:cNvSpPr>
            <p:nvPr/>
          </p:nvSpPr>
          <p:spPr bwMode="auto">
            <a:xfrm>
              <a:off x="3243" y="1824"/>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 name="T10" fmla="*/ 0 60000 65536"/>
                <a:gd name="T11" fmla="*/ 0 60000 65536"/>
                <a:gd name="T12" fmla="*/ 0 60000 65536"/>
                <a:gd name="T13" fmla="*/ 0 60000 65536"/>
                <a:gd name="T14" fmla="*/ 0 60000 65536"/>
                <a:gd name="T15" fmla="*/ 0 w 789"/>
                <a:gd name="T16" fmla="*/ 0 h 535"/>
                <a:gd name="T17" fmla="*/ 789 w 789"/>
                <a:gd name="T18" fmla="*/ 535 h 535"/>
              </a:gdLst>
              <a:ahLst/>
              <a:cxnLst>
                <a:cxn ang="T10">
                  <a:pos x="T0" y="T1"/>
                </a:cxn>
                <a:cxn ang="T11">
                  <a:pos x="T2" y="T3"/>
                </a:cxn>
                <a:cxn ang="T12">
                  <a:pos x="T4" y="T5"/>
                </a:cxn>
                <a:cxn ang="T13">
                  <a:pos x="T6" y="T7"/>
                </a:cxn>
                <a:cxn ang="T14">
                  <a:pos x="T8" y="T9"/>
                </a:cxn>
              </a:cxnLst>
              <a:rect l="T15" t="T16" r="T17" b="T18"/>
              <a:pathLst>
                <a:path w="789" h="535">
                  <a:moveTo>
                    <a:pt x="261" y="0"/>
                  </a:moveTo>
                  <a:lnTo>
                    <a:pt x="789" y="336"/>
                  </a:lnTo>
                  <a:lnTo>
                    <a:pt x="494" y="535"/>
                  </a:lnTo>
                  <a:lnTo>
                    <a:pt x="0" y="96"/>
                  </a:lnTo>
                  <a:lnTo>
                    <a:pt x="261" y="0"/>
                  </a:lnTo>
                  <a:close/>
                </a:path>
              </a:pathLst>
            </a:custGeom>
            <a:solidFill>
              <a:srgbClr val="FF0000"/>
            </a:solidFill>
            <a:ln w="38100">
              <a:solidFill>
                <a:schemeClr val="bg1"/>
              </a:solidFill>
              <a:round/>
              <a:headEnd/>
              <a:tailEnd/>
            </a:ln>
          </p:spPr>
          <p:txBody>
            <a:bodyPr wrap="none" anchor="ctr"/>
            <a:lstStyle/>
            <a:p>
              <a:endParaRPr lang="en-US" dirty="0"/>
            </a:p>
          </p:txBody>
        </p:sp>
        <p:sp>
          <p:nvSpPr>
            <p:cNvPr id="100" name="Freeform 55">
              <a:extLst>
                <a:ext uri="{FF2B5EF4-FFF2-40B4-BE49-F238E27FC236}">
                  <a16:creationId xmlns:a16="http://schemas.microsoft.com/office/drawing/2014/main" id="{60761995-56C1-5DC6-4A20-F68BCC239204}"/>
                </a:ext>
              </a:extLst>
            </p:cNvPr>
            <p:cNvSpPr>
              <a:spLocks/>
            </p:cNvSpPr>
            <p:nvPr/>
          </p:nvSpPr>
          <p:spPr bwMode="auto">
            <a:xfrm>
              <a:off x="3253" y="1920"/>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 name="T10" fmla="*/ 0 60000 65536"/>
                <a:gd name="T11" fmla="*/ 0 60000 65536"/>
                <a:gd name="T12" fmla="*/ 0 60000 65536"/>
                <a:gd name="T13" fmla="*/ 0 60000 65536"/>
                <a:gd name="T14" fmla="*/ 0 60000 65536"/>
                <a:gd name="T15" fmla="*/ 0 w 491"/>
                <a:gd name="T16" fmla="*/ 0 h 567"/>
                <a:gd name="T17" fmla="*/ 491 w 491"/>
                <a:gd name="T18" fmla="*/ 567 h 567"/>
              </a:gdLst>
              <a:ahLst/>
              <a:cxnLst>
                <a:cxn ang="T10">
                  <a:pos x="T0" y="T1"/>
                </a:cxn>
                <a:cxn ang="T11">
                  <a:pos x="T2" y="T3"/>
                </a:cxn>
                <a:cxn ang="T12">
                  <a:pos x="T4" y="T5"/>
                </a:cxn>
                <a:cxn ang="T13">
                  <a:pos x="T6" y="T7"/>
                </a:cxn>
                <a:cxn ang="T14">
                  <a:pos x="T8" y="T9"/>
                </a:cxn>
              </a:cxnLst>
              <a:rect l="T15" t="T16" r="T17" b="T18"/>
              <a:pathLst>
                <a:path w="491" h="567">
                  <a:moveTo>
                    <a:pt x="11" y="0"/>
                  </a:moveTo>
                  <a:lnTo>
                    <a:pt x="491" y="432"/>
                  </a:lnTo>
                  <a:lnTo>
                    <a:pt x="484" y="567"/>
                  </a:lnTo>
                  <a:lnTo>
                    <a:pt x="0" y="119"/>
                  </a:lnTo>
                  <a:lnTo>
                    <a:pt x="11" y="0"/>
                  </a:lnTo>
                  <a:close/>
                </a:path>
              </a:pathLst>
            </a:custGeom>
            <a:solidFill>
              <a:srgbClr val="FF0000"/>
            </a:solidFill>
            <a:ln w="38100">
              <a:solidFill>
                <a:schemeClr val="bg1"/>
              </a:solidFill>
              <a:round/>
              <a:headEnd/>
              <a:tailEnd/>
            </a:ln>
          </p:spPr>
          <p:txBody>
            <a:bodyPr wrap="none" anchor="ctr"/>
            <a:lstStyle/>
            <a:p>
              <a:endParaRPr lang="en-US" dirty="0"/>
            </a:p>
          </p:txBody>
        </p:sp>
        <p:sp>
          <p:nvSpPr>
            <p:cNvPr id="101" name="Freeform 56">
              <a:extLst>
                <a:ext uri="{FF2B5EF4-FFF2-40B4-BE49-F238E27FC236}">
                  <a16:creationId xmlns:a16="http://schemas.microsoft.com/office/drawing/2014/main" id="{E5DAF5C3-80E5-374C-6AA8-65212E5B7BC2}"/>
                </a:ext>
              </a:extLst>
            </p:cNvPr>
            <p:cNvSpPr>
              <a:spLocks/>
            </p:cNvSpPr>
            <p:nvPr/>
          </p:nvSpPr>
          <p:spPr bwMode="auto">
            <a:xfrm>
              <a:off x="3728" y="2160"/>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 name="T10" fmla="*/ 0 60000 65536"/>
                <a:gd name="T11" fmla="*/ 0 60000 65536"/>
                <a:gd name="T12" fmla="*/ 0 60000 65536"/>
                <a:gd name="T13" fmla="*/ 0 60000 65536"/>
                <a:gd name="T14" fmla="*/ 0 60000 65536"/>
                <a:gd name="T15" fmla="*/ 0 w 304"/>
                <a:gd name="T16" fmla="*/ 0 h 327"/>
                <a:gd name="T17" fmla="*/ 304 w 304"/>
                <a:gd name="T18" fmla="*/ 327 h 327"/>
              </a:gdLst>
              <a:ahLst/>
              <a:cxnLst>
                <a:cxn ang="T10">
                  <a:pos x="T0" y="T1"/>
                </a:cxn>
                <a:cxn ang="T11">
                  <a:pos x="T2" y="T3"/>
                </a:cxn>
                <a:cxn ang="T12">
                  <a:pos x="T4" y="T5"/>
                </a:cxn>
                <a:cxn ang="T13">
                  <a:pos x="T6" y="T7"/>
                </a:cxn>
                <a:cxn ang="T14">
                  <a:pos x="T8" y="T9"/>
                </a:cxn>
              </a:cxnLst>
              <a:rect l="T15" t="T16" r="T17" b="T18"/>
              <a:pathLst>
                <a:path w="304" h="327">
                  <a:moveTo>
                    <a:pt x="304" y="0"/>
                  </a:moveTo>
                  <a:lnTo>
                    <a:pt x="304" y="96"/>
                  </a:lnTo>
                  <a:lnTo>
                    <a:pt x="0" y="327"/>
                  </a:lnTo>
                  <a:lnTo>
                    <a:pt x="18" y="181"/>
                  </a:lnTo>
                  <a:lnTo>
                    <a:pt x="304" y="0"/>
                  </a:lnTo>
                  <a:close/>
                </a:path>
              </a:pathLst>
            </a:custGeom>
            <a:solidFill>
              <a:srgbClr val="FF0000"/>
            </a:solidFill>
            <a:ln w="38100">
              <a:solidFill>
                <a:schemeClr val="bg1"/>
              </a:solidFill>
              <a:round/>
              <a:headEnd/>
              <a:tailEnd/>
            </a:ln>
          </p:spPr>
          <p:txBody>
            <a:bodyPr wrap="none" anchor="ctr"/>
            <a:lstStyle/>
            <a:p>
              <a:endParaRPr lang="en-US" dirty="0"/>
            </a:p>
          </p:txBody>
        </p:sp>
        <p:sp>
          <p:nvSpPr>
            <p:cNvPr id="102" name="Freeform 57">
              <a:extLst>
                <a:ext uri="{FF2B5EF4-FFF2-40B4-BE49-F238E27FC236}">
                  <a16:creationId xmlns:a16="http://schemas.microsoft.com/office/drawing/2014/main" id="{39B6D6B1-432E-8E34-4FC8-0F6D86623436}"/>
                </a:ext>
              </a:extLst>
            </p:cNvPr>
            <p:cNvSpPr>
              <a:spLocks/>
            </p:cNvSpPr>
            <p:nvPr/>
          </p:nvSpPr>
          <p:spPr bwMode="auto">
            <a:xfrm>
              <a:off x="3504" y="2304"/>
              <a:ext cx="240" cy="336"/>
            </a:xfrm>
            <a:custGeom>
              <a:avLst/>
              <a:gdLst>
                <a:gd name="T0" fmla="*/ 137 w 336"/>
                <a:gd name="T1" fmla="*/ 0 h 432"/>
                <a:gd name="T2" fmla="*/ 240 w 336"/>
                <a:gd name="T3" fmla="*/ 75 h 432"/>
                <a:gd name="T4" fmla="*/ 69 w 336"/>
                <a:gd name="T5" fmla="*/ 112 h 432"/>
                <a:gd name="T6" fmla="*/ 69 w 336"/>
                <a:gd name="T7" fmla="*/ 336 h 432"/>
                <a:gd name="T8" fmla="*/ 0 w 336"/>
                <a:gd name="T9" fmla="*/ 261 h 432"/>
                <a:gd name="T10" fmla="*/ 0 w 336"/>
                <a:gd name="T11" fmla="*/ 37 h 432"/>
                <a:gd name="T12" fmla="*/ 137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2"/>
            </a:solidFill>
            <a:ln w="9525">
              <a:solidFill>
                <a:schemeClr val="bg1"/>
              </a:solidFill>
              <a:round/>
              <a:headEnd/>
              <a:tailEnd/>
            </a:ln>
          </p:spPr>
          <p:txBody>
            <a:bodyPr wrap="none" anchor="ctr"/>
            <a:lstStyle/>
            <a:p>
              <a:endParaRPr lang="en-US" dirty="0"/>
            </a:p>
          </p:txBody>
        </p:sp>
        <p:sp>
          <p:nvSpPr>
            <p:cNvPr id="103" name="Freeform 58">
              <a:extLst>
                <a:ext uri="{FF2B5EF4-FFF2-40B4-BE49-F238E27FC236}">
                  <a16:creationId xmlns:a16="http://schemas.microsoft.com/office/drawing/2014/main" id="{6EE5E9AD-6A81-22D9-6010-B885ED1DC867}"/>
                </a:ext>
              </a:extLst>
            </p:cNvPr>
            <p:cNvSpPr>
              <a:spLocks/>
            </p:cNvSpPr>
            <p:nvPr/>
          </p:nvSpPr>
          <p:spPr bwMode="auto">
            <a:xfrm>
              <a:off x="3312" y="2160"/>
              <a:ext cx="240" cy="288"/>
            </a:xfrm>
            <a:custGeom>
              <a:avLst/>
              <a:gdLst>
                <a:gd name="T0" fmla="*/ 137 w 336"/>
                <a:gd name="T1" fmla="*/ 0 h 432"/>
                <a:gd name="T2" fmla="*/ 240 w 336"/>
                <a:gd name="T3" fmla="*/ 64 h 432"/>
                <a:gd name="T4" fmla="*/ 69 w 336"/>
                <a:gd name="T5" fmla="*/ 96 h 432"/>
                <a:gd name="T6" fmla="*/ 69 w 336"/>
                <a:gd name="T7" fmla="*/ 288 h 432"/>
                <a:gd name="T8" fmla="*/ 0 w 336"/>
                <a:gd name="T9" fmla="*/ 224 h 432"/>
                <a:gd name="T10" fmla="*/ 0 w 336"/>
                <a:gd name="T11" fmla="*/ 32 h 432"/>
                <a:gd name="T12" fmla="*/ 137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2"/>
            </a:solidFill>
            <a:ln w="9525">
              <a:solidFill>
                <a:schemeClr val="bg1"/>
              </a:solidFill>
              <a:round/>
              <a:headEnd/>
              <a:tailEnd/>
            </a:ln>
          </p:spPr>
          <p:txBody>
            <a:bodyPr wrap="none" anchor="ctr"/>
            <a:lstStyle/>
            <a:p>
              <a:endParaRPr lang="en-US" dirty="0"/>
            </a:p>
          </p:txBody>
        </p:sp>
        <p:sp>
          <p:nvSpPr>
            <p:cNvPr id="104" name="Freeform 59">
              <a:extLst>
                <a:ext uri="{FF2B5EF4-FFF2-40B4-BE49-F238E27FC236}">
                  <a16:creationId xmlns:a16="http://schemas.microsoft.com/office/drawing/2014/main" id="{D0709E9B-A983-33D7-14D7-DAF633E3EEFB}"/>
                </a:ext>
              </a:extLst>
            </p:cNvPr>
            <p:cNvSpPr>
              <a:spLocks/>
            </p:cNvSpPr>
            <p:nvPr/>
          </p:nvSpPr>
          <p:spPr bwMode="auto">
            <a:xfrm>
              <a:off x="3168" y="2016"/>
              <a:ext cx="192" cy="288"/>
            </a:xfrm>
            <a:custGeom>
              <a:avLst/>
              <a:gdLst>
                <a:gd name="T0" fmla="*/ 110 w 336"/>
                <a:gd name="T1" fmla="*/ 0 h 432"/>
                <a:gd name="T2" fmla="*/ 192 w 336"/>
                <a:gd name="T3" fmla="*/ 64 h 432"/>
                <a:gd name="T4" fmla="*/ 55 w 336"/>
                <a:gd name="T5" fmla="*/ 96 h 432"/>
                <a:gd name="T6" fmla="*/ 55 w 336"/>
                <a:gd name="T7" fmla="*/ 288 h 432"/>
                <a:gd name="T8" fmla="*/ 0 w 336"/>
                <a:gd name="T9" fmla="*/ 224 h 432"/>
                <a:gd name="T10" fmla="*/ 0 w 336"/>
                <a:gd name="T11" fmla="*/ 32 h 432"/>
                <a:gd name="T12" fmla="*/ 110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2"/>
            </a:solidFill>
            <a:ln w="9525">
              <a:solidFill>
                <a:schemeClr val="bg1"/>
              </a:solidFill>
              <a:round/>
              <a:headEnd/>
              <a:tailEnd/>
            </a:ln>
          </p:spPr>
          <p:txBody>
            <a:bodyPr wrap="none" anchor="ctr"/>
            <a:lstStyle/>
            <a:p>
              <a:endParaRPr lang="en-US" dirty="0"/>
            </a:p>
          </p:txBody>
        </p:sp>
      </p:grpSp>
      <p:sp>
        <p:nvSpPr>
          <p:cNvPr id="67" name="TextBox 66">
            <a:extLst>
              <a:ext uri="{FF2B5EF4-FFF2-40B4-BE49-F238E27FC236}">
                <a16:creationId xmlns:a16="http://schemas.microsoft.com/office/drawing/2014/main" id="{55BE8899-5FC7-4FF9-A581-CFD2DD063C94}"/>
              </a:ext>
            </a:extLst>
          </p:cNvPr>
          <p:cNvSpPr txBox="1"/>
          <p:nvPr/>
        </p:nvSpPr>
        <p:spPr bwMode="auto">
          <a:xfrm>
            <a:off x="426816" y="3621121"/>
            <a:ext cx="3062638" cy="2644177"/>
          </a:xfrm>
          <a:prstGeom prst="rect">
            <a:avLst/>
          </a:prstGeom>
          <a:solidFill>
            <a:schemeClr val="bg1"/>
          </a:solidFill>
          <a:ln w="76200">
            <a:solidFill>
              <a:schemeClr val="tx1"/>
            </a:solidFill>
            <a:miter lim="800000"/>
            <a:headEnd/>
            <a:tailEnd/>
          </a:ln>
          <a:effectLst>
            <a:outerShdw blurRad="50800" dist="38100" dir="2700000" algn="tl" rotWithShape="0">
              <a:prstClr val="black">
                <a:alpha val="40000"/>
              </a:prstClr>
            </a:outerShdw>
          </a:effectLst>
        </p:spPr>
        <p:txBody>
          <a:bodyPr wrap="none" rtlCol="0">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dirty="0">
                <a:solidFill>
                  <a:schemeClr val="tx1"/>
                </a:solidFill>
                <a:latin typeface="Arial" panose="020B0604020202020204" pitchFamily="34" charset="0"/>
                <a:cs typeface="Arial" panose="020B0604020202020204" pitchFamily="34" charset="0"/>
              </a:rPr>
              <a:t>lockbox</a:t>
            </a:r>
          </a:p>
        </p:txBody>
      </p:sp>
      <p:sp>
        <p:nvSpPr>
          <p:cNvPr id="2" name="Slide Number Placeholder 1">
            <a:extLst>
              <a:ext uri="{FF2B5EF4-FFF2-40B4-BE49-F238E27FC236}">
                <a16:creationId xmlns:a16="http://schemas.microsoft.com/office/drawing/2014/main" id="{F9FF164C-7E1D-4643-A12E-FDCBF6F75DD8}"/>
              </a:ext>
            </a:extLst>
          </p:cNvPr>
          <p:cNvSpPr>
            <a:spLocks noGrp="1"/>
          </p:cNvSpPr>
          <p:nvPr>
            <p:ph type="sldNum" sz="quarter" idx="11"/>
          </p:nvPr>
        </p:nvSpPr>
        <p:spPr/>
        <p:txBody>
          <a:bodyPr/>
          <a:lstStyle/>
          <a:p>
            <a:pPr>
              <a:defRPr/>
            </a:pPr>
            <a:fld id="{FE25F947-77F5-4CA6-8472-B4B2967773ED}" type="slidenum">
              <a:rPr lang="x-none" smtClean="0"/>
              <a:pPr>
                <a:defRPr/>
              </a:pPr>
              <a:t>70</a:t>
            </a:fld>
            <a:endParaRPr lang="en-US" dirty="0"/>
          </a:p>
        </p:txBody>
      </p:sp>
      <p:sp>
        <p:nvSpPr>
          <p:cNvPr id="45" name="TextBox 3">
            <a:extLst>
              <a:ext uri="{FF2B5EF4-FFF2-40B4-BE49-F238E27FC236}">
                <a16:creationId xmlns:a16="http://schemas.microsoft.com/office/drawing/2014/main" id="{B0BD7D9F-E0FF-462E-AC69-F6A096ED4864}"/>
              </a:ext>
            </a:extLst>
          </p:cNvPr>
          <p:cNvSpPr txBox="1"/>
          <p:nvPr/>
        </p:nvSpPr>
        <p:spPr bwMode="auto">
          <a:xfrm>
            <a:off x="597320" y="1498482"/>
            <a:ext cx="4232249" cy="954107"/>
          </a:xfrm>
          <a:prstGeom prst="rect">
            <a:avLst/>
          </a:prstGeom>
          <a:solidFill>
            <a:schemeClr val="bg1"/>
          </a:solidFill>
          <a:ln w="76200">
            <a:solidFill>
              <a:schemeClr val="accent2">
                <a:lumMod val="40000"/>
                <a:lumOff val="60000"/>
              </a:schemeClr>
            </a:solidFill>
            <a:miter lim="800000"/>
            <a:headEnd/>
            <a:tailEnd/>
          </a:ln>
          <a:effectLst>
            <a:outerShdw blurRad="50800" dist="38100" dir="2700000" algn="tl" rotWithShape="0">
              <a:prstClr val="black">
                <a:alpha val="40000"/>
              </a:prstClr>
            </a:outerShdw>
          </a:effectLst>
        </p:spPr>
        <p:txBody>
          <a:bodyPr wrap="non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dirty="0">
                <a:solidFill>
                  <a:srgbClr val="FFFF00"/>
                </a:solidFill>
                <a:latin typeface="Arial" panose="020B0604020202020204" pitchFamily="34" charset="0"/>
                <a:cs typeface="Arial" panose="020B0604020202020204" pitchFamily="34" charset="0"/>
              </a:rPr>
              <a:t>Stake 32 ETH </a:t>
            </a:r>
          </a:p>
          <a:p>
            <a:pPr algn="ctr"/>
            <a:r>
              <a:rPr lang="en-US" sz="2800" dirty="0">
                <a:solidFill>
                  <a:srgbClr val="FFFF00"/>
                </a:solidFill>
                <a:latin typeface="Arial" panose="020B0604020202020204" pitchFamily="34" charset="0"/>
                <a:cs typeface="Arial" panose="020B0604020202020204" pitchFamily="34" charset="0"/>
              </a:rPr>
              <a:t>(~70 K USD March 2025)</a:t>
            </a:r>
          </a:p>
        </p:txBody>
      </p:sp>
      <p:grpSp>
        <p:nvGrpSpPr>
          <p:cNvPr id="53" name="Group 52">
            <a:extLst>
              <a:ext uri="{FF2B5EF4-FFF2-40B4-BE49-F238E27FC236}">
                <a16:creationId xmlns:a16="http://schemas.microsoft.com/office/drawing/2014/main" id="{A425B5DB-B4EE-4D3B-A5DC-ECA0C31B4088}"/>
              </a:ext>
            </a:extLst>
          </p:cNvPr>
          <p:cNvGrpSpPr/>
          <p:nvPr/>
        </p:nvGrpSpPr>
        <p:grpSpPr>
          <a:xfrm>
            <a:off x="4507525" y="4667135"/>
            <a:ext cx="3995611" cy="1754962"/>
            <a:chOff x="519221" y="2019755"/>
            <a:chExt cx="9677400" cy="4250531"/>
          </a:xfrm>
        </p:grpSpPr>
        <p:sp>
          <p:nvSpPr>
            <p:cNvPr id="48" name="Vertical Scroll 25">
              <a:extLst>
                <a:ext uri="{FF2B5EF4-FFF2-40B4-BE49-F238E27FC236}">
                  <a16:creationId xmlns:a16="http://schemas.microsoft.com/office/drawing/2014/main" id="{590FA495-8651-434F-9593-77C9D17E23EF}"/>
                </a:ext>
              </a:extLst>
            </p:cNvPr>
            <p:cNvSpPr/>
            <p:nvPr/>
          </p:nvSpPr>
          <p:spPr>
            <a:xfrm>
              <a:off x="519221" y="2019755"/>
              <a:ext cx="2743200" cy="4250531"/>
            </a:xfrm>
            <a:prstGeom prst="verticalScroll">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dirty="0">
                <a:solidFill>
                  <a:schemeClr val="tx1"/>
                </a:solidFill>
                <a:latin typeface="Calibri" panose="020F0502020204030204" pitchFamily="34" charset="0"/>
                <a:cs typeface="Calibri" panose="020F0502020204030204" pitchFamily="34" charset="0"/>
              </a:endParaRPr>
            </a:p>
          </p:txBody>
        </p:sp>
        <p:sp>
          <p:nvSpPr>
            <p:cNvPr id="49" name="Right Arrow 11">
              <a:extLst>
                <a:ext uri="{FF2B5EF4-FFF2-40B4-BE49-F238E27FC236}">
                  <a16:creationId xmlns:a16="http://schemas.microsoft.com/office/drawing/2014/main" id="{BC1E93EC-5C10-4526-ADC9-6CBC47E6AA47}"/>
                </a:ext>
              </a:extLst>
            </p:cNvPr>
            <p:cNvSpPr/>
            <p:nvPr/>
          </p:nvSpPr>
          <p:spPr>
            <a:xfrm>
              <a:off x="3110021" y="4830894"/>
              <a:ext cx="990600" cy="914400"/>
            </a:xfrm>
            <a:prstGeom prst="rightArrow">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endParaRPr>
            </a:p>
          </p:txBody>
        </p:sp>
        <p:sp>
          <p:nvSpPr>
            <p:cNvPr id="50" name="Right Arrow 51">
              <a:extLst>
                <a:ext uri="{FF2B5EF4-FFF2-40B4-BE49-F238E27FC236}">
                  <a16:creationId xmlns:a16="http://schemas.microsoft.com/office/drawing/2014/main" id="{6C2FE584-93EC-4CF1-A41B-D018AC5E8FCC}"/>
                </a:ext>
              </a:extLst>
            </p:cNvPr>
            <p:cNvSpPr/>
            <p:nvPr/>
          </p:nvSpPr>
          <p:spPr>
            <a:xfrm>
              <a:off x="6767621" y="4785627"/>
              <a:ext cx="990600" cy="914400"/>
            </a:xfrm>
            <a:prstGeom prst="rightArrow">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endParaRPr>
            </a:p>
          </p:txBody>
        </p:sp>
        <p:sp>
          <p:nvSpPr>
            <p:cNvPr id="51" name="Vertical Scroll 53">
              <a:extLst>
                <a:ext uri="{FF2B5EF4-FFF2-40B4-BE49-F238E27FC236}">
                  <a16:creationId xmlns:a16="http://schemas.microsoft.com/office/drawing/2014/main" id="{54587AF1-1F99-491E-ABBC-29BDC250654A}"/>
                </a:ext>
              </a:extLst>
            </p:cNvPr>
            <p:cNvSpPr/>
            <p:nvPr/>
          </p:nvSpPr>
          <p:spPr>
            <a:xfrm>
              <a:off x="7453421" y="2019755"/>
              <a:ext cx="2743200" cy="4250531"/>
            </a:xfrm>
            <a:prstGeom prst="verticalScroll">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dirty="0">
                <a:solidFill>
                  <a:schemeClr val="tx1"/>
                </a:solidFill>
                <a:latin typeface="Calibri" panose="020F0502020204030204" pitchFamily="34" charset="0"/>
                <a:cs typeface="Calibri" panose="020F0502020204030204" pitchFamily="34" charset="0"/>
              </a:endParaRPr>
            </a:p>
          </p:txBody>
        </p:sp>
        <p:sp>
          <p:nvSpPr>
            <p:cNvPr id="52" name="Vertical Scroll 63">
              <a:extLst>
                <a:ext uri="{FF2B5EF4-FFF2-40B4-BE49-F238E27FC236}">
                  <a16:creationId xmlns:a16="http://schemas.microsoft.com/office/drawing/2014/main" id="{49B36528-6BA6-4F04-ADD2-9D59CAEB98E9}"/>
                </a:ext>
              </a:extLst>
            </p:cNvPr>
            <p:cNvSpPr/>
            <p:nvPr/>
          </p:nvSpPr>
          <p:spPr>
            <a:xfrm>
              <a:off x="3986321" y="2019755"/>
              <a:ext cx="2743200" cy="4250531"/>
            </a:xfrm>
            <a:prstGeom prst="verticalScroll">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dirty="0">
                <a:solidFill>
                  <a:schemeClr val="tx1"/>
                </a:solidFill>
                <a:latin typeface="Calibri" panose="020F0502020204030204" pitchFamily="34" charset="0"/>
                <a:cs typeface="Calibri" panose="020F0502020204030204" pitchFamily="34" charset="0"/>
              </a:endParaRPr>
            </a:p>
          </p:txBody>
        </p:sp>
      </p:grpSp>
      <p:grpSp>
        <p:nvGrpSpPr>
          <p:cNvPr id="54" name="Group 53">
            <a:extLst>
              <a:ext uri="{FF2B5EF4-FFF2-40B4-BE49-F238E27FC236}">
                <a16:creationId xmlns:a16="http://schemas.microsoft.com/office/drawing/2014/main" id="{A2BAF4D8-A581-4A85-8F1C-E6EDF30C2B83}"/>
              </a:ext>
            </a:extLst>
          </p:cNvPr>
          <p:cNvGrpSpPr/>
          <p:nvPr/>
        </p:nvGrpSpPr>
        <p:grpSpPr>
          <a:xfrm>
            <a:off x="4166397" y="472441"/>
            <a:ext cx="1071563" cy="1071563"/>
            <a:chOff x="1897166" y="4292126"/>
            <a:chExt cx="1071563" cy="1071563"/>
          </a:xfrm>
        </p:grpSpPr>
        <p:pic>
          <p:nvPicPr>
            <p:cNvPr id="55" name="Picture 8" descr="White money bag icon - Free white money bag icons">
              <a:extLst>
                <a:ext uri="{FF2B5EF4-FFF2-40B4-BE49-F238E27FC236}">
                  <a16:creationId xmlns:a16="http://schemas.microsoft.com/office/drawing/2014/main" id="{D76ACB93-EB14-4BC4-89F4-04C950544F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97166" y="4292126"/>
              <a:ext cx="1071563" cy="1071563"/>
            </a:xfrm>
            <a:prstGeom prst="rect">
              <a:avLst/>
            </a:prstGeom>
            <a:solidFill>
              <a:srgbClr val="FF0000"/>
            </a:solidFill>
          </p:spPr>
        </p:pic>
        <p:sp>
          <p:nvSpPr>
            <p:cNvPr id="56" name="Rectangle 55">
              <a:extLst>
                <a:ext uri="{FF2B5EF4-FFF2-40B4-BE49-F238E27FC236}">
                  <a16:creationId xmlns:a16="http://schemas.microsoft.com/office/drawing/2014/main" id="{59432E24-B310-4E2F-BBBB-493B5561A869}"/>
                </a:ext>
              </a:extLst>
            </p:cNvPr>
            <p:cNvSpPr/>
            <p:nvPr/>
          </p:nvSpPr>
          <p:spPr bwMode="auto">
            <a:xfrm>
              <a:off x="2055342" y="4805264"/>
              <a:ext cx="755211" cy="461665"/>
            </a:xfrm>
            <a:prstGeom prst="rect">
              <a:avLst/>
            </a:prstGeom>
            <a:solidFill>
              <a:schemeClr val="tx1"/>
            </a:solidFill>
            <a:ln w="381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chemeClr val="bg2"/>
                  </a:solidFill>
                  <a:effectLst/>
                  <a:latin typeface="Lucida Console" pitchFamily="49" charset="0"/>
                </a:rPr>
                <a:t>ETH</a:t>
              </a:r>
            </a:p>
          </p:txBody>
        </p:sp>
      </p:grpSp>
      <p:grpSp>
        <p:nvGrpSpPr>
          <p:cNvPr id="57" name="Group 56">
            <a:extLst>
              <a:ext uri="{FF2B5EF4-FFF2-40B4-BE49-F238E27FC236}">
                <a16:creationId xmlns:a16="http://schemas.microsoft.com/office/drawing/2014/main" id="{7F5E11E9-7407-4FAF-9659-390F9D74DE91}"/>
              </a:ext>
            </a:extLst>
          </p:cNvPr>
          <p:cNvGrpSpPr/>
          <p:nvPr/>
        </p:nvGrpSpPr>
        <p:grpSpPr>
          <a:xfrm>
            <a:off x="7175573" y="494240"/>
            <a:ext cx="1071563" cy="1071563"/>
            <a:chOff x="1897166" y="4292126"/>
            <a:chExt cx="1071563" cy="1071563"/>
          </a:xfrm>
        </p:grpSpPr>
        <p:pic>
          <p:nvPicPr>
            <p:cNvPr id="58" name="Picture 8" descr="White money bag icon - Free white money bag icons">
              <a:extLst>
                <a:ext uri="{FF2B5EF4-FFF2-40B4-BE49-F238E27FC236}">
                  <a16:creationId xmlns:a16="http://schemas.microsoft.com/office/drawing/2014/main" id="{9DEF7FC8-5E76-4396-BE44-F7FCB24011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97166" y="4292126"/>
              <a:ext cx="1071563" cy="1071563"/>
            </a:xfrm>
            <a:prstGeom prst="rect">
              <a:avLst/>
            </a:prstGeom>
            <a:solidFill>
              <a:srgbClr val="FF0000"/>
            </a:solidFill>
          </p:spPr>
        </p:pic>
        <p:sp>
          <p:nvSpPr>
            <p:cNvPr id="59" name="Rectangle 58">
              <a:extLst>
                <a:ext uri="{FF2B5EF4-FFF2-40B4-BE49-F238E27FC236}">
                  <a16:creationId xmlns:a16="http://schemas.microsoft.com/office/drawing/2014/main" id="{AFD5898E-A179-4BF8-A29C-03882EB3EAD0}"/>
                </a:ext>
              </a:extLst>
            </p:cNvPr>
            <p:cNvSpPr/>
            <p:nvPr/>
          </p:nvSpPr>
          <p:spPr bwMode="auto">
            <a:xfrm>
              <a:off x="2055342" y="4805264"/>
              <a:ext cx="755211" cy="461665"/>
            </a:xfrm>
            <a:prstGeom prst="rect">
              <a:avLst/>
            </a:prstGeom>
            <a:solidFill>
              <a:schemeClr val="tx1"/>
            </a:solidFill>
            <a:ln w="381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chemeClr val="bg2"/>
                  </a:solidFill>
                  <a:effectLst/>
                  <a:latin typeface="Lucida Console" pitchFamily="49" charset="0"/>
                </a:rPr>
                <a:t>ETH</a:t>
              </a:r>
            </a:p>
          </p:txBody>
        </p:sp>
      </p:grpSp>
      <p:grpSp>
        <p:nvGrpSpPr>
          <p:cNvPr id="60" name="Group 59">
            <a:extLst>
              <a:ext uri="{FF2B5EF4-FFF2-40B4-BE49-F238E27FC236}">
                <a16:creationId xmlns:a16="http://schemas.microsoft.com/office/drawing/2014/main" id="{B8C3AAAB-E9C6-4D83-B278-A033FA213266}"/>
              </a:ext>
            </a:extLst>
          </p:cNvPr>
          <p:cNvGrpSpPr/>
          <p:nvPr/>
        </p:nvGrpSpPr>
        <p:grpSpPr>
          <a:xfrm>
            <a:off x="7645621" y="3046631"/>
            <a:ext cx="1071563" cy="1071563"/>
            <a:chOff x="1897166" y="4292126"/>
            <a:chExt cx="1071563" cy="1071563"/>
          </a:xfrm>
        </p:grpSpPr>
        <p:pic>
          <p:nvPicPr>
            <p:cNvPr id="61" name="Picture 8" descr="White money bag icon - Free white money bag icons">
              <a:extLst>
                <a:ext uri="{FF2B5EF4-FFF2-40B4-BE49-F238E27FC236}">
                  <a16:creationId xmlns:a16="http://schemas.microsoft.com/office/drawing/2014/main" id="{2F64B908-B5B4-4E10-BB0B-BAF86D8D1A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97166" y="4292126"/>
              <a:ext cx="1071563" cy="1071563"/>
            </a:xfrm>
            <a:prstGeom prst="rect">
              <a:avLst/>
            </a:prstGeom>
            <a:solidFill>
              <a:srgbClr val="FF0000"/>
            </a:solidFill>
          </p:spPr>
        </p:pic>
        <p:sp>
          <p:nvSpPr>
            <p:cNvPr id="62" name="Rectangle 61">
              <a:extLst>
                <a:ext uri="{FF2B5EF4-FFF2-40B4-BE49-F238E27FC236}">
                  <a16:creationId xmlns:a16="http://schemas.microsoft.com/office/drawing/2014/main" id="{F8AC1008-6E83-4674-B465-21B08C7A9CA0}"/>
                </a:ext>
              </a:extLst>
            </p:cNvPr>
            <p:cNvSpPr/>
            <p:nvPr/>
          </p:nvSpPr>
          <p:spPr bwMode="auto">
            <a:xfrm>
              <a:off x="2055342" y="4805264"/>
              <a:ext cx="755211" cy="461665"/>
            </a:xfrm>
            <a:prstGeom prst="rect">
              <a:avLst/>
            </a:prstGeom>
            <a:solidFill>
              <a:schemeClr val="tx1"/>
            </a:solidFill>
            <a:ln w="381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chemeClr val="bg2"/>
                  </a:solidFill>
                  <a:effectLst/>
                  <a:latin typeface="Lucida Console" pitchFamily="49" charset="0"/>
                </a:rPr>
                <a:t>ETH</a:t>
              </a:r>
            </a:p>
          </p:txBody>
        </p:sp>
      </p:grpSp>
      <p:grpSp>
        <p:nvGrpSpPr>
          <p:cNvPr id="63" name="Group 62">
            <a:extLst>
              <a:ext uri="{FF2B5EF4-FFF2-40B4-BE49-F238E27FC236}">
                <a16:creationId xmlns:a16="http://schemas.microsoft.com/office/drawing/2014/main" id="{C1078E62-9A3E-4886-BC7E-8F32A20098C4}"/>
              </a:ext>
            </a:extLst>
          </p:cNvPr>
          <p:cNvGrpSpPr/>
          <p:nvPr/>
        </p:nvGrpSpPr>
        <p:grpSpPr>
          <a:xfrm>
            <a:off x="3902204" y="3110153"/>
            <a:ext cx="1071563" cy="1071563"/>
            <a:chOff x="1897166" y="4292126"/>
            <a:chExt cx="1071563" cy="1071563"/>
          </a:xfrm>
        </p:grpSpPr>
        <p:pic>
          <p:nvPicPr>
            <p:cNvPr id="64" name="Picture 8" descr="White money bag icon - Free white money bag icons">
              <a:extLst>
                <a:ext uri="{FF2B5EF4-FFF2-40B4-BE49-F238E27FC236}">
                  <a16:creationId xmlns:a16="http://schemas.microsoft.com/office/drawing/2014/main" id="{DDC1EFAD-949F-4805-995C-05DE1EBB3B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97166" y="4292126"/>
              <a:ext cx="1071563" cy="1071563"/>
            </a:xfrm>
            <a:prstGeom prst="rect">
              <a:avLst/>
            </a:prstGeom>
            <a:solidFill>
              <a:srgbClr val="FF0000"/>
            </a:solidFill>
          </p:spPr>
        </p:pic>
        <p:sp>
          <p:nvSpPr>
            <p:cNvPr id="65" name="Rectangle 64">
              <a:extLst>
                <a:ext uri="{FF2B5EF4-FFF2-40B4-BE49-F238E27FC236}">
                  <a16:creationId xmlns:a16="http://schemas.microsoft.com/office/drawing/2014/main" id="{9015B298-3CD4-4401-B5E9-26E7DC64888D}"/>
                </a:ext>
              </a:extLst>
            </p:cNvPr>
            <p:cNvSpPr/>
            <p:nvPr/>
          </p:nvSpPr>
          <p:spPr bwMode="auto">
            <a:xfrm>
              <a:off x="2055342" y="4805264"/>
              <a:ext cx="755211" cy="461665"/>
            </a:xfrm>
            <a:prstGeom prst="rect">
              <a:avLst/>
            </a:prstGeom>
            <a:solidFill>
              <a:schemeClr val="tx1"/>
            </a:solidFill>
            <a:ln w="381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chemeClr val="bg2"/>
                  </a:solidFill>
                  <a:effectLst/>
                  <a:latin typeface="Lucida Console" pitchFamily="49" charset="0"/>
                </a:rPr>
                <a:t>ETH</a:t>
              </a:r>
            </a:p>
          </p:txBody>
        </p:sp>
      </p:grpSp>
      <p:sp>
        <p:nvSpPr>
          <p:cNvPr id="68" name="TextBox 67">
            <a:extLst>
              <a:ext uri="{FF2B5EF4-FFF2-40B4-BE49-F238E27FC236}">
                <a16:creationId xmlns:a16="http://schemas.microsoft.com/office/drawing/2014/main" id="{A49F0999-419F-46A6-8C95-86932B33BE89}"/>
              </a:ext>
            </a:extLst>
          </p:cNvPr>
          <p:cNvSpPr txBox="1"/>
          <p:nvPr/>
        </p:nvSpPr>
        <p:spPr bwMode="auto">
          <a:xfrm>
            <a:off x="777657" y="565936"/>
            <a:ext cx="1144865" cy="523220"/>
          </a:xfrm>
          <a:prstGeom prst="rect">
            <a:avLst/>
          </a:prstGeom>
          <a:solidFill>
            <a:schemeClr val="bg1"/>
          </a:solidFill>
          <a:ln w="76200">
            <a:solidFill>
              <a:schemeClr val="tx1">
                <a:lumMod val="85000"/>
              </a:schemeClr>
            </a:solidFill>
            <a:miter lim="800000"/>
            <a:headEnd/>
            <a:tailEnd/>
          </a:ln>
          <a:effectLst>
            <a:outerShdw blurRad="50800" dist="38100" dir="2700000" algn="tl" rotWithShape="0">
              <a:prstClr val="black">
                <a:alpha val="40000"/>
              </a:prstClr>
            </a:outerShdw>
          </a:effectLst>
        </p:spPr>
        <p:txBody>
          <a:bodyPr wrap="non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b="1" dirty="0">
                <a:solidFill>
                  <a:schemeClr val="tx1"/>
                </a:solidFill>
                <a:latin typeface="Arial" panose="020B0604020202020204" pitchFamily="34" charset="0"/>
                <a:cs typeface="Arial" panose="020B0604020202020204" pitchFamily="34" charset="0"/>
              </a:rPr>
              <a:t>Stake</a:t>
            </a:r>
            <a:endParaRPr lang="en-US" sz="2800" b="1" i="1" dirty="0">
              <a:solidFill>
                <a:schemeClr val="tx1"/>
              </a:solidFill>
              <a:latin typeface="Arial" panose="020B0604020202020204" pitchFamily="34" charset="0"/>
              <a:cs typeface="Arial" panose="020B0604020202020204" pitchFamily="34" charset="0"/>
            </a:endParaRPr>
          </a:p>
        </p:txBody>
      </p:sp>
      <p:sp>
        <p:nvSpPr>
          <p:cNvPr id="44" name="TextBox 43">
            <a:extLst>
              <a:ext uri="{FF2B5EF4-FFF2-40B4-BE49-F238E27FC236}">
                <a16:creationId xmlns:a16="http://schemas.microsoft.com/office/drawing/2014/main" id="{2593D181-94CA-45B4-916A-1B98A3A2FD3E}"/>
              </a:ext>
            </a:extLst>
          </p:cNvPr>
          <p:cNvSpPr txBox="1"/>
          <p:nvPr/>
        </p:nvSpPr>
        <p:spPr bwMode="auto">
          <a:xfrm>
            <a:off x="777657" y="2861915"/>
            <a:ext cx="4147547" cy="523220"/>
          </a:xfrm>
          <a:prstGeom prst="rect">
            <a:avLst/>
          </a:prstGeom>
          <a:solidFill>
            <a:schemeClr val="bg1"/>
          </a:solidFill>
          <a:ln w="76200">
            <a:solidFill>
              <a:srgbClr val="FFC000"/>
            </a:solidFill>
            <a:miter lim="800000"/>
            <a:headEnd/>
            <a:tailEnd/>
          </a:ln>
          <a:effectLst>
            <a:outerShdw blurRad="50800" dist="38100" dir="2700000" algn="tl" rotWithShape="0">
              <a:prstClr val="black">
                <a:alpha val="40000"/>
              </a:prstClr>
            </a:outerShdw>
          </a:effectLst>
        </p:spPr>
        <p:txBody>
          <a:bodyPr wrap="non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dirty="0">
                <a:solidFill>
                  <a:srgbClr val="FFFF00"/>
                </a:solidFill>
                <a:latin typeface="Arial" panose="020B0604020202020204" pitchFamily="34" charset="0"/>
                <a:cs typeface="Arial" panose="020B0604020202020204" pitchFamily="34" charset="0"/>
              </a:rPr>
              <a:t>To ensure good behavior</a:t>
            </a:r>
          </a:p>
        </p:txBody>
      </p:sp>
    </p:spTree>
    <p:extLst>
      <p:ext uri="{BB962C8B-B14F-4D97-AF65-F5344CB8AC3E}">
        <p14:creationId xmlns:p14="http://schemas.microsoft.com/office/powerpoint/2010/main" val="1203190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0" presetClass="path" presetSubtype="0" accel="50000" decel="50000" fill="hold" nodeType="clickEffect">
                                  <p:stCondLst>
                                    <p:cond delay="0"/>
                                  </p:stCondLst>
                                  <p:childTnLst>
                                    <p:animMotion origin="layout" path="M -0.01007 0.04445 L -0.01007 0.04445 C -0.03108 0.05278 -0.05278 0.0588 -0.07327 0.06945 C -0.1191 0.09306 -0.16164 0.13171 -0.19966 0.17199 C -0.22709 0.20093 -0.25365 0.23125 -0.2783 0.26435 C -0.30539 0.30023 -0.33004 0.33912 -0.35452 0.37824 C -0.36459 0.39445 -0.37327 0.41181 -0.38177 0.42963 C -0.38577 0.43796 -0.39028 0.44583 -0.39375 0.45463 C -0.39618 0.46042 -0.39809 0.46829 -0.39966 0.47523 L -0.39966 0.47523 " pathEditMode="relative" ptsTypes="AAAAAAAAAA">
                                      <p:cBhvr>
                                        <p:cTn id="14" dur="2000" fill="hold"/>
                                        <p:tgtEl>
                                          <p:spTgt spid="54"/>
                                        </p:tgtEl>
                                        <p:attrNameLst>
                                          <p:attrName>ppt_x</p:attrName>
                                          <p:attrName>ppt_y</p:attrName>
                                        </p:attrNameLst>
                                      </p:cBhvr>
                                    </p:animMotion>
                                  </p:childTnLst>
                                </p:cTn>
                              </p:par>
                            </p:childTnLst>
                          </p:cTn>
                        </p:par>
                        <p:par>
                          <p:cTn id="15" fill="hold">
                            <p:stCondLst>
                              <p:cond delay="2000"/>
                            </p:stCondLst>
                            <p:childTnLst>
                              <p:par>
                                <p:cTn id="16" presetID="0" presetClass="path" presetSubtype="0" accel="50000" decel="50000" fill="hold" nodeType="afterEffect">
                                  <p:stCondLst>
                                    <p:cond delay="0"/>
                                  </p:stCondLst>
                                  <p:childTnLst>
                                    <p:animMotion origin="layout" path="M -0.02778 0.05046 L -0.02778 0.05046 C -0.03073 0.05116 -0.03368 0.05162 -0.03646 0.05255 C -0.05833 0.06065 -0.08004 0.0706 -0.10226 0.07778 C -0.12031 0.08356 -0.13889 0.08519 -0.15695 0.09144 C -0.26701 0.12917 -0.26267 0.1213 -0.33559 0.17338 C -0.35035 0.18403 -0.36545 0.19375 -0.37917 0.20648 C -0.40538 0.23079 -0.43385 0.25255 -0.45521 0.28403 C -0.46059 0.2919 -0.46632 0.29954 -0.47153 0.30787 C -0.49045 0.33912 -0.49635 0.35278 -0.51076 0.39005 C -0.51597 0.40347 -0.52118 0.4169 -0.52535 0.43102 C -0.52917 0.44468 -0.53247 0.4588 -0.53472 0.47315 L -0.53802 0.49491 L -0.53472 0.49722 " pathEditMode="relative" ptsTypes="AAAAAAAAAAAAAA">
                                      <p:cBhvr>
                                        <p:cTn id="17" dur="2000" fill="hold"/>
                                        <p:tgtEl>
                                          <p:spTgt spid="57"/>
                                        </p:tgtEl>
                                        <p:attrNameLst>
                                          <p:attrName>ppt_x</p:attrName>
                                          <p:attrName>ppt_y</p:attrName>
                                        </p:attrNameLst>
                                      </p:cBhvr>
                                    </p:animMotion>
                                  </p:childTnLst>
                                </p:cTn>
                              </p:par>
                            </p:childTnLst>
                          </p:cTn>
                        </p:par>
                        <p:par>
                          <p:cTn id="18" fill="hold">
                            <p:stCondLst>
                              <p:cond delay="4000"/>
                            </p:stCondLst>
                            <p:childTnLst>
                              <p:par>
                                <p:cTn id="19" presetID="0" presetClass="path" presetSubtype="0" accel="50000" decel="50000" fill="hold" nodeType="afterEffect">
                                  <p:stCondLst>
                                    <p:cond delay="0"/>
                                  </p:stCondLst>
                                  <p:childTnLst>
                                    <p:animMotion origin="layout" path="M 0.00712 0.04051 L 0.00712 0.04051 C -0.05434 0.09746 0.01719 0.03287 -0.06562 0.09977 C -0.09305 0.12176 -0.11979 0.14537 -0.14687 0.16806 C -0.15711 0.17662 -0.16771 0.18403 -0.1776 0.19306 C -0.18211 0.19746 -0.1868 0.20139 -0.19132 0.20579 C -0.1934 0.20787 -0.19531 0.21019 -0.19722 0.2125 C -0.19826 0.21366 -0.19982 0.21597 -0.19982 0.21597 L -0.19982 0.21597 L -0.26475 0.03125 L -0.12465 -0.00162 L -0.16649 0.25255 " pathEditMode="relative" ptsTypes="AAAAAAAAAAAA">
                                      <p:cBhvr>
                                        <p:cTn id="20" dur="2000" fill="hold"/>
                                        <p:tgtEl>
                                          <p:spTgt spid="63"/>
                                        </p:tgtEl>
                                        <p:attrNameLst>
                                          <p:attrName>ppt_x</p:attrName>
                                          <p:attrName>ppt_y</p:attrName>
                                        </p:attrNameLst>
                                      </p:cBhvr>
                                    </p:animMotion>
                                  </p:childTnLst>
                                </p:cTn>
                              </p:par>
                            </p:childTnLst>
                          </p:cTn>
                        </p:par>
                        <p:par>
                          <p:cTn id="21" fill="hold">
                            <p:stCondLst>
                              <p:cond delay="6000"/>
                            </p:stCondLst>
                            <p:childTnLst>
                              <p:par>
                                <p:cTn id="22" presetID="0" presetClass="path" presetSubtype="0" accel="50000" decel="50000" fill="hold" nodeType="afterEffect">
                                  <p:stCondLst>
                                    <p:cond delay="0"/>
                                  </p:stCondLst>
                                  <p:childTnLst>
                                    <p:animMotion origin="layout" path="M -0.0066 0.06134 L -0.0066 0.06134 C -0.00174 0.11759 0.00642 0.16366 -0.0092 0.22084 C -0.01754 0.25139 -0.05399 0.28611 -0.0724 0.30394 C -0.08334 0.31435 -0.09393 0.32523 -0.10573 0.33357 C -0.15417 0.36829 -0.18611 0.37176 -0.24601 0.38611 C -0.38281 0.41875 -0.34705 0.41482 -0.43837 0.4169 C -0.47327 0.41482 -0.50851 0.41505 -0.5434 0.41111 C -0.55486 0.40972 -0.5658 0.40463 -0.57674 0.40093 C -0.58611 0.39769 -0.61563 0.38611 -0.62552 0.38033 C -0.66893 0.35486 -0.64757 0.36736 -0.67257 0.34491 C -0.68559 0.33334 -0.70035 0.32477 -0.71181 0.31088 C -0.71493 0.30695 -0.71771 0.30255 -0.72118 0.29931 C -0.72431 0.29676 -0.73143 0.29375 -0.73143 0.29375 L -0.73143 0.29375 " pathEditMode="relative" ptsTypes="AAAAAAAAAAAAAAA">
                                      <p:cBhvr>
                                        <p:cTn id="23" dur="2000" fill="hold"/>
                                        <p:tgtEl>
                                          <p:spTgt spid="60"/>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4"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TextBox 80">
            <a:extLst>
              <a:ext uri="{FF2B5EF4-FFF2-40B4-BE49-F238E27FC236}">
                <a16:creationId xmlns:a16="http://schemas.microsoft.com/office/drawing/2014/main" id="{47EAC206-FC44-42D9-83AE-B8FAC1B6CF61}"/>
              </a:ext>
            </a:extLst>
          </p:cNvPr>
          <p:cNvSpPr txBox="1"/>
          <p:nvPr/>
        </p:nvSpPr>
        <p:spPr bwMode="auto">
          <a:xfrm>
            <a:off x="426816" y="3621121"/>
            <a:ext cx="3062638" cy="2644177"/>
          </a:xfrm>
          <a:prstGeom prst="rect">
            <a:avLst/>
          </a:prstGeom>
          <a:solidFill>
            <a:schemeClr val="bg1"/>
          </a:solidFill>
          <a:ln w="76200">
            <a:solidFill>
              <a:schemeClr val="tx1"/>
            </a:solidFill>
            <a:miter lim="800000"/>
            <a:headEnd/>
            <a:tailEnd/>
          </a:ln>
          <a:effectLst>
            <a:outerShdw blurRad="50800" dist="38100" dir="2700000" algn="tl" rotWithShape="0">
              <a:prstClr val="black">
                <a:alpha val="40000"/>
              </a:prstClr>
            </a:outerShdw>
          </a:effectLst>
        </p:spPr>
        <p:txBody>
          <a:bodyPr wrap="none" rtlCol="0">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dirty="0">
                <a:solidFill>
                  <a:schemeClr val="tx1"/>
                </a:solidFill>
                <a:latin typeface="Arial" panose="020B0604020202020204" pitchFamily="34" charset="0"/>
                <a:cs typeface="Arial" panose="020B0604020202020204" pitchFamily="34" charset="0"/>
              </a:rPr>
              <a:t>lockbox</a:t>
            </a:r>
          </a:p>
        </p:txBody>
      </p:sp>
      <p:sp>
        <p:nvSpPr>
          <p:cNvPr id="2" name="Slide Number Placeholder 1">
            <a:extLst>
              <a:ext uri="{FF2B5EF4-FFF2-40B4-BE49-F238E27FC236}">
                <a16:creationId xmlns:a16="http://schemas.microsoft.com/office/drawing/2014/main" id="{F9FF164C-7E1D-4643-A12E-FDCBF6F75DD8}"/>
              </a:ext>
            </a:extLst>
          </p:cNvPr>
          <p:cNvSpPr>
            <a:spLocks noGrp="1"/>
          </p:cNvSpPr>
          <p:nvPr>
            <p:ph type="sldNum" sz="quarter" idx="11"/>
          </p:nvPr>
        </p:nvSpPr>
        <p:spPr/>
        <p:txBody>
          <a:bodyPr/>
          <a:lstStyle/>
          <a:p>
            <a:pPr>
              <a:defRPr/>
            </a:pPr>
            <a:fld id="{FE25F947-77F5-4CA6-8472-B4B2967773ED}" type="slidenum">
              <a:rPr lang="x-none" smtClean="0"/>
              <a:pPr>
                <a:defRPr/>
              </a:pPr>
              <a:t>71</a:t>
            </a:fld>
            <a:endParaRPr lang="en-US" dirty="0"/>
          </a:p>
        </p:txBody>
      </p:sp>
      <p:grpSp>
        <p:nvGrpSpPr>
          <p:cNvPr id="53" name="Group 52">
            <a:extLst>
              <a:ext uri="{FF2B5EF4-FFF2-40B4-BE49-F238E27FC236}">
                <a16:creationId xmlns:a16="http://schemas.microsoft.com/office/drawing/2014/main" id="{A425B5DB-B4EE-4D3B-A5DC-ECA0C31B4088}"/>
              </a:ext>
            </a:extLst>
          </p:cNvPr>
          <p:cNvGrpSpPr/>
          <p:nvPr/>
        </p:nvGrpSpPr>
        <p:grpSpPr>
          <a:xfrm>
            <a:off x="4507525" y="4667135"/>
            <a:ext cx="3995611" cy="1754962"/>
            <a:chOff x="519221" y="2019755"/>
            <a:chExt cx="9677400" cy="4250531"/>
          </a:xfrm>
        </p:grpSpPr>
        <p:sp>
          <p:nvSpPr>
            <p:cNvPr id="48" name="Vertical Scroll 25">
              <a:extLst>
                <a:ext uri="{FF2B5EF4-FFF2-40B4-BE49-F238E27FC236}">
                  <a16:creationId xmlns:a16="http://schemas.microsoft.com/office/drawing/2014/main" id="{590FA495-8651-434F-9593-77C9D17E23EF}"/>
                </a:ext>
              </a:extLst>
            </p:cNvPr>
            <p:cNvSpPr/>
            <p:nvPr/>
          </p:nvSpPr>
          <p:spPr>
            <a:xfrm>
              <a:off x="519221" y="2019755"/>
              <a:ext cx="2743200" cy="4250531"/>
            </a:xfrm>
            <a:prstGeom prst="verticalScroll">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dirty="0">
                <a:solidFill>
                  <a:schemeClr val="tx1"/>
                </a:solidFill>
                <a:latin typeface="Calibri" panose="020F0502020204030204" pitchFamily="34" charset="0"/>
                <a:cs typeface="Calibri" panose="020F0502020204030204" pitchFamily="34" charset="0"/>
              </a:endParaRPr>
            </a:p>
          </p:txBody>
        </p:sp>
        <p:sp>
          <p:nvSpPr>
            <p:cNvPr id="49" name="Right Arrow 11">
              <a:extLst>
                <a:ext uri="{FF2B5EF4-FFF2-40B4-BE49-F238E27FC236}">
                  <a16:creationId xmlns:a16="http://schemas.microsoft.com/office/drawing/2014/main" id="{BC1E93EC-5C10-4526-ADC9-6CBC47E6AA47}"/>
                </a:ext>
              </a:extLst>
            </p:cNvPr>
            <p:cNvSpPr/>
            <p:nvPr/>
          </p:nvSpPr>
          <p:spPr>
            <a:xfrm>
              <a:off x="3110021" y="4830894"/>
              <a:ext cx="990600" cy="914400"/>
            </a:xfrm>
            <a:prstGeom prst="rightArrow">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endParaRPr>
            </a:p>
          </p:txBody>
        </p:sp>
        <p:sp>
          <p:nvSpPr>
            <p:cNvPr id="50" name="Right Arrow 51">
              <a:extLst>
                <a:ext uri="{FF2B5EF4-FFF2-40B4-BE49-F238E27FC236}">
                  <a16:creationId xmlns:a16="http://schemas.microsoft.com/office/drawing/2014/main" id="{6C2FE584-93EC-4CF1-A41B-D018AC5E8FCC}"/>
                </a:ext>
              </a:extLst>
            </p:cNvPr>
            <p:cNvSpPr/>
            <p:nvPr/>
          </p:nvSpPr>
          <p:spPr>
            <a:xfrm>
              <a:off x="6767621" y="4785627"/>
              <a:ext cx="990600" cy="914400"/>
            </a:xfrm>
            <a:prstGeom prst="rightArrow">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endParaRPr>
            </a:p>
          </p:txBody>
        </p:sp>
        <p:sp>
          <p:nvSpPr>
            <p:cNvPr id="51" name="Vertical Scroll 53">
              <a:extLst>
                <a:ext uri="{FF2B5EF4-FFF2-40B4-BE49-F238E27FC236}">
                  <a16:creationId xmlns:a16="http://schemas.microsoft.com/office/drawing/2014/main" id="{54587AF1-1F99-491E-ABBC-29BDC250654A}"/>
                </a:ext>
              </a:extLst>
            </p:cNvPr>
            <p:cNvSpPr/>
            <p:nvPr/>
          </p:nvSpPr>
          <p:spPr>
            <a:xfrm>
              <a:off x="7453421" y="2019755"/>
              <a:ext cx="2743200" cy="4250531"/>
            </a:xfrm>
            <a:prstGeom prst="verticalScroll">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dirty="0">
                <a:solidFill>
                  <a:schemeClr val="tx1"/>
                </a:solidFill>
                <a:latin typeface="Calibri" panose="020F0502020204030204" pitchFamily="34" charset="0"/>
                <a:cs typeface="Calibri" panose="020F0502020204030204" pitchFamily="34" charset="0"/>
              </a:endParaRPr>
            </a:p>
          </p:txBody>
        </p:sp>
        <p:sp>
          <p:nvSpPr>
            <p:cNvPr id="52" name="Vertical Scroll 63">
              <a:extLst>
                <a:ext uri="{FF2B5EF4-FFF2-40B4-BE49-F238E27FC236}">
                  <a16:creationId xmlns:a16="http://schemas.microsoft.com/office/drawing/2014/main" id="{49B36528-6BA6-4F04-ADD2-9D59CAEB98E9}"/>
                </a:ext>
              </a:extLst>
            </p:cNvPr>
            <p:cNvSpPr/>
            <p:nvPr/>
          </p:nvSpPr>
          <p:spPr>
            <a:xfrm>
              <a:off x="3986321" y="2019755"/>
              <a:ext cx="2743200" cy="4250531"/>
            </a:xfrm>
            <a:prstGeom prst="verticalScroll">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dirty="0">
                <a:solidFill>
                  <a:schemeClr val="tx1"/>
                </a:solidFill>
                <a:latin typeface="Calibri" panose="020F0502020204030204" pitchFamily="34" charset="0"/>
                <a:cs typeface="Calibri" panose="020F0502020204030204" pitchFamily="34" charset="0"/>
              </a:endParaRPr>
            </a:p>
          </p:txBody>
        </p:sp>
      </p:grpSp>
      <p:grpSp>
        <p:nvGrpSpPr>
          <p:cNvPr id="69" name="Group 68">
            <a:extLst>
              <a:ext uri="{FF2B5EF4-FFF2-40B4-BE49-F238E27FC236}">
                <a16:creationId xmlns:a16="http://schemas.microsoft.com/office/drawing/2014/main" id="{86476FC0-3175-4ADB-B6B9-3DCF6CEB2B85}"/>
              </a:ext>
            </a:extLst>
          </p:cNvPr>
          <p:cNvGrpSpPr/>
          <p:nvPr/>
        </p:nvGrpSpPr>
        <p:grpSpPr>
          <a:xfrm>
            <a:off x="814305" y="3729360"/>
            <a:ext cx="1071563" cy="1071563"/>
            <a:chOff x="1897166" y="4292126"/>
            <a:chExt cx="1071563" cy="1071563"/>
          </a:xfrm>
        </p:grpSpPr>
        <p:pic>
          <p:nvPicPr>
            <p:cNvPr id="70" name="Picture 8" descr="White money bag icon - Free white money bag icons">
              <a:extLst>
                <a:ext uri="{FF2B5EF4-FFF2-40B4-BE49-F238E27FC236}">
                  <a16:creationId xmlns:a16="http://schemas.microsoft.com/office/drawing/2014/main" id="{8E978757-A547-438C-9894-17D162CF57A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97166" y="4292126"/>
              <a:ext cx="1071563" cy="1071563"/>
            </a:xfrm>
            <a:prstGeom prst="rect">
              <a:avLst/>
            </a:prstGeom>
            <a:solidFill>
              <a:srgbClr val="FF0000"/>
            </a:solidFill>
          </p:spPr>
        </p:pic>
        <p:sp>
          <p:nvSpPr>
            <p:cNvPr id="71" name="Rectangle 70">
              <a:extLst>
                <a:ext uri="{FF2B5EF4-FFF2-40B4-BE49-F238E27FC236}">
                  <a16:creationId xmlns:a16="http://schemas.microsoft.com/office/drawing/2014/main" id="{0B713A98-7300-4A25-9945-C8073B393681}"/>
                </a:ext>
              </a:extLst>
            </p:cNvPr>
            <p:cNvSpPr/>
            <p:nvPr/>
          </p:nvSpPr>
          <p:spPr bwMode="auto">
            <a:xfrm>
              <a:off x="2055342" y="4805264"/>
              <a:ext cx="755211" cy="461665"/>
            </a:xfrm>
            <a:prstGeom prst="rect">
              <a:avLst/>
            </a:prstGeom>
            <a:solidFill>
              <a:schemeClr val="tx1"/>
            </a:solidFill>
            <a:ln w="381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chemeClr val="bg2"/>
                  </a:solidFill>
                  <a:effectLst/>
                  <a:latin typeface="Lucida Console" pitchFamily="49" charset="0"/>
                </a:rPr>
                <a:t>ETH</a:t>
              </a:r>
            </a:p>
          </p:txBody>
        </p:sp>
      </p:grpSp>
      <p:grpSp>
        <p:nvGrpSpPr>
          <p:cNvPr id="72" name="Group 71">
            <a:extLst>
              <a:ext uri="{FF2B5EF4-FFF2-40B4-BE49-F238E27FC236}">
                <a16:creationId xmlns:a16="http://schemas.microsoft.com/office/drawing/2014/main" id="{0A773D1A-5DC5-41F6-B83A-A7EDF9DEA333}"/>
              </a:ext>
            </a:extLst>
          </p:cNvPr>
          <p:cNvGrpSpPr/>
          <p:nvPr/>
        </p:nvGrpSpPr>
        <p:grpSpPr>
          <a:xfrm>
            <a:off x="2089769" y="3743360"/>
            <a:ext cx="1071563" cy="1071563"/>
            <a:chOff x="1897166" y="4292126"/>
            <a:chExt cx="1071563" cy="1071563"/>
          </a:xfrm>
        </p:grpSpPr>
        <p:pic>
          <p:nvPicPr>
            <p:cNvPr id="73" name="Picture 8" descr="White money bag icon - Free white money bag icons">
              <a:extLst>
                <a:ext uri="{FF2B5EF4-FFF2-40B4-BE49-F238E27FC236}">
                  <a16:creationId xmlns:a16="http://schemas.microsoft.com/office/drawing/2014/main" id="{1B6CABDB-051D-4285-8EC8-EDC5FB44ACD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97166" y="4292126"/>
              <a:ext cx="1071563" cy="1071563"/>
            </a:xfrm>
            <a:prstGeom prst="rect">
              <a:avLst/>
            </a:prstGeom>
            <a:solidFill>
              <a:srgbClr val="FF0000"/>
            </a:solidFill>
          </p:spPr>
        </p:pic>
        <p:sp>
          <p:nvSpPr>
            <p:cNvPr id="74" name="Rectangle 73">
              <a:extLst>
                <a:ext uri="{FF2B5EF4-FFF2-40B4-BE49-F238E27FC236}">
                  <a16:creationId xmlns:a16="http://schemas.microsoft.com/office/drawing/2014/main" id="{8CFEB921-167F-4750-8295-3E54E2A272DD}"/>
                </a:ext>
              </a:extLst>
            </p:cNvPr>
            <p:cNvSpPr/>
            <p:nvPr/>
          </p:nvSpPr>
          <p:spPr bwMode="auto">
            <a:xfrm>
              <a:off x="2055342" y="4805264"/>
              <a:ext cx="755211" cy="461665"/>
            </a:xfrm>
            <a:prstGeom prst="rect">
              <a:avLst/>
            </a:prstGeom>
            <a:solidFill>
              <a:schemeClr val="tx1"/>
            </a:solidFill>
            <a:ln w="381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chemeClr val="bg2"/>
                  </a:solidFill>
                  <a:effectLst/>
                  <a:latin typeface="Lucida Console" pitchFamily="49" charset="0"/>
                </a:rPr>
                <a:t>ETH</a:t>
              </a:r>
            </a:p>
          </p:txBody>
        </p:sp>
      </p:grpSp>
      <p:grpSp>
        <p:nvGrpSpPr>
          <p:cNvPr id="75" name="Group 74">
            <a:extLst>
              <a:ext uri="{FF2B5EF4-FFF2-40B4-BE49-F238E27FC236}">
                <a16:creationId xmlns:a16="http://schemas.microsoft.com/office/drawing/2014/main" id="{B58B39D0-8A88-4A07-BF77-2F1221861B16}"/>
              </a:ext>
            </a:extLst>
          </p:cNvPr>
          <p:cNvGrpSpPr/>
          <p:nvPr/>
        </p:nvGrpSpPr>
        <p:grpSpPr>
          <a:xfrm>
            <a:off x="858358" y="4911140"/>
            <a:ext cx="1071563" cy="1071563"/>
            <a:chOff x="1897166" y="4292126"/>
            <a:chExt cx="1071563" cy="1071563"/>
          </a:xfrm>
        </p:grpSpPr>
        <p:pic>
          <p:nvPicPr>
            <p:cNvPr id="76" name="Picture 8" descr="White money bag icon - Free white money bag icons">
              <a:extLst>
                <a:ext uri="{FF2B5EF4-FFF2-40B4-BE49-F238E27FC236}">
                  <a16:creationId xmlns:a16="http://schemas.microsoft.com/office/drawing/2014/main" id="{EDD5454C-5162-4745-B84F-69ACFF87139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97166" y="4292126"/>
              <a:ext cx="1071563" cy="1071563"/>
            </a:xfrm>
            <a:prstGeom prst="rect">
              <a:avLst/>
            </a:prstGeom>
            <a:solidFill>
              <a:srgbClr val="FF0000"/>
            </a:solidFill>
          </p:spPr>
        </p:pic>
        <p:sp>
          <p:nvSpPr>
            <p:cNvPr id="77" name="Rectangle 76">
              <a:extLst>
                <a:ext uri="{FF2B5EF4-FFF2-40B4-BE49-F238E27FC236}">
                  <a16:creationId xmlns:a16="http://schemas.microsoft.com/office/drawing/2014/main" id="{E028B2DC-E366-4946-B13C-105E97558882}"/>
                </a:ext>
              </a:extLst>
            </p:cNvPr>
            <p:cNvSpPr/>
            <p:nvPr/>
          </p:nvSpPr>
          <p:spPr bwMode="auto">
            <a:xfrm>
              <a:off x="2055342" y="4805264"/>
              <a:ext cx="755211" cy="461665"/>
            </a:xfrm>
            <a:prstGeom prst="rect">
              <a:avLst/>
            </a:prstGeom>
            <a:solidFill>
              <a:schemeClr val="tx1"/>
            </a:solidFill>
            <a:ln w="381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chemeClr val="bg2"/>
                  </a:solidFill>
                  <a:effectLst/>
                  <a:latin typeface="Lucida Console" pitchFamily="49" charset="0"/>
                </a:rPr>
                <a:t>ETH</a:t>
              </a:r>
            </a:p>
          </p:txBody>
        </p:sp>
      </p:grpSp>
      <p:grpSp>
        <p:nvGrpSpPr>
          <p:cNvPr id="78" name="Group 77">
            <a:extLst>
              <a:ext uri="{FF2B5EF4-FFF2-40B4-BE49-F238E27FC236}">
                <a16:creationId xmlns:a16="http://schemas.microsoft.com/office/drawing/2014/main" id="{B02EA092-F5C6-4F42-B0A5-2023D344DBD9}"/>
              </a:ext>
            </a:extLst>
          </p:cNvPr>
          <p:cNvGrpSpPr/>
          <p:nvPr/>
        </p:nvGrpSpPr>
        <p:grpSpPr>
          <a:xfrm>
            <a:off x="2042855" y="5001340"/>
            <a:ext cx="1071563" cy="1071563"/>
            <a:chOff x="1897166" y="4292126"/>
            <a:chExt cx="1071563" cy="1071563"/>
          </a:xfrm>
        </p:grpSpPr>
        <p:pic>
          <p:nvPicPr>
            <p:cNvPr id="79" name="Picture 8" descr="White money bag icon - Free white money bag icons">
              <a:extLst>
                <a:ext uri="{FF2B5EF4-FFF2-40B4-BE49-F238E27FC236}">
                  <a16:creationId xmlns:a16="http://schemas.microsoft.com/office/drawing/2014/main" id="{357D2714-029E-44B7-89F7-6113AAAB1C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97166" y="4292126"/>
              <a:ext cx="1071563" cy="1071563"/>
            </a:xfrm>
            <a:prstGeom prst="rect">
              <a:avLst/>
            </a:prstGeom>
            <a:solidFill>
              <a:srgbClr val="FF0000"/>
            </a:solidFill>
          </p:spPr>
        </p:pic>
        <p:sp>
          <p:nvSpPr>
            <p:cNvPr id="80" name="Rectangle 79">
              <a:extLst>
                <a:ext uri="{FF2B5EF4-FFF2-40B4-BE49-F238E27FC236}">
                  <a16:creationId xmlns:a16="http://schemas.microsoft.com/office/drawing/2014/main" id="{1C0D313A-1E4D-47C6-9CAD-DC0F13F71FFC}"/>
                </a:ext>
              </a:extLst>
            </p:cNvPr>
            <p:cNvSpPr/>
            <p:nvPr/>
          </p:nvSpPr>
          <p:spPr bwMode="auto">
            <a:xfrm>
              <a:off x="2055342" y="4805264"/>
              <a:ext cx="755211" cy="461665"/>
            </a:xfrm>
            <a:prstGeom prst="rect">
              <a:avLst/>
            </a:prstGeom>
            <a:solidFill>
              <a:schemeClr val="tx1"/>
            </a:solidFill>
            <a:ln w="381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chemeClr val="bg2"/>
                  </a:solidFill>
                  <a:effectLst/>
                  <a:latin typeface="Lucida Console" pitchFamily="49" charset="0"/>
                </a:rPr>
                <a:t>ETH</a:t>
              </a:r>
            </a:p>
          </p:txBody>
        </p:sp>
      </p:grpSp>
      <p:grpSp>
        <p:nvGrpSpPr>
          <p:cNvPr id="84" name="Group 38">
            <a:extLst>
              <a:ext uri="{FF2B5EF4-FFF2-40B4-BE49-F238E27FC236}">
                <a16:creationId xmlns:a16="http://schemas.microsoft.com/office/drawing/2014/main" id="{FCEE6A4C-7E32-4667-80DB-B7F7370F3E84}"/>
              </a:ext>
            </a:extLst>
          </p:cNvPr>
          <p:cNvGrpSpPr>
            <a:grpSpLocks/>
          </p:cNvGrpSpPr>
          <p:nvPr/>
        </p:nvGrpSpPr>
        <p:grpSpPr bwMode="auto">
          <a:xfrm>
            <a:off x="5255882" y="560109"/>
            <a:ext cx="1510633" cy="909090"/>
            <a:chOff x="1295" y="669"/>
            <a:chExt cx="1115" cy="671"/>
          </a:xfrm>
        </p:grpSpPr>
        <p:sp>
          <p:nvSpPr>
            <p:cNvPr id="85" name="Freeform 39">
              <a:extLst>
                <a:ext uri="{FF2B5EF4-FFF2-40B4-BE49-F238E27FC236}">
                  <a16:creationId xmlns:a16="http://schemas.microsoft.com/office/drawing/2014/main" id="{87764858-BA07-486B-9D7B-71729429518E}"/>
                </a:ext>
              </a:extLst>
            </p:cNvPr>
            <p:cNvSpPr>
              <a:spLocks/>
            </p:cNvSpPr>
            <p:nvPr/>
          </p:nvSpPr>
          <p:spPr bwMode="auto">
            <a:xfrm>
              <a:off x="1344" y="720"/>
              <a:ext cx="912" cy="480"/>
            </a:xfrm>
            <a:custGeom>
              <a:avLst/>
              <a:gdLst>
                <a:gd name="T0" fmla="*/ 0 w 912"/>
                <a:gd name="T1" fmla="*/ 0 h 624"/>
                <a:gd name="T2" fmla="*/ 384 w 912"/>
                <a:gd name="T3" fmla="*/ 480 h 624"/>
                <a:gd name="T4" fmla="*/ 912 w 912"/>
                <a:gd name="T5" fmla="*/ 480 h 624"/>
                <a:gd name="T6" fmla="*/ 384 w 912"/>
                <a:gd name="T7" fmla="*/ 0 h 624"/>
                <a:gd name="T8" fmla="*/ 0 w 912"/>
                <a:gd name="T9" fmla="*/ 0 h 624"/>
                <a:gd name="T10" fmla="*/ 0 60000 65536"/>
                <a:gd name="T11" fmla="*/ 0 60000 65536"/>
                <a:gd name="T12" fmla="*/ 0 60000 65536"/>
                <a:gd name="T13" fmla="*/ 0 60000 65536"/>
                <a:gd name="T14" fmla="*/ 0 60000 65536"/>
                <a:gd name="T15" fmla="*/ 0 w 912"/>
                <a:gd name="T16" fmla="*/ 0 h 624"/>
                <a:gd name="T17" fmla="*/ 912 w 912"/>
                <a:gd name="T18" fmla="*/ 624 h 624"/>
              </a:gdLst>
              <a:ahLst/>
              <a:cxnLst>
                <a:cxn ang="T10">
                  <a:pos x="T0" y="T1"/>
                </a:cxn>
                <a:cxn ang="T11">
                  <a:pos x="T2" y="T3"/>
                </a:cxn>
                <a:cxn ang="T12">
                  <a:pos x="T4" y="T5"/>
                </a:cxn>
                <a:cxn ang="T13">
                  <a:pos x="T6" y="T7"/>
                </a:cxn>
                <a:cxn ang="T14">
                  <a:pos x="T8" y="T9"/>
                </a:cxn>
              </a:cxnLst>
              <a:rect l="T15" t="T16" r="T17" b="T18"/>
              <a:pathLst>
                <a:path w="912" h="624">
                  <a:moveTo>
                    <a:pt x="0" y="0"/>
                  </a:moveTo>
                  <a:lnTo>
                    <a:pt x="384" y="624"/>
                  </a:lnTo>
                  <a:lnTo>
                    <a:pt x="912" y="624"/>
                  </a:lnTo>
                  <a:lnTo>
                    <a:pt x="384" y="0"/>
                  </a:lnTo>
                  <a:lnTo>
                    <a:pt x="0" y="0"/>
                  </a:lnTo>
                  <a:close/>
                </a:path>
              </a:pathLst>
            </a:custGeom>
            <a:solidFill>
              <a:srgbClr val="DDDDDD"/>
            </a:solidFill>
            <a:ln w="38100">
              <a:solidFill>
                <a:schemeClr val="tx1"/>
              </a:solidFill>
              <a:round/>
              <a:headEnd/>
              <a:tailEnd/>
            </a:ln>
          </p:spPr>
          <p:txBody>
            <a:bodyPr wrap="none" anchor="ctr"/>
            <a:lstStyle/>
            <a:p>
              <a:endParaRPr lang="en-US" dirty="0">
                <a:latin typeface="Arial" pitchFamily="34" charset="0"/>
              </a:endParaRPr>
            </a:p>
          </p:txBody>
        </p:sp>
        <p:sp>
          <p:nvSpPr>
            <p:cNvPr id="86" name="Rectangle 40">
              <a:extLst>
                <a:ext uri="{FF2B5EF4-FFF2-40B4-BE49-F238E27FC236}">
                  <a16:creationId xmlns:a16="http://schemas.microsoft.com/office/drawing/2014/main" id="{06F639D1-271D-4A76-8A6F-B2133D98F574}"/>
                </a:ext>
              </a:extLst>
            </p:cNvPr>
            <p:cNvSpPr>
              <a:spLocks noChangeArrowheads="1"/>
            </p:cNvSpPr>
            <p:nvPr/>
          </p:nvSpPr>
          <p:spPr bwMode="auto">
            <a:xfrm>
              <a:off x="1728" y="1200"/>
              <a:ext cx="530" cy="140"/>
            </a:xfrm>
            <a:prstGeom prst="rect">
              <a:avLst/>
            </a:prstGeom>
            <a:solidFill>
              <a:srgbClr val="DDDDDD"/>
            </a:solidFill>
            <a:ln w="38100" algn="ctr">
              <a:solidFill>
                <a:schemeClr val="tx1"/>
              </a:solidFill>
              <a:miter lim="800000"/>
              <a:headEnd/>
              <a:tailEnd/>
            </a:ln>
          </p:spPr>
          <p:txBody>
            <a:bodyPr wrap="none" anchor="ctr"/>
            <a:lstStyle/>
            <a:p>
              <a:endParaRPr lang="en-US" dirty="0">
                <a:latin typeface="Arial" pitchFamily="34" charset="0"/>
              </a:endParaRPr>
            </a:p>
          </p:txBody>
        </p:sp>
        <p:sp>
          <p:nvSpPr>
            <p:cNvPr id="87" name="Freeform 41">
              <a:extLst>
                <a:ext uri="{FF2B5EF4-FFF2-40B4-BE49-F238E27FC236}">
                  <a16:creationId xmlns:a16="http://schemas.microsoft.com/office/drawing/2014/main" id="{67E6A32F-66C1-4293-9C31-5CD90A7078DA}"/>
                </a:ext>
              </a:extLst>
            </p:cNvPr>
            <p:cNvSpPr>
              <a:spLocks/>
            </p:cNvSpPr>
            <p:nvPr/>
          </p:nvSpPr>
          <p:spPr bwMode="auto">
            <a:xfrm>
              <a:off x="1335" y="720"/>
              <a:ext cx="393" cy="615"/>
            </a:xfrm>
            <a:custGeom>
              <a:avLst/>
              <a:gdLst>
                <a:gd name="T0" fmla="*/ 9 w 393"/>
                <a:gd name="T1" fmla="*/ 0 h 615"/>
                <a:gd name="T2" fmla="*/ 0 w 393"/>
                <a:gd name="T3" fmla="*/ 121 h 615"/>
                <a:gd name="T4" fmla="*/ 393 w 393"/>
                <a:gd name="T5" fmla="*/ 615 h 615"/>
                <a:gd name="T6" fmla="*/ 393 w 393"/>
                <a:gd name="T7" fmla="*/ 480 h 615"/>
                <a:gd name="T8" fmla="*/ 9 w 393"/>
                <a:gd name="T9" fmla="*/ 0 h 615"/>
                <a:gd name="T10" fmla="*/ 0 60000 65536"/>
                <a:gd name="T11" fmla="*/ 0 60000 65536"/>
                <a:gd name="T12" fmla="*/ 0 60000 65536"/>
                <a:gd name="T13" fmla="*/ 0 60000 65536"/>
                <a:gd name="T14" fmla="*/ 0 60000 65536"/>
                <a:gd name="T15" fmla="*/ 0 w 393"/>
                <a:gd name="T16" fmla="*/ 0 h 615"/>
                <a:gd name="T17" fmla="*/ 393 w 393"/>
                <a:gd name="T18" fmla="*/ 615 h 615"/>
              </a:gdLst>
              <a:ahLst/>
              <a:cxnLst>
                <a:cxn ang="T10">
                  <a:pos x="T0" y="T1"/>
                </a:cxn>
                <a:cxn ang="T11">
                  <a:pos x="T2" y="T3"/>
                </a:cxn>
                <a:cxn ang="T12">
                  <a:pos x="T4" y="T5"/>
                </a:cxn>
                <a:cxn ang="T13">
                  <a:pos x="T6" y="T7"/>
                </a:cxn>
                <a:cxn ang="T14">
                  <a:pos x="T8" y="T9"/>
                </a:cxn>
              </a:cxnLst>
              <a:rect l="T15" t="T16" r="T17" b="T18"/>
              <a:pathLst>
                <a:path w="393" h="615">
                  <a:moveTo>
                    <a:pt x="9" y="0"/>
                  </a:moveTo>
                  <a:lnTo>
                    <a:pt x="0" y="121"/>
                  </a:lnTo>
                  <a:lnTo>
                    <a:pt x="393" y="615"/>
                  </a:lnTo>
                  <a:lnTo>
                    <a:pt x="393" y="480"/>
                  </a:lnTo>
                  <a:lnTo>
                    <a:pt x="9" y="0"/>
                  </a:lnTo>
                  <a:close/>
                </a:path>
              </a:pathLst>
            </a:custGeom>
            <a:solidFill>
              <a:srgbClr val="DDDDDD"/>
            </a:solidFill>
            <a:ln w="38100">
              <a:solidFill>
                <a:schemeClr val="tx1"/>
              </a:solidFill>
              <a:round/>
              <a:headEnd/>
              <a:tailEnd/>
            </a:ln>
          </p:spPr>
          <p:txBody>
            <a:bodyPr wrap="none" anchor="ctr"/>
            <a:lstStyle/>
            <a:p>
              <a:endParaRPr lang="en-US" dirty="0">
                <a:latin typeface="Arial" pitchFamily="34" charset="0"/>
              </a:endParaRPr>
            </a:p>
          </p:txBody>
        </p:sp>
        <p:sp>
          <p:nvSpPr>
            <p:cNvPr id="88" name="Freeform 42">
              <a:extLst>
                <a:ext uri="{FF2B5EF4-FFF2-40B4-BE49-F238E27FC236}">
                  <a16:creationId xmlns:a16="http://schemas.microsoft.com/office/drawing/2014/main" id="{1C2C2F61-E6B1-4540-9D2C-C6E20D28E7A1}"/>
                </a:ext>
              </a:extLst>
            </p:cNvPr>
            <p:cNvSpPr>
              <a:spLocks/>
            </p:cNvSpPr>
            <p:nvPr/>
          </p:nvSpPr>
          <p:spPr bwMode="auto">
            <a:xfrm>
              <a:off x="1335" y="912"/>
              <a:ext cx="537" cy="359"/>
            </a:xfrm>
            <a:custGeom>
              <a:avLst/>
              <a:gdLst>
                <a:gd name="T0" fmla="*/ 338 w 537"/>
                <a:gd name="T1" fmla="*/ 258 h 359"/>
                <a:gd name="T2" fmla="*/ 345 w 537"/>
                <a:gd name="T3" fmla="*/ 336 h 359"/>
                <a:gd name="T4" fmla="*/ 164 w 537"/>
                <a:gd name="T5" fmla="*/ 359 h 359"/>
                <a:gd name="T6" fmla="*/ 0 w 537"/>
                <a:gd name="T7" fmla="*/ 176 h 359"/>
                <a:gd name="T8" fmla="*/ 281 w 537"/>
                <a:gd name="T9" fmla="*/ 0 h 359"/>
                <a:gd name="T10" fmla="*/ 537 w 537"/>
                <a:gd name="T11" fmla="*/ 122 h 359"/>
                <a:gd name="T12" fmla="*/ 505 w 537"/>
                <a:gd name="T13" fmla="*/ 153 h 359"/>
                <a:gd name="T14" fmla="*/ 274 w 537"/>
                <a:gd name="T15" fmla="*/ 75 h 359"/>
                <a:gd name="T16" fmla="*/ 91 w 537"/>
                <a:gd name="T17" fmla="*/ 176 h 359"/>
                <a:gd name="T18" fmla="*/ 201 w 537"/>
                <a:gd name="T19" fmla="*/ 304 h 359"/>
                <a:gd name="T20" fmla="*/ 338 w 537"/>
                <a:gd name="T21" fmla="*/ 258 h 35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37"/>
                <a:gd name="T34" fmla="*/ 0 h 359"/>
                <a:gd name="T35" fmla="*/ 537 w 537"/>
                <a:gd name="T36" fmla="*/ 359 h 35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37" h="359">
                  <a:moveTo>
                    <a:pt x="338" y="258"/>
                  </a:moveTo>
                  <a:lnTo>
                    <a:pt x="345" y="336"/>
                  </a:lnTo>
                  <a:lnTo>
                    <a:pt x="164" y="359"/>
                  </a:lnTo>
                  <a:lnTo>
                    <a:pt x="0" y="176"/>
                  </a:lnTo>
                  <a:lnTo>
                    <a:pt x="281" y="0"/>
                  </a:lnTo>
                  <a:lnTo>
                    <a:pt x="537" y="122"/>
                  </a:lnTo>
                  <a:lnTo>
                    <a:pt x="505" y="153"/>
                  </a:lnTo>
                  <a:lnTo>
                    <a:pt x="274" y="75"/>
                  </a:lnTo>
                  <a:lnTo>
                    <a:pt x="91" y="176"/>
                  </a:lnTo>
                  <a:lnTo>
                    <a:pt x="201" y="304"/>
                  </a:lnTo>
                  <a:lnTo>
                    <a:pt x="338" y="258"/>
                  </a:lnTo>
                  <a:close/>
                </a:path>
              </a:pathLst>
            </a:custGeom>
            <a:solidFill>
              <a:schemeClr val="tx1"/>
            </a:solidFill>
            <a:ln w="9525">
              <a:solidFill>
                <a:schemeClr val="tx1"/>
              </a:solidFill>
              <a:round/>
              <a:headEnd/>
              <a:tailEnd/>
            </a:ln>
          </p:spPr>
          <p:txBody>
            <a:bodyPr wrap="none" anchor="ctr"/>
            <a:lstStyle/>
            <a:p>
              <a:endParaRPr lang="en-US" dirty="0">
                <a:latin typeface="Arial" pitchFamily="34" charset="0"/>
              </a:endParaRPr>
            </a:p>
          </p:txBody>
        </p:sp>
        <p:sp>
          <p:nvSpPr>
            <p:cNvPr id="89" name="Freeform 43">
              <a:extLst>
                <a:ext uri="{FF2B5EF4-FFF2-40B4-BE49-F238E27FC236}">
                  <a16:creationId xmlns:a16="http://schemas.microsoft.com/office/drawing/2014/main" id="{37815B8B-2E9F-4619-8532-6164318D295B}"/>
                </a:ext>
              </a:extLst>
            </p:cNvPr>
            <p:cNvSpPr>
              <a:spLocks/>
            </p:cNvSpPr>
            <p:nvPr/>
          </p:nvSpPr>
          <p:spPr bwMode="auto">
            <a:xfrm>
              <a:off x="1309" y="789"/>
              <a:ext cx="419" cy="245"/>
            </a:xfrm>
            <a:custGeom>
              <a:avLst/>
              <a:gdLst>
                <a:gd name="T0" fmla="*/ 264 w 537"/>
                <a:gd name="T1" fmla="*/ 176 h 359"/>
                <a:gd name="T2" fmla="*/ 269 w 537"/>
                <a:gd name="T3" fmla="*/ 229 h 359"/>
                <a:gd name="T4" fmla="*/ 128 w 537"/>
                <a:gd name="T5" fmla="*/ 245 h 359"/>
                <a:gd name="T6" fmla="*/ 0 w 537"/>
                <a:gd name="T7" fmla="*/ 120 h 359"/>
                <a:gd name="T8" fmla="*/ 219 w 537"/>
                <a:gd name="T9" fmla="*/ 0 h 359"/>
                <a:gd name="T10" fmla="*/ 419 w 537"/>
                <a:gd name="T11" fmla="*/ 83 h 359"/>
                <a:gd name="T12" fmla="*/ 394 w 537"/>
                <a:gd name="T13" fmla="*/ 104 h 359"/>
                <a:gd name="T14" fmla="*/ 214 w 537"/>
                <a:gd name="T15" fmla="*/ 51 h 359"/>
                <a:gd name="T16" fmla="*/ 71 w 537"/>
                <a:gd name="T17" fmla="*/ 120 h 359"/>
                <a:gd name="T18" fmla="*/ 157 w 537"/>
                <a:gd name="T19" fmla="*/ 207 h 359"/>
                <a:gd name="T20" fmla="*/ 264 w 537"/>
                <a:gd name="T21" fmla="*/ 176 h 35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37"/>
                <a:gd name="T34" fmla="*/ 0 h 359"/>
                <a:gd name="T35" fmla="*/ 537 w 537"/>
                <a:gd name="T36" fmla="*/ 359 h 35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37" h="359">
                  <a:moveTo>
                    <a:pt x="338" y="258"/>
                  </a:moveTo>
                  <a:lnTo>
                    <a:pt x="345" y="336"/>
                  </a:lnTo>
                  <a:lnTo>
                    <a:pt x="164" y="359"/>
                  </a:lnTo>
                  <a:lnTo>
                    <a:pt x="0" y="176"/>
                  </a:lnTo>
                  <a:lnTo>
                    <a:pt x="281" y="0"/>
                  </a:lnTo>
                  <a:lnTo>
                    <a:pt x="537" y="122"/>
                  </a:lnTo>
                  <a:lnTo>
                    <a:pt x="505" y="153"/>
                  </a:lnTo>
                  <a:lnTo>
                    <a:pt x="274" y="75"/>
                  </a:lnTo>
                  <a:lnTo>
                    <a:pt x="91" y="176"/>
                  </a:lnTo>
                  <a:lnTo>
                    <a:pt x="201" y="304"/>
                  </a:lnTo>
                  <a:lnTo>
                    <a:pt x="338" y="258"/>
                  </a:lnTo>
                  <a:close/>
                </a:path>
              </a:pathLst>
            </a:custGeom>
            <a:solidFill>
              <a:schemeClr val="tx1"/>
            </a:solidFill>
            <a:ln w="9525">
              <a:solidFill>
                <a:schemeClr val="tx1"/>
              </a:solidFill>
              <a:round/>
              <a:headEnd/>
              <a:tailEnd/>
            </a:ln>
          </p:spPr>
          <p:txBody>
            <a:bodyPr wrap="none" anchor="ctr"/>
            <a:lstStyle/>
            <a:p>
              <a:endParaRPr lang="en-US" dirty="0">
                <a:latin typeface="Arial" pitchFamily="34" charset="0"/>
              </a:endParaRPr>
            </a:p>
          </p:txBody>
        </p:sp>
        <p:sp>
          <p:nvSpPr>
            <p:cNvPr id="90" name="Freeform 44">
              <a:extLst>
                <a:ext uri="{FF2B5EF4-FFF2-40B4-BE49-F238E27FC236}">
                  <a16:creationId xmlns:a16="http://schemas.microsoft.com/office/drawing/2014/main" id="{7BF4ED7A-5A00-43A2-B5CA-EB580B80E4AA}"/>
                </a:ext>
              </a:extLst>
            </p:cNvPr>
            <p:cNvSpPr>
              <a:spLocks/>
            </p:cNvSpPr>
            <p:nvPr/>
          </p:nvSpPr>
          <p:spPr bwMode="auto">
            <a:xfrm>
              <a:off x="1295" y="672"/>
              <a:ext cx="320" cy="240"/>
            </a:xfrm>
            <a:custGeom>
              <a:avLst/>
              <a:gdLst>
                <a:gd name="T0" fmla="*/ 201 w 537"/>
                <a:gd name="T1" fmla="*/ 172 h 359"/>
                <a:gd name="T2" fmla="*/ 206 w 537"/>
                <a:gd name="T3" fmla="*/ 225 h 359"/>
                <a:gd name="T4" fmla="*/ 98 w 537"/>
                <a:gd name="T5" fmla="*/ 240 h 359"/>
                <a:gd name="T6" fmla="*/ 0 w 537"/>
                <a:gd name="T7" fmla="*/ 118 h 359"/>
                <a:gd name="T8" fmla="*/ 167 w 537"/>
                <a:gd name="T9" fmla="*/ 0 h 359"/>
                <a:gd name="T10" fmla="*/ 320 w 537"/>
                <a:gd name="T11" fmla="*/ 82 h 359"/>
                <a:gd name="T12" fmla="*/ 301 w 537"/>
                <a:gd name="T13" fmla="*/ 102 h 359"/>
                <a:gd name="T14" fmla="*/ 163 w 537"/>
                <a:gd name="T15" fmla="*/ 50 h 359"/>
                <a:gd name="T16" fmla="*/ 54 w 537"/>
                <a:gd name="T17" fmla="*/ 118 h 359"/>
                <a:gd name="T18" fmla="*/ 120 w 537"/>
                <a:gd name="T19" fmla="*/ 203 h 359"/>
                <a:gd name="T20" fmla="*/ 201 w 537"/>
                <a:gd name="T21" fmla="*/ 172 h 35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37"/>
                <a:gd name="T34" fmla="*/ 0 h 359"/>
                <a:gd name="T35" fmla="*/ 537 w 537"/>
                <a:gd name="T36" fmla="*/ 359 h 35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37" h="359">
                  <a:moveTo>
                    <a:pt x="338" y="258"/>
                  </a:moveTo>
                  <a:lnTo>
                    <a:pt x="345" y="336"/>
                  </a:lnTo>
                  <a:lnTo>
                    <a:pt x="164" y="359"/>
                  </a:lnTo>
                  <a:lnTo>
                    <a:pt x="0" y="176"/>
                  </a:lnTo>
                  <a:lnTo>
                    <a:pt x="281" y="0"/>
                  </a:lnTo>
                  <a:lnTo>
                    <a:pt x="537" y="122"/>
                  </a:lnTo>
                  <a:lnTo>
                    <a:pt x="505" y="153"/>
                  </a:lnTo>
                  <a:lnTo>
                    <a:pt x="274" y="75"/>
                  </a:lnTo>
                  <a:lnTo>
                    <a:pt x="91" y="176"/>
                  </a:lnTo>
                  <a:lnTo>
                    <a:pt x="201" y="304"/>
                  </a:lnTo>
                  <a:lnTo>
                    <a:pt x="338" y="258"/>
                  </a:lnTo>
                  <a:close/>
                </a:path>
              </a:pathLst>
            </a:custGeom>
            <a:solidFill>
              <a:schemeClr val="tx1"/>
            </a:solidFill>
            <a:ln w="9525">
              <a:solidFill>
                <a:schemeClr val="tx1"/>
              </a:solidFill>
              <a:round/>
              <a:headEnd/>
              <a:tailEnd/>
            </a:ln>
          </p:spPr>
          <p:txBody>
            <a:bodyPr wrap="none" anchor="ctr"/>
            <a:lstStyle/>
            <a:p>
              <a:endParaRPr lang="en-US" dirty="0">
                <a:latin typeface="Arial" pitchFamily="34" charset="0"/>
              </a:endParaRPr>
            </a:p>
          </p:txBody>
        </p:sp>
        <p:sp>
          <p:nvSpPr>
            <p:cNvPr id="91" name="Freeform 45">
              <a:extLst>
                <a:ext uri="{FF2B5EF4-FFF2-40B4-BE49-F238E27FC236}">
                  <a16:creationId xmlns:a16="http://schemas.microsoft.com/office/drawing/2014/main" id="{324DF585-797B-4314-A44B-4E911F7E4BAC}"/>
                </a:ext>
              </a:extLst>
            </p:cNvPr>
            <p:cNvSpPr>
              <a:spLocks/>
            </p:cNvSpPr>
            <p:nvPr/>
          </p:nvSpPr>
          <p:spPr bwMode="auto">
            <a:xfrm>
              <a:off x="1770" y="789"/>
              <a:ext cx="419" cy="245"/>
            </a:xfrm>
            <a:custGeom>
              <a:avLst/>
              <a:gdLst>
                <a:gd name="T0" fmla="*/ 241 w 419"/>
                <a:gd name="T1" fmla="*/ 171 h 245"/>
                <a:gd name="T2" fmla="*/ 260 w 419"/>
                <a:gd name="T3" fmla="*/ 217 h 245"/>
                <a:gd name="T4" fmla="*/ 291 w 419"/>
                <a:gd name="T5" fmla="*/ 245 h 245"/>
                <a:gd name="T6" fmla="*/ 419 w 419"/>
                <a:gd name="T7" fmla="*/ 120 h 245"/>
                <a:gd name="T8" fmla="*/ 200 w 419"/>
                <a:gd name="T9" fmla="*/ 0 h 245"/>
                <a:gd name="T10" fmla="*/ 0 w 419"/>
                <a:gd name="T11" fmla="*/ 83 h 245"/>
                <a:gd name="T12" fmla="*/ 25 w 419"/>
                <a:gd name="T13" fmla="*/ 104 h 245"/>
                <a:gd name="T14" fmla="*/ 205 w 419"/>
                <a:gd name="T15" fmla="*/ 51 h 245"/>
                <a:gd name="T16" fmla="*/ 348 w 419"/>
                <a:gd name="T17" fmla="*/ 120 h 245"/>
                <a:gd name="T18" fmla="*/ 262 w 419"/>
                <a:gd name="T19" fmla="*/ 207 h 245"/>
                <a:gd name="T20" fmla="*/ 241 w 419"/>
                <a:gd name="T21" fmla="*/ 171 h 24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19"/>
                <a:gd name="T34" fmla="*/ 0 h 245"/>
                <a:gd name="T35" fmla="*/ 419 w 419"/>
                <a:gd name="T36" fmla="*/ 245 h 245"/>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19" h="245">
                  <a:moveTo>
                    <a:pt x="241" y="171"/>
                  </a:moveTo>
                  <a:lnTo>
                    <a:pt x="260" y="217"/>
                  </a:lnTo>
                  <a:lnTo>
                    <a:pt x="291" y="245"/>
                  </a:lnTo>
                  <a:lnTo>
                    <a:pt x="419" y="120"/>
                  </a:lnTo>
                  <a:lnTo>
                    <a:pt x="200" y="0"/>
                  </a:lnTo>
                  <a:lnTo>
                    <a:pt x="0" y="83"/>
                  </a:lnTo>
                  <a:lnTo>
                    <a:pt x="25" y="104"/>
                  </a:lnTo>
                  <a:lnTo>
                    <a:pt x="205" y="51"/>
                  </a:lnTo>
                  <a:lnTo>
                    <a:pt x="348" y="120"/>
                  </a:lnTo>
                  <a:lnTo>
                    <a:pt x="262" y="207"/>
                  </a:lnTo>
                  <a:lnTo>
                    <a:pt x="241" y="171"/>
                  </a:lnTo>
                  <a:close/>
                </a:path>
              </a:pathLst>
            </a:custGeom>
            <a:solidFill>
              <a:schemeClr val="tx1"/>
            </a:solidFill>
            <a:ln w="9525">
              <a:solidFill>
                <a:schemeClr val="tx1"/>
              </a:solidFill>
              <a:round/>
              <a:headEnd/>
              <a:tailEnd/>
            </a:ln>
          </p:spPr>
          <p:txBody>
            <a:bodyPr wrap="none" anchor="ctr"/>
            <a:lstStyle/>
            <a:p>
              <a:endParaRPr lang="en-US" dirty="0">
                <a:latin typeface="Arial" pitchFamily="34" charset="0"/>
              </a:endParaRPr>
            </a:p>
          </p:txBody>
        </p:sp>
        <p:sp>
          <p:nvSpPr>
            <p:cNvPr id="92" name="Freeform 46">
              <a:extLst>
                <a:ext uri="{FF2B5EF4-FFF2-40B4-BE49-F238E27FC236}">
                  <a16:creationId xmlns:a16="http://schemas.microsoft.com/office/drawing/2014/main" id="{4E3307F7-BC1C-40B0-B7C7-EA0159F78B50}"/>
                </a:ext>
              </a:extLst>
            </p:cNvPr>
            <p:cNvSpPr>
              <a:spLocks/>
            </p:cNvSpPr>
            <p:nvPr/>
          </p:nvSpPr>
          <p:spPr bwMode="auto">
            <a:xfrm>
              <a:off x="1673" y="669"/>
              <a:ext cx="320" cy="240"/>
            </a:xfrm>
            <a:custGeom>
              <a:avLst/>
              <a:gdLst>
                <a:gd name="T0" fmla="*/ 201 w 320"/>
                <a:gd name="T1" fmla="*/ 172 h 240"/>
                <a:gd name="T2" fmla="*/ 274 w 320"/>
                <a:gd name="T3" fmla="*/ 227 h 240"/>
                <a:gd name="T4" fmla="*/ 222 w 320"/>
                <a:gd name="T5" fmla="*/ 240 h 240"/>
                <a:gd name="T6" fmla="*/ 320 w 320"/>
                <a:gd name="T7" fmla="*/ 118 h 240"/>
                <a:gd name="T8" fmla="*/ 153 w 320"/>
                <a:gd name="T9" fmla="*/ 0 h 240"/>
                <a:gd name="T10" fmla="*/ 0 w 320"/>
                <a:gd name="T11" fmla="*/ 82 h 240"/>
                <a:gd name="T12" fmla="*/ 19 w 320"/>
                <a:gd name="T13" fmla="*/ 102 h 240"/>
                <a:gd name="T14" fmla="*/ 157 w 320"/>
                <a:gd name="T15" fmla="*/ 50 h 240"/>
                <a:gd name="T16" fmla="*/ 266 w 320"/>
                <a:gd name="T17" fmla="*/ 118 h 240"/>
                <a:gd name="T18" fmla="*/ 200 w 320"/>
                <a:gd name="T19" fmla="*/ 203 h 240"/>
                <a:gd name="T20" fmla="*/ 201 w 320"/>
                <a:gd name="T21" fmla="*/ 172 h 24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20"/>
                <a:gd name="T34" fmla="*/ 0 h 240"/>
                <a:gd name="T35" fmla="*/ 320 w 320"/>
                <a:gd name="T36" fmla="*/ 240 h 24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20" h="240">
                  <a:moveTo>
                    <a:pt x="201" y="172"/>
                  </a:moveTo>
                  <a:lnTo>
                    <a:pt x="274" y="227"/>
                  </a:lnTo>
                  <a:lnTo>
                    <a:pt x="222" y="240"/>
                  </a:lnTo>
                  <a:lnTo>
                    <a:pt x="320" y="118"/>
                  </a:lnTo>
                  <a:lnTo>
                    <a:pt x="153" y="0"/>
                  </a:lnTo>
                  <a:lnTo>
                    <a:pt x="0" y="82"/>
                  </a:lnTo>
                  <a:lnTo>
                    <a:pt x="19" y="102"/>
                  </a:lnTo>
                  <a:lnTo>
                    <a:pt x="157" y="50"/>
                  </a:lnTo>
                  <a:lnTo>
                    <a:pt x="266" y="118"/>
                  </a:lnTo>
                  <a:lnTo>
                    <a:pt x="200" y="203"/>
                  </a:lnTo>
                  <a:lnTo>
                    <a:pt x="201" y="172"/>
                  </a:lnTo>
                  <a:close/>
                </a:path>
              </a:pathLst>
            </a:custGeom>
            <a:solidFill>
              <a:schemeClr val="tx1"/>
            </a:solidFill>
            <a:ln w="9525">
              <a:solidFill>
                <a:schemeClr val="tx1"/>
              </a:solidFill>
              <a:round/>
              <a:headEnd/>
              <a:tailEnd/>
            </a:ln>
          </p:spPr>
          <p:txBody>
            <a:bodyPr wrap="none" anchor="ctr"/>
            <a:lstStyle/>
            <a:p>
              <a:endParaRPr lang="en-US" dirty="0">
                <a:latin typeface="Arial" pitchFamily="34" charset="0"/>
              </a:endParaRPr>
            </a:p>
          </p:txBody>
        </p:sp>
        <p:sp>
          <p:nvSpPr>
            <p:cNvPr id="93" name="Freeform 47">
              <a:extLst>
                <a:ext uri="{FF2B5EF4-FFF2-40B4-BE49-F238E27FC236}">
                  <a16:creationId xmlns:a16="http://schemas.microsoft.com/office/drawing/2014/main" id="{1ABB1878-1B1B-4839-ABC4-662E43D50E86}"/>
                </a:ext>
              </a:extLst>
            </p:cNvPr>
            <p:cNvSpPr>
              <a:spLocks/>
            </p:cNvSpPr>
            <p:nvPr/>
          </p:nvSpPr>
          <p:spPr bwMode="auto">
            <a:xfrm>
              <a:off x="1873" y="854"/>
              <a:ext cx="537" cy="359"/>
            </a:xfrm>
            <a:custGeom>
              <a:avLst/>
              <a:gdLst>
                <a:gd name="T0" fmla="*/ 349 w 537"/>
                <a:gd name="T1" fmla="*/ 316 h 359"/>
                <a:gd name="T2" fmla="*/ 330 w 537"/>
                <a:gd name="T3" fmla="*/ 307 h 359"/>
                <a:gd name="T4" fmla="*/ 321 w 537"/>
                <a:gd name="T5" fmla="*/ 344 h 359"/>
                <a:gd name="T6" fmla="*/ 373 w 537"/>
                <a:gd name="T7" fmla="*/ 359 h 359"/>
                <a:gd name="T8" fmla="*/ 537 w 537"/>
                <a:gd name="T9" fmla="*/ 176 h 359"/>
                <a:gd name="T10" fmla="*/ 256 w 537"/>
                <a:gd name="T11" fmla="*/ 0 h 359"/>
                <a:gd name="T12" fmla="*/ 0 w 537"/>
                <a:gd name="T13" fmla="*/ 122 h 359"/>
                <a:gd name="T14" fmla="*/ 32 w 537"/>
                <a:gd name="T15" fmla="*/ 153 h 359"/>
                <a:gd name="T16" fmla="*/ 263 w 537"/>
                <a:gd name="T17" fmla="*/ 75 h 359"/>
                <a:gd name="T18" fmla="*/ 446 w 537"/>
                <a:gd name="T19" fmla="*/ 176 h 359"/>
                <a:gd name="T20" fmla="*/ 336 w 537"/>
                <a:gd name="T21" fmla="*/ 304 h 359"/>
                <a:gd name="T22" fmla="*/ 349 w 537"/>
                <a:gd name="T23" fmla="*/ 289 h 359"/>
                <a:gd name="T24" fmla="*/ 330 w 537"/>
                <a:gd name="T25" fmla="*/ 289 h 359"/>
                <a:gd name="T26" fmla="*/ 312 w 537"/>
                <a:gd name="T27" fmla="*/ 289 h 359"/>
                <a:gd name="T28" fmla="*/ 349 w 537"/>
                <a:gd name="T29" fmla="*/ 316 h 35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537"/>
                <a:gd name="T46" fmla="*/ 0 h 359"/>
                <a:gd name="T47" fmla="*/ 537 w 537"/>
                <a:gd name="T48" fmla="*/ 359 h 35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537" h="359">
                  <a:moveTo>
                    <a:pt x="349" y="316"/>
                  </a:moveTo>
                  <a:lnTo>
                    <a:pt x="330" y="307"/>
                  </a:lnTo>
                  <a:lnTo>
                    <a:pt x="321" y="344"/>
                  </a:lnTo>
                  <a:lnTo>
                    <a:pt x="373" y="359"/>
                  </a:lnTo>
                  <a:lnTo>
                    <a:pt x="537" y="176"/>
                  </a:lnTo>
                  <a:lnTo>
                    <a:pt x="256" y="0"/>
                  </a:lnTo>
                  <a:lnTo>
                    <a:pt x="0" y="122"/>
                  </a:lnTo>
                  <a:lnTo>
                    <a:pt x="32" y="153"/>
                  </a:lnTo>
                  <a:lnTo>
                    <a:pt x="263" y="75"/>
                  </a:lnTo>
                  <a:lnTo>
                    <a:pt x="446" y="176"/>
                  </a:lnTo>
                  <a:lnTo>
                    <a:pt x="336" y="304"/>
                  </a:lnTo>
                  <a:lnTo>
                    <a:pt x="349" y="289"/>
                  </a:lnTo>
                  <a:lnTo>
                    <a:pt x="330" y="289"/>
                  </a:lnTo>
                  <a:lnTo>
                    <a:pt x="312" y="289"/>
                  </a:lnTo>
                  <a:lnTo>
                    <a:pt x="349" y="316"/>
                  </a:lnTo>
                  <a:close/>
                </a:path>
              </a:pathLst>
            </a:custGeom>
            <a:solidFill>
              <a:schemeClr val="tx1"/>
            </a:solidFill>
            <a:ln w="9525">
              <a:solidFill>
                <a:schemeClr val="tx1"/>
              </a:solidFill>
              <a:round/>
              <a:headEnd/>
              <a:tailEnd/>
            </a:ln>
          </p:spPr>
          <p:txBody>
            <a:bodyPr wrap="none" anchor="ctr"/>
            <a:lstStyle/>
            <a:p>
              <a:endParaRPr lang="en-US" dirty="0">
                <a:latin typeface="Arial" pitchFamily="34" charset="0"/>
              </a:endParaRPr>
            </a:p>
          </p:txBody>
        </p:sp>
      </p:grpSp>
      <p:sp>
        <p:nvSpPr>
          <p:cNvPr id="105" name="TextBox 104">
            <a:extLst>
              <a:ext uri="{FF2B5EF4-FFF2-40B4-BE49-F238E27FC236}">
                <a16:creationId xmlns:a16="http://schemas.microsoft.com/office/drawing/2014/main" id="{6BB9735F-2746-4448-896D-40576DE9C801}"/>
              </a:ext>
            </a:extLst>
          </p:cNvPr>
          <p:cNvSpPr txBox="1"/>
          <p:nvPr/>
        </p:nvSpPr>
        <p:spPr bwMode="auto">
          <a:xfrm>
            <a:off x="415452" y="1176185"/>
            <a:ext cx="3780202" cy="523220"/>
          </a:xfrm>
          <a:prstGeom prst="rect">
            <a:avLst/>
          </a:prstGeom>
          <a:solidFill>
            <a:schemeClr val="bg1"/>
          </a:solidFill>
          <a:ln w="76200">
            <a:solidFill>
              <a:srgbClr val="FF0000"/>
            </a:solidFill>
            <a:miter lim="800000"/>
            <a:headEnd/>
            <a:tailEnd/>
          </a:ln>
          <a:effectLst>
            <a:outerShdw blurRad="50800" dist="38100" dir="2700000" algn="tl" rotWithShape="0">
              <a:prstClr val="black">
                <a:alpha val="40000"/>
              </a:prstClr>
            </a:outerShdw>
          </a:effectLst>
        </p:spPr>
        <p:txBody>
          <a:bodyPr wrap="non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dirty="0">
                <a:solidFill>
                  <a:srgbClr val="FFFF00"/>
                </a:solidFill>
                <a:latin typeface="Arial" panose="020B0604020202020204" pitchFamily="34" charset="0"/>
                <a:cs typeface="Arial" panose="020B0604020202020204" pitchFamily="34" charset="0"/>
              </a:rPr>
              <a:t>Stake is </a:t>
            </a:r>
            <a:r>
              <a:rPr lang="en-US" sz="2800" i="1" dirty="0">
                <a:solidFill>
                  <a:schemeClr val="tx1"/>
                </a:solidFill>
                <a:latin typeface="Arial" panose="020B0604020202020204" pitchFamily="34" charset="0"/>
                <a:cs typeface="Arial" panose="020B0604020202020204" pitchFamily="34" charset="0"/>
              </a:rPr>
              <a:t>slashed</a:t>
            </a:r>
            <a:r>
              <a:rPr lang="en-US" sz="2800" dirty="0">
                <a:solidFill>
                  <a:srgbClr val="FFFF00"/>
                </a:solidFill>
                <a:latin typeface="Arial" panose="020B0604020202020204" pitchFamily="34" charset="0"/>
                <a:cs typeface="Arial" panose="020B0604020202020204" pitchFamily="34" charset="0"/>
              </a:rPr>
              <a:t> for …</a:t>
            </a:r>
            <a:endParaRPr lang="en-US" sz="2800" i="1" dirty="0">
              <a:solidFill>
                <a:srgbClr val="FFFF00"/>
              </a:solidFill>
              <a:latin typeface="Arial" panose="020B0604020202020204" pitchFamily="34" charset="0"/>
              <a:cs typeface="Arial" panose="020B0604020202020204" pitchFamily="34" charset="0"/>
            </a:endParaRPr>
          </a:p>
        </p:txBody>
      </p:sp>
      <p:sp>
        <p:nvSpPr>
          <p:cNvPr id="107" name="TextBox 3">
            <a:extLst>
              <a:ext uri="{FF2B5EF4-FFF2-40B4-BE49-F238E27FC236}">
                <a16:creationId xmlns:a16="http://schemas.microsoft.com/office/drawing/2014/main" id="{F1DE1823-F522-418C-A7B4-B67567125257}"/>
              </a:ext>
            </a:extLst>
          </p:cNvPr>
          <p:cNvSpPr txBox="1"/>
          <p:nvPr/>
        </p:nvSpPr>
        <p:spPr bwMode="auto">
          <a:xfrm>
            <a:off x="415452" y="1973453"/>
            <a:ext cx="2318199" cy="523220"/>
          </a:xfrm>
          <a:prstGeom prst="rect">
            <a:avLst/>
          </a:prstGeom>
          <a:solidFill>
            <a:schemeClr val="bg1"/>
          </a:solidFill>
          <a:ln w="76200">
            <a:solidFill>
              <a:schemeClr val="accent2">
                <a:lumMod val="40000"/>
                <a:lumOff val="60000"/>
              </a:schemeClr>
            </a:solidFill>
            <a:miter lim="800000"/>
            <a:headEnd/>
            <a:tailEnd/>
          </a:ln>
          <a:effectLst>
            <a:outerShdw blurRad="50800" dist="38100" dir="2700000" algn="tl" rotWithShape="0">
              <a:prstClr val="black">
                <a:alpha val="40000"/>
              </a:prstClr>
            </a:outerShdw>
          </a:effectLst>
        </p:spPr>
        <p:txBody>
          <a:bodyPr wrap="non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dirty="0">
                <a:solidFill>
                  <a:srgbClr val="FFFF00"/>
                </a:solidFill>
                <a:latin typeface="Arial" panose="020B0604020202020204" pitchFamily="34" charset="0"/>
                <a:cs typeface="Arial" panose="020B0604020202020204" pitchFamily="34" charset="0"/>
              </a:rPr>
              <a:t>Going off-line</a:t>
            </a:r>
          </a:p>
        </p:txBody>
      </p:sp>
      <p:sp>
        <p:nvSpPr>
          <p:cNvPr id="108" name="TextBox 107">
            <a:extLst>
              <a:ext uri="{FF2B5EF4-FFF2-40B4-BE49-F238E27FC236}">
                <a16:creationId xmlns:a16="http://schemas.microsoft.com/office/drawing/2014/main" id="{AA94E949-97A8-402D-B2C3-F14BFB594634}"/>
              </a:ext>
            </a:extLst>
          </p:cNvPr>
          <p:cNvSpPr txBox="1"/>
          <p:nvPr/>
        </p:nvSpPr>
        <p:spPr bwMode="auto">
          <a:xfrm>
            <a:off x="415452" y="378917"/>
            <a:ext cx="1902509" cy="523220"/>
          </a:xfrm>
          <a:prstGeom prst="rect">
            <a:avLst/>
          </a:prstGeom>
          <a:solidFill>
            <a:schemeClr val="bg1"/>
          </a:solidFill>
          <a:ln w="76200">
            <a:solidFill>
              <a:schemeClr val="tx1">
                <a:lumMod val="85000"/>
              </a:schemeClr>
            </a:solidFill>
            <a:miter lim="800000"/>
            <a:headEnd/>
            <a:tailEnd/>
          </a:ln>
          <a:effectLst>
            <a:outerShdw blurRad="50800" dist="38100" dir="2700000" algn="tl" rotWithShape="0">
              <a:prstClr val="black">
                <a:alpha val="40000"/>
              </a:prstClr>
            </a:outerShdw>
          </a:effectLst>
        </p:spPr>
        <p:txBody>
          <a:bodyPr wrap="non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b="1" dirty="0">
                <a:solidFill>
                  <a:schemeClr val="tx1"/>
                </a:solidFill>
                <a:latin typeface="Arial" panose="020B0604020202020204" pitchFamily="34" charset="0"/>
                <a:cs typeface="Arial" panose="020B0604020202020204" pitchFamily="34" charset="0"/>
              </a:rPr>
              <a:t>Validators</a:t>
            </a:r>
            <a:endParaRPr lang="en-US" sz="2800" b="1" i="1" dirty="0">
              <a:solidFill>
                <a:schemeClr val="tx1"/>
              </a:solidFill>
              <a:latin typeface="Arial" panose="020B0604020202020204" pitchFamily="34" charset="0"/>
              <a:cs typeface="Arial" panose="020B0604020202020204" pitchFamily="34" charset="0"/>
            </a:endParaRPr>
          </a:p>
        </p:txBody>
      </p:sp>
      <p:grpSp>
        <p:nvGrpSpPr>
          <p:cNvPr id="13" name="Group 50">
            <a:extLst>
              <a:ext uri="{FF2B5EF4-FFF2-40B4-BE49-F238E27FC236}">
                <a16:creationId xmlns:a16="http://schemas.microsoft.com/office/drawing/2014/main" id="{2F8DE530-D5A4-C424-9194-A34F0C80338D}"/>
              </a:ext>
            </a:extLst>
          </p:cNvPr>
          <p:cNvGrpSpPr>
            <a:grpSpLocks/>
          </p:cNvGrpSpPr>
          <p:nvPr/>
        </p:nvGrpSpPr>
        <p:grpSpPr bwMode="auto">
          <a:xfrm>
            <a:off x="4411665" y="1775422"/>
            <a:ext cx="1447800" cy="1295400"/>
            <a:chOff x="3168" y="1824"/>
            <a:chExt cx="912" cy="816"/>
          </a:xfrm>
          <a:effectLst>
            <a:glow rad="101600">
              <a:schemeClr val="accent3">
                <a:satMod val="175000"/>
                <a:alpha val="40000"/>
              </a:schemeClr>
            </a:glow>
          </a:effectLst>
        </p:grpSpPr>
        <p:sp>
          <p:nvSpPr>
            <p:cNvPr id="14" name="Freeform 51">
              <a:extLst>
                <a:ext uri="{FF2B5EF4-FFF2-40B4-BE49-F238E27FC236}">
                  <a16:creationId xmlns:a16="http://schemas.microsoft.com/office/drawing/2014/main" id="{AFB17527-DD6A-B17C-1F9A-CF58F7D8DDC6}"/>
                </a:ext>
              </a:extLst>
            </p:cNvPr>
            <p:cNvSpPr>
              <a:spLocks/>
            </p:cNvSpPr>
            <p:nvPr/>
          </p:nvSpPr>
          <p:spPr bwMode="auto">
            <a:xfrm>
              <a:off x="3936" y="2064"/>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2"/>
            </a:solidFill>
            <a:ln w="9525">
              <a:solidFill>
                <a:schemeClr val="bg1"/>
              </a:solidFill>
              <a:round/>
              <a:headEnd/>
              <a:tailEnd/>
            </a:ln>
          </p:spPr>
          <p:txBody>
            <a:bodyPr wrap="none" anchor="ctr"/>
            <a:lstStyle/>
            <a:p>
              <a:endParaRPr lang="en-US" dirty="0"/>
            </a:p>
          </p:txBody>
        </p:sp>
        <p:sp>
          <p:nvSpPr>
            <p:cNvPr id="15" name="Freeform 52">
              <a:extLst>
                <a:ext uri="{FF2B5EF4-FFF2-40B4-BE49-F238E27FC236}">
                  <a16:creationId xmlns:a16="http://schemas.microsoft.com/office/drawing/2014/main" id="{BCB120C6-75BF-AE46-9FF4-CC13AA3A6D68}"/>
                </a:ext>
              </a:extLst>
            </p:cNvPr>
            <p:cNvSpPr>
              <a:spLocks/>
            </p:cNvSpPr>
            <p:nvPr/>
          </p:nvSpPr>
          <p:spPr bwMode="auto">
            <a:xfrm>
              <a:off x="3728" y="1920"/>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2"/>
            </a:solidFill>
            <a:ln w="9525">
              <a:solidFill>
                <a:schemeClr val="bg1"/>
              </a:solidFill>
              <a:round/>
              <a:headEnd/>
              <a:tailEnd/>
            </a:ln>
          </p:spPr>
          <p:txBody>
            <a:bodyPr wrap="none" anchor="ctr"/>
            <a:lstStyle/>
            <a:p>
              <a:endParaRPr lang="en-US" dirty="0"/>
            </a:p>
          </p:txBody>
        </p:sp>
        <p:sp>
          <p:nvSpPr>
            <p:cNvPr id="16" name="Freeform 53">
              <a:extLst>
                <a:ext uri="{FF2B5EF4-FFF2-40B4-BE49-F238E27FC236}">
                  <a16:creationId xmlns:a16="http://schemas.microsoft.com/office/drawing/2014/main" id="{D916B76F-942F-6B23-1EBD-16A192B3423A}"/>
                </a:ext>
              </a:extLst>
            </p:cNvPr>
            <p:cNvSpPr>
              <a:spLocks/>
            </p:cNvSpPr>
            <p:nvPr/>
          </p:nvSpPr>
          <p:spPr bwMode="auto">
            <a:xfrm>
              <a:off x="3504" y="1824"/>
              <a:ext cx="144" cy="288"/>
            </a:xfrm>
            <a:custGeom>
              <a:avLst/>
              <a:gdLst>
                <a:gd name="T0" fmla="*/ 0 w 144"/>
                <a:gd name="T1" fmla="*/ 41 h 336"/>
                <a:gd name="T2" fmla="*/ 96 w 144"/>
                <a:gd name="T3" fmla="*/ 0 h 336"/>
                <a:gd name="T4" fmla="*/ 144 w 144"/>
                <a:gd name="T5" fmla="*/ 41 h 336"/>
                <a:gd name="T6" fmla="*/ 144 w 144"/>
                <a:gd name="T7" fmla="*/ 288 h 336"/>
                <a:gd name="T8" fmla="*/ 96 w 144"/>
                <a:gd name="T9" fmla="*/ 247 h 336"/>
                <a:gd name="T10" fmla="*/ 96 w 144"/>
                <a:gd name="T11" fmla="*/ 82 h 336"/>
                <a:gd name="T12" fmla="*/ 0 w 144"/>
                <a:gd name="T13" fmla="*/ 123 h 336"/>
                <a:gd name="T14" fmla="*/ 0 w 144"/>
                <a:gd name="T15" fmla="*/ 41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2"/>
            </a:solidFill>
            <a:ln w="9525">
              <a:solidFill>
                <a:schemeClr val="bg1"/>
              </a:solidFill>
              <a:round/>
              <a:headEnd/>
              <a:tailEnd/>
            </a:ln>
          </p:spPr>
          <p:txBody>
            <a:bodyPr wrap="none" anchor="ctr"/>
            <a:lstStyle/>
            <a:p>
              <a:endParaRPr lang="en-US" dirty="0"/>
            </a:p>
          </p:txBody>
        </p:sp>
        <p:sp>
          <p:nvSpPr>
            <p:cNvPr id="17" name="Freeform 54">
              <a:extLst>
                <a:ext uri="{FF2B5EF4-FFF2-40B4-BE49-F238E27FC236}">
                  <a16:creationId xmlns:a16="http://schemas.microsoft.com/office/drawing/2014/main" id="{E075751B-A8D2-C920-D550-954DF076A7C8}"/>
                </a:ext>
              </a:extLst>
            </p:cNvPr>
            <p:cNvSpPr>
              <a:spLocks/>
            </p:cNvSpPr>
            <p:nvPr/>
          </p:nvSpPr>
          <p:spPr bwMode="auto">
            <a:xfrm>
              <a:off x="3243" y="1824"/>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 name="T10" fmla="*/ 0 60000 65536"/>
                <a:gd name="T11" fmla="*/ 0 60000 65536"/>
                <a:gd name="T12" fmla="*/ 0 60000 65536"/>
                <a:gd name="T13" fmla="*/ 0 60000 65536"/>
                <a:gd name="T14" fmla="*/ 0 60000 65536"/>
                <a:gd name="T15" fmla="*/ 0 w 789"/>
                <a:gd name="T16" fmla="*/ 0 h 535"/>
                <a:gd name="T17" fmla="*/ 789 w 789"/>
                <a:gd name="T18" fmla="*/ 535 h 535"/>
              </a:gdLst>
              <a:ahLst/>
              <a:cxnLst>
                <a:cxn ang="T10">
                  <a:pos x="T0" y="T1"/>
                </a:cxn>
                <a:cxn ang="T11">
                  <a:pos x="T2" y="T3"/>
                </a:cxn>
                <a:cxn ang="T12">
                  <a:pos x="T4" y="T5"/>
                </a:cxn>
                <a:cxn ang="T13">
                  <a:pos x="T6" y="T7"/>
                </a:cxn>
                <a:cxn ang="T14">
                  <a:pos x="T8" y="T9"/>
                </a:cxn>
              </a:cxnLst>
              <a:rect l="T15" t="T16" r="T17" b="T18"/>
              <a:pathLst>
                <a:path w="789" h="535">
                  <a:moveTo>
                    <a:pt x="261" y="0"/>
                  </a:moveTo>
                  <a:lnTo>
                    <a:pt x="789" y="336"/>
                  </a:lnTo>
                  <a:lnTo>
                    <a:pt x="494" y="535"/>
                  </a:lnTo>
                  <a:lnTo>
                    <a:pt x="0" y="96"/>
                  </a:lnTo>
                  <a:lnTo>
                    <a:pt x="261" y="0"/>
                  </a:lnTo>
                  <a:close/>
                </a:path>
              </a:pathLst>
            </a:custGeom>
            <a:solidFill>
              <a:srgbClr val="FF0000"/>
            </a:solidFill>
            <a:ln w="38100">
              <a:solidFill>
                <a:schemeClr val="bg1"/>
              </a:solidFill>
              <a:round/>
              <a:headEnd/>
              <a:tailEnd/>
            </a:ln>
          </p:spPr>
          <p:txBody>
            <a:bodyPr wrap="none" anchor="ctr"/>
            <a:lstStyle/>
            <a:p>
              <a:endParaRPr lang="en-US" dirty="0"/>
            </a:p>
          </p:txBody>
        </p:sp>
        <p:sp>
          <p:nvSpPr>
            <p:cNvPr id="18" name="Freeform 55">
              <a:extLst>
                <a:ext uri="{FF2B5EF4-FFF2-40B4-BE49-F238E27FC236}">
                  <a16:creationId xmlns:a16="http://schemas.microsoft.com/office/drawing/2014/main" id="{C6E922EC-97E3-25D6-BDB6-6B38B42DEC3B}"/>
                </a:ext>
              </a:extLst>
            </p:cNvPr>
            <p:cNvSpPr>
              <a:spLocks/>
            </p:cNvSpPr>
            <p:nvPr/>
          </p:nvSpPr>
          <p:spPr bwMode="auto">
            <a:xfrm>
              <a:off x="3253" y="1920"/>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 name="T10" fmla="*/ 0 60000 65536"/>
                <a:gd name="T11" fmla="*/ 0 60000 65536"/>
                <a:gd name="T12" fmla="*/ 0 60000 65536"/>
                <a:gd name="T13" fmla="*/ 0 60000 65536"/>
                <a:gd name="T14" fmla="*/ 0 60000 65536"/>
                <a:gd name="T15" fmla="*/ 0 w 491"/>
                <a:gd name="T16" fmla="*/ 0 h 567"/>
                <a:gd name="T17" fmla="*/ 491 w 491"/>
                <a:gd name="T18" fmla="*/ 567 h 567"/>
              </a:gdLst>
              <a:ahLst/>
              <a:cxnLst>
                <a:cxn ang="T10">
                  <a:pos x="T0" y="T1"/>
                </a:cxn>
                <a:cxn ang="T11">
                  <a:pos x="T2" y="T3"/>
                </a:cxn>
                <a:cxn ang="T12">
                  <a:pos x="T4" y="T5"/>
                </a:cxn>
                <a:cxn ang="T13">
                  <a:pos x="T6" y="T7"/>
                </a:cxn>
                <a:cxn ang="T14">
                  <a:pos x="T8" y="T9"/>
                </a:cxn>
              </a:cxnLst>
              <a:rect l="T15" t="T16" r="T17" b="T18"/>
              <a:pathLst>
                <a:path w="491" h="567">
                  <a:moveTo>
                    <a:pt x="11" y="0"/>
                  </a:moveTo>
                  <a:lnTo>
                    <a:pt x="491" y="432"/>
                  </a:lnTo>
                  <a:lnTo>
                    <a:pt x="484" y="567"/>
                  </a:lnTo>
                  <a:lnTo>
                    <a:pt x="0" y="119"/>
                  </a:lnTo>
                  <a:lnTo>
                    <a:pt x="11" y="0"/>
                  </a:lnTo>
                  <a:close/>
                </a:path>
              </a:pathLst>
            </a:custGeom>
            <a:solidFill>
              <a:srgbClr val="FF0000"/>
            </a:solidFill>
            <a:ln w="38100">
              <a:solidFill>
                <a:schemeClr val="bg1"/>
              </a:solidFill>
              <a:round/>
              <a:headEnd/>
              <a:tailEnd/>
            </a:ln>
          </p:spPr>
          <p:txBody>
            <a:bodyPr wrap="none" anchor="ctr"/>
            <a:lstStyle/>
            <a:p>
              <a:endParaRPr lang="en-US" dirty="0"/>
            </a:p>
          </p:txBody>
        </p:sp>
        <p:sp>
          <p:nvSpPr>
            <p:cNvPr id="19" name="Freeform 56">
              <a:extLst>
                <a:ext uri="{FF2B5EF4-FFF2-40B4-BE49-F238E27FC236}">
                  <a16:creationId xmlns:a16="http://schemas.microsoft.com/office/drawing/2014/main" id="{5B023268-CC73-4697-B518-4B3316A1798B}"/>
                </a:ext>
              </a:extLst>
            </p:cNvPr>
            <p:cNvSpPr>
              <a:spLocks/>
            </p:cNvSpPr>
            <p:nvPr/>
          </p:nvSpPr>
          <p:spPr bwMode="auto">
            <a:xfrm>
              <a:off x="3728" y="2160"/>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 name="T10" fmla="*/ 0 60000 65536"/>
                <a:gd name="T11" fmla="*/ 0 60000 65536"/>
                <a:gd name="T12" fmla="*/ 0 60000 65536"/>
                <a:gd name="T13" fmla="*/ 0 60000 65536"/>
                <a:gd name="T14" fmla="*/ 0 60000 65536"/>
                <a:gd name="T15" fmla="*/ 0 w 304"/>
                <a:gd name="T16" fmla="*/ 0 h 327"/>
                <a:gd name="T17" fmla="*/ 304 w 304"/>
                <a:gd name="T18" fmla="*/ 327 h 327"/>
              </a:gdLst>
              <a:ahLst/>
              <a:cxnLst>
                <a:cxn ang="T10">
                  <a:pos x="T0" y="T1"/>
                </a:cxn>
                <a:cxn ang="T11">
                  <a:pos x="T2" y="T3"/>
                </a:cxn>
                <a:cxn ang="T12">
                  <a:pos x="T4" y="T5"/>
                </a:cxn>
                <a:cxn ang="T13">
                  <a:pos x="T6" y="T7"/>
                </a:cxn>
                <a:cxn ang="T14">
                  <a:pos x="T8" y="T9"/>
                </a:cxn>
              </a:cxnLst>
              <a:rect l="T15" t="T16" r="T17" b="T18"/>
              <a:pathLst>
                <a:path w="304" h="327">
                  <a:moveTo>
                    <a:pt x="304" y="0"/>
                  </a:moveTo>
                  <a:lnTo>
                    <a:pt x="304" y="96"/>
                  </a:lnTo>
                  <a:lnTo>
                    <a:pt x="0" y="327"/>
                  </a:lnTo>
                  <a:lnTo>
                    <a:pt x="18" y="181"/>
                  </a:lnTo>
                  <a:lnTo>
                    <a:pt x="304" y="0"/>
                  </a:lnTo>
                  <a:close/>
                </a:path>
              </a:pathLst>
            </a:custGeom>
            <a:solidFill>
              <a:srgbClr val="FF0000"/>
            </a:solidFill>
            <a:ln w="38100">
              <a:solidFill>
                <a:schemeClr val="bg1"/>
              </a:solidFill>
              <a:round/>
              <a:headEnd/>
              <a:tailEnd/>
            </a:ln>
          </p:spPr>
          <p:txBody>
            <a:bodyPr wrap="none" anchor="ctr"/>
            <a:lstStyle/>
            <a:p>
              <a:endParaRPr lang="en-US" dirty="0"/>
            </a:p>
          </p:txBody>
        </p:sp>
        <p:sp>
          <p:nvSpPr>
            <p:cNvPr id="20" name="Freeform 57">
              <a:extLst>
                <a:ext uri="{FF2B5EF4-FFF2-40B4-BE49-F238E27FC236}">
                  <a16:creationId xmlns:a16="http://schemas.microsoft.com/office/drawing/2014/main" id="{2196C8AD-A81A-AF35-D36F-17874AF9EB50}"/>
                </a:ext>
              </a:extLst>
            </p:cNvPr>
            <p:cNvSpPr>
              <a:spLocks/>
            </p:cNvSpPr>
            <p:nvPr/>
          </p:nvSpPr>
          <p:spPr bwMode="auto">
            <a:xfrm>
              <a:off x="3504" y="2304"/>
              <a:ext cx="240" cy="336"/>
            </a:xfrm>
            <a:custGeom>
              <a:avLst/>
              <a:gdLst>
                <a:gd name="T0" fmla="*/ 137 w 336"/>
                <a:gd name="T1" fmla="*/ 0 h 432"/>
                <a:gd name="T2" fmla="*/ 240 w 336"/>
                <a:gd name="T3" fmla="*/ 75 h 432"/>
                <a:gd name="T4" fmla="*/ 69 w 336"/>
                <a:gd name="T5" fmla="*/ 112 h 432"/>
                <a:gd name="T6" fmla="*/ 69 w 336"/>
                <a:gd name="T7" fmla="*/ 336 h 432"/>
                <a:gd name="T8" fmla="*/ 0 w 336"/>
                <a:gd name="T9" fmla="*/ 261 h 432"/>
                <a:gd name="T10" fmla="*/ 0 w 336"/>
                <a:gd name="T11" fmla="*/ 37 h 432"/>
                <a:gd name="T12" fmla="*/ 137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2"/>
            </a:solidFill>
            <a:ln w="9525">
              <a:solidFill>
                <a:schemeClr val="bg1"/>
              </a:solidFill>
              <a:round/>
              <a:headEnd/>
              <a:tailEnd/>
            </a:ln>
          </p:spPr>
          <p:txBody>
            <a:bodyPr wrap="none" anchor="ctr"/>
            <a:lstStyle/>
            <a:p>
              <a:endParaRPr lang="en-US" dirty="0"/>
            </a:p>
          </p:txBody>
        </p:sp>
        <p:sp>
          <p:nvSpPr>
            <p:cNvPr id="21" name="Freeform 58">
              <a:extLst>
                <a:ext uri="{FF2B5EF4-FFF2-40B4-BE49-F238E27FC236}">
                  <a16:creationId xmlns:a16="http://schemas.microsoft.com/office/drawing/2014/main" id="{DC6CFF22-327D-5F8B-BA3C-EAC1AED50ECA}"/>
                </a:ext>
              </a:extLst>
            </p:cNvPr>
            <p:cNvSpPr>
              <a:spLocks/>
            </p:cNvSpPr>
            <p:nvPr/>
          </p:nvSpPr>
          <p:spPr bwMode="auto">
            <a:xfrm>
              <a:off x="3312" y="2160"/>
              <a:ext cx="240" cy="288"/>
            </a:xfrm>
            <a:custGeom>
              <a:avLst/>
              <a:gdLst>
                <a:gd name="T0" fmla="*/ 137 w 336"/>
                <a:gd name="T1" fmla="*/ 0 h 432"/>
                <a:gd name="T2" fmla="*/ 240 w 336"/>
                <a:gd name="T3" fmla="*/ 64 h 432"/>
                <a:gd name="T4" fmla="*/ 69 w 336"/>
                <a:gd name="T5" fmla="*/ 96 h 432"/>
                <a:gd name="T6" fmla="*/ 69 w 336"/>
                <a:gd name="T7" fmla="*/ 288 h 432"/>
                <a:gd name="T8" fmla="*/ 0 w 336"/>
                <a:gd name="T9" fmla="*/ 224 h 432"/>
                <a:gd name="T10" fmla="*/ 0 w 336"/>
                <a:gd name="T11" fmla="*/ 32 h 432"/>
                <a:gd name="T12" fmla="*/ 137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2"/>
            </a:solidFill>
            <a:ln w="9525">
              <a:solidFill>
                <a:schemeClr val="bg1"/>
              </a:solidFill>
              <a:round/>
              <a:headEnd/>
              <a:tailEnd/>
            </a:ln>
          </p:spPr>
          <p:txBody>
            <a:bodyPr wrap="none" anchor="ctr"/>
            <a:lstStyle/>
            <a:p>
              <a:endParaRPr lang="en-US" dirty="0"/>
            </a:p>
          </p:txBody>
        </p:sp>
        <p:sp>
          <p:nvSpPr>
            <p:cNvPr id="22" name="Freeform 59">
              <a:extLst>
                <a:ext uri="{FF2B5EF4-FFF2-40B4-BE49-F238E27FC236}">
                  <a16:creationId xmlns:a16="http://schemas.microsoft.com/office/drawing/2014/main" id="{D8CBAB29-ABFF-830A-B423-B6F06FF2B23D}"/>
                </a:ext>
              </a:extLst>
            </p:cNvPr>
            <p:cNvSpPr>
              <a:spLocks/>
            </p:cNvSpPr>
            <p:nvPr/>
          </p:nvSpPr>
          <p:spPr bwMode="auto">
            <a:xfrm>
              <a:off x="3168" y="2016"/>
              <a:ext cx="192" cy="288"/>
            </a:xfrm>
            <a:custGeom>
              <a:avLst/>
              <a:gdLst>
                <a:gd name="T0" fmla="*/ 110 w 336"/>
                <a:gd name="T1" fmla="*/ 0 h 432"/>
                <a:gd name="T2" fmla="*/ 192 w 336"/>
                <a:gd name="T3" fmla="*/ 64 h 432"/>
                <a:gd name="T4" fmla="*/ 55 w 336"/>
                <a:gd name="T5" fmla="*/ 96 h 432"/>
                <a:gd name="T6" fmla="*/ 55 w 336"/>
                <a:gd name="T7" fmla="*/ 288 h 432"/>
                <a:gd name="T8" fmla="*/ 0 w 336"/>
                <a:gd name="T9" fmla="*/ 224 h 432"/>
                <a:gd name="T10" fmla="*/ 0 w 336"/>
                <a:gd name="T11" fmla="*/ 32 h 432"/>
                <a:gd name="T12" fmla="*/ 110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2"/>
            </a:solidFill>
            <a:ln w="9525">
              <a:solidFill>
                <a:schemeClr val="bg1"/>
              </a:solidFill>
              <a:round/>
              <a:headEnd/>
              <a:tailEnd/>
            </a:ln>
          </p:spPr>
          <p:txBody>
            <a:bodyPr wrap="none" anchor="ctr"/>
            <a:lstStyle/>
            <a:p>
              <a:endParaRPr lang="en-US" dirty="0"/>
            </a:p>
          </p:txBody>
        </p:sp>
      </p:grpSp>
      <p:grpSp>
        <p:nvGrpSpPr>
          <p:cNvPr id="43" name="Group 50">
            <a:extLst>
              <a:ext uri="{FF2B5EF4-FFF2-40B4-BE49-F238E27FC236}">
                <a16:creationId xmlns:a16="http://schemas.microsoft.com/office/drawing/2014/main" id="{5E62E731-67AD-A458-8C1C-E5540A03EEE9}"/>
              </a:ext>
            </a:extLst>
          </p:cNvPr>
          <p:cNvGrpSpPr>
            <a:grpSpLocks/>
          </p:cNvGrpSpPr>
          <p:nvPr/>
        </p:nvGrpSpPr>
        <p:grpSpPr bwMode="auto">
          <a:xfrm>
            <a:off x="5338256" y="675798"/>
            <a:ext cx="1447800" cy="1295400"/>
            <a:chOff x="3168" y="1824"/>
            <a:chExt cx="912" cy="816"/>
          </a:xfrm>
          <a:effectLst>
            <a:glow rad="101600">
              <a:schemeClr val="accent3">
                <a:satMod val="175000"/>
                <a:alpha val="40000"/>
              </a:schemeClr>
            </a:glow>
          </a:effectLst>
        </p:grpSpPr>
        <p:sp>
          <p:nvSpPr>
            <p:cNvPr id="44" name="Freeform 51">
              <a:extLst>
                <a:ext uri="{FF2B5EF4-FFF2-40B4-BE49-F238E27FC236}">
                  <a16:creationId xmlns:a16="http://schemas.microsoft.com/office/drawing/2014/main" id="{D8E33A32-46BC-2E46-2F51-3D53B38E901E}"/>
                </a:ext>
              </a:extLst>
            </p:cNvPr>
            <p:cNvSpPr>
              <a:spLocks/>
            </p:cNvSpPr>
            <p:nvPr/>
          </p:nvSpPr>
          <p:spPr bwMode="auto">
            <a:xfrm>
              <a:off x="3936" y="2064"/>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2"/>
            </a:solidFill>
            <a:ln w="9525">
              <a:solidFill>
                <a:schemeClr val="bg1"/>
              </a:solidFill>
              <a:round/>
              <a:headEnd/>
              <a:tailEnd/>
            </a:ln>
          </p:spPr>
          <p:txBody>
            <a:bodyPr wrap="none" anchor="ctr"/>
            <a:lstStyle/>
            <a:p>
              <a:endParaRPr lang="en-US" dirty="0"/>
            </a:p>
          </p:txBody>
        </p:sp>
        <p:sp>
          <p:nvSpPr>
            <p:cNvPr id="45" name="Freeform 52">
              <a:extLst>
                <a:ext uri="{FF2B5EF4-FFF2-40B4-BE49-F238E27FC236}">
                  <a16:creationId xmlns:a16="http://schemas.microsoft.com/office/drawing/2014/main" id="{0024F6B9-463D-3396-EFA4-05A40DEE36C5}"/>
                </a:ext>
              </a:extLst>
            </p:cNvPr>
            <p:cNvSpPr>
              <a:spLocks/>
            </p:cNvSpPr>
            <p:nvPr/>
          </p:nvSpPr>
          <p:spPr bwMode="auto">
            <a:xfrm>
              <a:off x="3728" y="1920"/>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2"/>
            </a:solidFill>
            <a:ln w="9525">
              <a:solidFill>
                <a:schemeClr val="bg1"/>
              </a:solidFill>
              <a:round/>
              <a:headEnd/>
              <a:tailEnd/>
            </a:ln>
          </p:spPr>
          <p:txBody>
            <a:bodyPr wrap="none" anchor="ctr"/>
            <a:lstStyle/>
            <a:p>
              <a:endParaRPr lang="en-US" dirty="0"/>
            </a:p>
          </p:txBody>
        </p:sp>
        <p:sp>
          <p:nvSpPr>
            <p:cNvPr id="46" name="Freeform 53">
              <a:extLst>
                <a:ext uri="{FF2B5EF4-FFF2-40B4-BE49-F238E27FC236}">
                  <a16:creationId xmlns:a16="http://schemas.microsoft.com/office/drawing/2014/main" id="{62B3C837-CC5F-6F07-9080-4C43FC3A08C7}"/>
                </a:ext>
              </a:extLst>
            </p:cNvPr>
            <p:cNvSpPr>
              <a:spLocks/>
            </p:cNvSpPr>
            <p:nvPr/>
          </p:nvSpPr>
          <p:spPr bwMode="auto">
            <a:xfrm>
              <a:off x="3504" y="1824"/>
              <a:ext cx="144" cy="288"/>
            </a:xfrm>
            <a:custGeom>
              <a:avLst/>
              <a:gdLst>
                <a:gd name="T0" fmla="*/ 0 w 144"/>
                <a:gd name="T1" fmla="*/ 41 h 336"/>
                <a:gd name="T2" fmla="*/ 96 w 144"/>
                <a:gd name="T3" fmla="*/ 0 h 336"/>
                <a:gd name="T4" fmla="*/ 144 w 144"/>
                <a:gd name="T5" fmla="*/ 41 h 336"/>
                <a:gd name="T6" fmla="*/ 144 w 144"/>
                <a:gd name="T7" fmla="*/ 288 h 336"/>
                <a:gd name="T8" fmla="*/ 96 w 144"/>
                <a:gd name="T9" fmla="*/ 247 h 336"/>
                <a:gd name="T10" fmla="*/ 96 w 144"/>
                <a:gd name="T11" fmla="*/ 82 h 336"/>
                <a:gd name="T12" fmla="*/ 0 w 144"/>
                <a:gd name="T13" fmla="*/ 123 h 336"/>
                <a:gd name="T14" fmla="*/ 0 w 144"/>
                <a:gd name="T15" fmla="*/ 41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2"/>
            </a:solidFill>
            <a:ln w="9525">
              <a:solidFill>
                <a:schemeClr val="bg1"/>
              </a:solidFill>
              <a:round/>
              <a:headEnd/>
              <a:tailEnd/>
            </a:ln>
          </p:spPr>
          <p:txBody>
            <a:bodyPr wrap="none" anchor="ctr"/>
            <a:lstStyle/>
            <a:p>
              <a:endParaRPr lang="en-US" dirty="0"/>
            </a:p>
          </p:txBody>
        </p:sp>
        <p:sp>
          <p:nvSpPr>
            <p:cNvPr id="47" name="Freeform 54">
              <a:extLst>
                <a:ext uri="{FF2B5EF4-FFF2-40B4-BE49-F238E27FC236}">
                  <a16:creationId xmlns:a16="http://schemas.microsoft.com/office/drawing/2014/main" id="{2C5E7A78-F547-318B-EA90-97E8A1AB7BC1}"/>
                </a:ext>
              </a:extLst>
            </p:cNvPr>
            <p:cNvSpPr>
              <a:spLocks/>
            </p:cNvSpPr>
            <p:nvPr/>
          </p:nvSpPr>
          <p:spPr bwMode="auto">
            <a:xfrm>
              <a:off x="3243" y="1824"/>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 name="T10" fmla="*/ 0 60000 65536"/>
                <a:gd name="T11" fmla="*/ 0 60000 65536"/>
                <a:gd name="T12" fmla="*/ 0 60000 65536"/>
                <a:gd name="T13" fmla="*/ 0 60000 65536"/>
                <a:gd name="T14" fmla="*/ 0 60000 65536"/>
                <a:gd name="T15" fmla="*/ 0 w 789"/>
                <a:gd name="T16" fmla="*/ 0 h 535"/>
                <a:gd name="T17" fmla="*/ 789 w 789"/>
                <a:gd name="T18" fmla="*/ 535 h 535"/>
              </a:gdLst>
              <a:ahLst/>
              <a:cxnLst>
                <a:cxn ang="T10">
                  <a:pos x="T0" y="T1"/>
                </a:cxn>
                <a:cxn ang="T11">
                  <a:pos x="T2" y="T3"/>
                </a:cxn>
                <a:cxn ang="T12">
                  <a:pos x="T4" y="T5"/>
                </a:cxn>
                <a:cxn ang="T13">
                  <a:pos x="T6" y="T7"/>
                </a:cxn>
                <a:cxn ang="T14">
                  <a:pos x="T8" y="T9"/>
                </a:cxn>
              </a:cxnLst>
              <a:rect l="T15" t="T16" r="T17" b="T18"/>
              <a:pathLst>
                <a:path w="789" h="535">
                  <a:moveTo>
                    <a:pt x="261" y="0"/>
                  </a:moveTo>
                  <a:lnTo>
                    <a:pt x="789" y="336"/>
                  </a:lnTo>
                  <a:lnTo>
                    <a:pt x="494" y="535"/>
                  </a:lnTo>
                  <a:lnTo>
                    <a:pt x="0" y="96"/>
                  </a:lnTo>
                  <a:lnTo>
                    <a:pt x="261" y="0"/>
                  </a:lnTo>
                  <a:close/>
                </a:path>
              </a:pathLst>
            </a:custGeom>
            <a:solidFill>
              <a:srgbClr val="FF0000"/>
            </a:solidFill>
            <a:ln w="38100">
              <a:solidFill>
                <a:schemeClr val="bg1"/>
              </a:solidFill>
              <a:round/>
              <a:headEnd/>
              <a:tailEnd/>
            </a:ln>
          </p:spPr>
          <p:txBody>
            <a:bodyPr wrap="none" anchor="ctr"/>
            <a:lstStyle/>
            <a:p>
              <a:endParaRPr lang="en-US" dirty="0"/>
            </a:p>
          </p:txBody>
        </p:sp>
        <p:sp>
          <p:nvSpPr>
            <p:cNvPr id="54" name="Freeform 55">
              <a:extLst>
                <a:ext uri="{FF2B5EF4-FFF2-40B4-BE49-F238E27FC236}">
                  <a16:creationId xmlns:a16="http://schemas.microsoft.com/office/drawing/2014/main" id="{F8B984CF-5D75-0512-BF71-E0037BC391D2}"/>
                </a:ext>
              </a:extLst>
            </p:cNvPr>
            <p:cNvSpPr>
              <a:spLocks/>
            </p:cNvSpPr>
            <p:nvPr/>
          </p:nvSpPr>
          <p:spPr bwMode="auto">
            <a:xfrm>
              <a:off x="3253" y="1920"/>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 name="T10" fmla="*/ 0 60000 65536"/>
                <a:gd name="T11" fmla="*/ 0 60000 65536"/>
                <a:gd name="T12" fmla="*/ 0 60000 65536"/>
                <a:gd name="T13" fmla="*/ 0 60000 65536"/>
                <a:gd name="T14" fmla="*/ 0 60000 65536"/>
                <a:gd name="T15" fmla="*/ 0 w 491"/>
                <a:gd name="T16" fmla="*/ 0 h 567"/>
                <a:gd name="T17" fmla="*/ 491 w 491"/>
                <a:gd name="T18" fmla="*/ 567 h 567"/>
              </a:gdLst>
              <a:ahLst/>
              <a:cxnLst>
                <a:cxn ang="T10">
                  <a:pos x="T0" y="T1"/>
                </a:cxn>
                <a:cxn ang="T11">
                  <a:pos x="T2" y="T3"/>
                </a:cxn>
                <a:cxn ang="T12">
                  <a:pos x="T4" y="T5"/>
                </a:cxn>
                <a:cxn ang="T13">
                  <a:pos x="T6" y="T7"/>
                </a:cxn>
                <a:cxn ang="T14">
                  <a:pos x="T8" y="T9"/>
                </a:cxn>
              </a:cxnLst>
              <a:rect l="T15" t="T16" r="T17" b="T18"/>
              <a:pathLst>
                <a:path w="491" h="567">
                  <a:moveTo>
                    <a:pt x="11" y="0"/>
                  </a:moveTo>
                  <a:lnTo>
                    <a:pt x="491" y="432"/>
                  </a:lnTo>
                  <a:lnTo>
                    <a:pt x="484" y="567"/>
                  </a:lnTo>
                  <a:lnTo>
                    <a:pt x="0" y="119"/>
                  </a:lnTo>
                  <a:lnTo>
                    <a:pt x="11" y="0"/>
                  </a:lnTo>
                  <a:close/>
                </a:path>
              </a:pathLst>
            </a:custGeom>
            <a:solidFill>
              <a:srgbClr val="FF0000"/>
            </a:solidFill>
            <a:ln w="38100">
              <a:solidFill>
                <a:schemeClr val="bg1"/>
              </a:solidFill>
              <a:round/>
              <a:headEnd/>
              <a:tailEnd/>
            </a:ln>
          </p:spPr>
          <p:txBody>
            <a:bodyPr wrap="none" anchor="ctr"/>
            <a:lstStyle/>
            <a:p>
              <a:endParaRPr lang="en-US" dirty="0"/>
            </a:p>
          </p:txBody>
        </p:sp>
        <p:sp>
          <p:nvSpPr>
            <p:cNvPr id="55" name="Freeform 56">
              <a:extLst>
                <a:ext uri="{FF2B5EF4-FFF2-40B4-BE49-F238E27FC236}">
                  <a16:creationId xmlns:a16="http://schemas.microsoft.com/office/drawing/2014/main" id="{BF52853F-65FC-4C5A-B5B2-93ADFCE61431}"/>
                </a:ext>
              </a:extLst>
            </p:cNvPr>
            <p:cNvSpPr>
              <a:spLocks/>
            </p:cNvSpPr>
            <p:nvPr/>
          </p:nvSpPr>
          <p:spPr bwMode="auto">
            <a:xfrm>
              <a:off x="3728" y="2160"/>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 name="T10" fmla="*/ 0 60000 65536"/>
                <a:gd name="T11" fmla="*/ 0 60000 65536"/>
                <a:gd name="T12" fmla="*/ 0 60000 65536"/>
                <a:gd name="T13" fmla="*/ 0 60000 65536"/>
                <a:gd name="T14" fmla="*/ 0 60000 65536"/>
                <a:gd name="T15" fmla="*/ 0 w 304"/>
                <a:gd name="T16" fmla="*/ 0 h 327"/>
                <a:gd name="T17" fmla="*/ 304 w 304"/>
                <a:gd name="T18" fmla="*/ 327 h 327"/>
              </a:gdLst>
              <a:ahLst/>
              <a:cxnLst>
                <a:cxn ang="T10">
                  <a:pos x="T0" y="T1"/>
                </a:cxn>
                <a:cxn ang="T11">
                  <a:pos x="T2" y="T3"/>
                </a:cxn>
                <a:cxn ang="T12">
                  <a:pos x="T4" y="T5"/>
                </a:cxn>
                <a:cxn ang="T13">
                  <a:pos x="T6" y="T7"/>
                </a:cxn>
                <a:cxn ang="T14">
                  <a:pos x="T8" y="T9"/>
                </a:cxn>
              </a:cxnLst>
              <a:rect l="T15" t="T16" r="T17" b="T18"/>
              <a:pathLst>
                <a:path w="304" h="327">
                  <a:moveTo>
                    <a:pt x="304" y="0"/>
                  </a:moveTo>
                  <a:lnTo>
                    <a:pt x="304" y="96"/>
                  </a:lnTo>
                  <a:lnTo>
                    <a:pt x="0" y="327"/>
                  </a:lnTo>
                  <a:lnTo>
                    <a:pt x="18" y="181"/>
                  </a:lnTo>
                  <a:lnTo>
                    <a:pt x="304" y="0"/>
                  </a:lnTo>
                  <a:close/>
                </a:path>
              </a:pathLst>
            </a:custGeom>
            <a:solidFill>
              <a:srgbClr val="FF0000"/>
            </a:solidFill>
            <a:ln w="38100">
              <a:solidFill>
                <a:schemeClr val="bg1"/>
              </a:solidFill>
              <a:round/>
              <a:headEnd/>
              <a:tailEnd/>
            </a:ln>
          </p:spPr>
          <p:txBody>
            <a:bodyPr wrap="none" anchor="ctr"/>
            <a:lstStyle/>
            <a:p>
              <a:endParaRPr lang="en-US" dirty="0"/>
            </a:p>
          </p:txBody>
        </p:sp>
        <p:sp>
          <p:nvSpPr>
            <p:cNvPr id="56" name="Freeform 57">
              <a:extLst>
                <a:ext uri="{FF2B5EF4-FFF2-40B4-BE49-F238E27FC236}">
                  <a16:creationId xmlns:a16="http://schemas.microsoft.com/office/drawing/2014/main" id="{25ED3713-9BE5-685B-70D0-54F1F2FAC1B6}"/>
                </a:ext>
              </a:extLst>
            </p:cNvPr>
            <p:cNvSpPr>
              <a:spLocks/>
            </p:cNvSpPr>
            <p:nvPr/>
          </p:nvSpPr>
          <p:spPr bwMode="auto">
            <a:xfrm>
              <a:off x="3504" y="2304"/>
              <a:ext cx="240" cy="336"/>
            </a:xfrm>
            <a:custGeom>
              <a:avLst/>
              <a:gdLst>
                <a:gd name="T0" fmla="*/ 137 w 336"/>
                <a:gd name="T1" fmla="*/ 0 h 432"/>
                <a:gd name="T2" fmla="*/ 240 w 336"/>
                <a:gd name="T3" fmla="*/ 75 h 432"/>
                <a:gd name="T4" fmla="*/ 69 w 336"/>
                <a:gd name="T5" fmla="*/ 112 h 432"/>
                <a:gd name="T6" fmla="*/ 69 w 336"/>
                <a:gd name="T7" fmla="*/ 336 h 432"/>
                <a:gd name="T8" fmla="*/ 0 w 336"/>
                <a:gd name="T9" fmla="*/ 261 h 432"/>
                <a:gd name="T10" fmla="*/ 0 w 336"/>
                <a:gd name="T11" fmla="*/ 37 h 432"/>
                <a:gd name="T12" fmla="*/ 137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2"/>
            </a:solidFill>
            <a:ln w="9525">
              <a:solidFill>
                <a:schemeClr val="bg1"/>
              </a:solidFill>
              <a:round/>
              <a:headEnd/>
              <a:tailEnd/>
            </a:ln>
          </p:spPr>
          <p:txBody>
            <a:bodyPr wrap="none" anchor="ctr"/>
            <a:lstStyle/>
            <a:p>
              <a:endParaRPr lang="en-US" dirty="0"/>
            </a:p>
          </p:txBody>
        </p:sp>
        <p:sp>
          <p:nvSpPr>
            <p:cNvPr id="57" name="Freeform 58">
              <a:extLst>
                <a:ext uri="{FF2B5EF4-FFF2-40B4-BE49-F238E27FC236}">
                  <a16:creationId xmlns:a16="http://schemas.microsoft.com/office/drawing/2014/main" id="{C1560B66-B1FF-FDA5-AA7E-6DB1A43CD51D}"/>
                </a:ext>
              </a:extLst>
            </p:cNvPr>
            <p:cNvSpPr>
              <a:spLocks/>
            </p:cNvSpPr>
            <p:nvPr/>
          </p:nvSpPr>
          <p:spPr bwMode="auto">
            <a:xfrm>
              <a:off x="3312" y="2160"/>
              <a:ext cx="240" cy="288"/>
            </a:xfrm>
            <a:custGeom>
              <a:avLst/>
              <a:gdLst>
                <a:gd name="T0" fmla="*/ 137 w 336"/>
                <a:gd name="T1" fmla="*/ 0 h 432"/>
                <a:gd name="T2" fmla="*/ 240 w 336"/>
                <a:gd name="T3" fmla="*/ 64 h 432"/>
                <a:gd name="T4" fmla="*/ 69 w 336"/>
                <a:gd name="T5" fmla="*/ 96 h 432"/>
                <a:gd name="T6" fmla="*/ 69 w 336"/>
                <a:gd name="T7" fmla="*/ 288 h 432"/>
                <a:gd name="T8" fmla="*/ 0 w 336"/>
                <a:gd name="T9" fmla="*/ 224 h 432"/>
                <a:gd name="T10" fmla="*/ 0 w 336"/>
                <a:gd name="T11" fmla="*/ 32 h 432"/>
                <a:gd name="T12" fmla="*/ 137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2"/>
            </a:solidFill>
            <a:ln w="9525">
              <a:solidFill>
                <a:schemeClr val="bg1"/>
              </a:solidFill>
              <a:round/>
              <a:headEnd/>
              <a:tailEnd/>
            </a:ln>
          </p:spPr>
          <p:txBody>
            <a:bodyPr wrap="none" anchor="ctr"/>
            <a:lstStyle/>
            <a:p>
              <a:endParaRPr lang="en-US" dirty="0"/>
            </a:p>
          </p:txBody>
        </p:sp>
        <p:sp>
          <p:nvSpPr>
            <p:cNvPr id="58" name="Freeform 59">
              <a:extLst>
                <a:ext uri="{FF2B5EF4-FFF2-40B4-BE49-F238E27FC236}">
                  <a16:creationId xmlns:a16="http://schemas.microsoft.com/office/drawing/2014/main" id="{93199357-7EAD-DFD5-BB69-D4E664D473A3}"/>
                </a:ext>
              </a:extLst>
            </p:cNvPr>
            <p:cNvSpPr>
              <a:spLocks/>
            </p:cNvSpPr>
            <p:nvPr/>
          </p:nvSpPr>
          <p:spPr bwMode="auto">
            <a:xfrm>
              <a:off x="3168" y="2016"/>
              <a:ext cx="192" cy="288"/>
            </a:xfrm>
            <a:custGeom>
              <a:avLst/>
              <a:gdLst>
                <a:gd name="T0" fmla="*/ 110 w 336"/>
                <a:gd name="T1" fmla="*/ 0 h 432"/>
                <a:gd name="T2" fmla="*/ 192 w 336"/>
                <a:gd name="T3" fmla="*/ 64 h 432"/>
                <a:gd name="T4" fmla="*/ 55 w 336"/>
                <a:gd name="T5" fmla="*/ 96 h 432"/>
                <a:gd name="T6" fmla="*/ 55 w 336"/>
                <a:gd name="T7" fmla="*/ 288 h 432"/>
                <a:gd name="T8" fmla="*/ 0 w 336"/>
                <a:gd name="T9" fmla="*/ 224 h 432"/>
                <a:gd name="T10" fmla="*/ 0 w 336"/>
                <a:gd name="T11" fmla="*/ 32 h 432"/>
                <a:gd name="T12" fmla="*/ 110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2"/>
            </a:solidFill>
            <a:ln w="9525">
              <a:solidFill>
                <a:schemeClr val="bg1"/>
              </a:solidFill>
              <a:round/>
              <a:headEnd/>
              <a:tailEnd/>
            </a:ln>
          </p:spPr>
          <p:txBody>
            <a:bodyPr wrap="none" anchor="ctr"/>
            <a:lstStyle/>
            <a:p>
              <a:endParaRPr lang="en-US" dirty="0"/>
            </a:p>
          </p:txBody>
        </p:sp>
      </p:grpSp>
      <p:grpSp>
        <p:nvGrpSpPr>
          <p:cNvPr id="59" name="Group 50">
            <a:extLst>
              <a:ext uri="{FF2B5EF4-FFF2-40B4-BE49-F238E27FC236}">
                <a16:creationId xmlns:a16="http://schemas.microsoft.com/office/drawing/2014/main" id="{38D250DF-82D0-EFAE-E79B-A6383EB3C009}"/>
              </a:ext>
            </a:extLst>
          </p:cNvPr>
          <p:cNvGrpSpPr>
            <a:grpSpLocks/>
          </p:cNvGrpSpPr>
          <p:nvPr/>
        </p:nvGrpSpPr>
        <p:grpSpPr bwMode="auto">
          <a:xfrm>
            <a:off x="5262182" y="3071474"/>
            <a:ext cx="1447800" cy="1295400"/>
            <a:chOff x="3168" y="1824"/>
            <a:chExt cx="912" cy="816"/>
          </a:xfrm>
          <a:effectLst>
            <a:glow rad="101600">
              <a:schemeClr val="accent3">
                <a:satMod val="175000"/>
                <a:alpha val="40000"/>
              </a:schemeClr>
            </a:glow>
          </a:effectLst>
        </p:grpSpPr>
        <p:sp>
          <p:nvSpPr>
            <p:cNvPr id="60" name="Freeform 51">
              <a:extLst>
                <a:ext uri="{FF2B5EF4-FFF2-40B4-BE49-F238E27FC236}">
                  <a16:creationId xmlns:a16="http://schemas.microsoft.com/office/drawing/2014/main" id="{DEF93236-5437-7CA0-A5E3-C08B45A6122A}"/>
                </a:ext>
              </a:extLst>
            </p:cNvPr>
            <p:cNvSpPr>
              <a:spLocks/>
            </p:cNvSpPr>
            <p:nvPr/>
          </p:nvSpPr>
          <p:spPr bwMode="auto">
            <a:xfrm>
              <a:off x="3936" y="2064"/>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2"/>
            </a:solidFill>
            <a:ln w="9525">
              <a:solidFill>
                <a:schemeClr val="bg1"/>
              </a:solidFill>
              <a:round/>
              <a:headEnd/>
              <a:tailEnd/>
            </a:ln>
          </p:spPr>
          <p:txBody>
            <a:bodyPr wrap="none" anchor="ctr"/>
            <a:lstStyle/>
            <a:p>
              <a:endParaRPr lang="en-US" dirty="0"/>
            </a:p>
          </p:txBody>
        </p:sp>
        <p:sp>
          <p:nvSpPr>
            <p:cNvPr id="61" name="Freeform 52">
              <a:extLst>
                <a:ext uri="{FF2B5EF4-FFF2-40B4-BE49-F238E27FC236}">
                  <a16:creationId xmlns:a16="http://schemas.microsoft.com/office/drawing/2014/main" id="{8D2877C6-A3DD-99C0-D273-506FA883F69D}"/>
                </a:ext>
              </a:extLst>
            </p:cNvPr>
            <p:cNvSpPr>
              <a:spLocks/>
            </p:cNvSpPr>
            <p:nvPr/>
          </p:nvSpPr>
          <p:spPr bwMode="auto">
            <a:xfrm>
              <a:off x="3728" y="1920"/>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2"/>
            </a:solidFill>
            <a:ln w="9525">
              <a:solidFill>
                <a:schemeClr val="bg1"/>
              </a:solidFill>
              <a:round/>
              <a:headEnd/>
              <a:tailEnd/>
            </a:ln>
          </p:spPr>
          <p:txBody>
            <a:bodyPr wrap="none" anchor="ctr"/>
            <a:lstStyle/>
            <a:p>
              <a:endParaRPr lang="en-US" dirty="0"/>
            </a:p>
          </p:txBody>
        </p:sp>
        <p:sp>
          <p:nvSpPr>
            <p:cNvPr id="62" name="Freeform 53">
              <a:extLst>
                <a:ext uri="{FF2B5EF4-FFF2-40B4-BE49-F238E27FC236}">
                  <a16:creationId xmlns:a16="http://schemas.microsoft.com/office/drawing/2014/main" id="{7DCFF438-69A4-B224-4B9D-5412A5D37F35}"/>
                </a:ext>
              </a:extLst>
            </p:cNvPr>
            <p:cNvSpPr>
              <a:spLocks/>
            </p:cNvSpPr>
            <p:nvPr/>
          </p:nvSpPr>
          <p:spPr bwMode="auto">
            <a:xfrm>
              <a:off x="3504" y="1824"/>
              <a:ext cx="144" cy="288"/>
            </a:xfrm>
            <a:custGeom>
              <a:avLst/>
              <a:gdLst>
                <a:gd name="T0" fmla="*/ 0 w 144"/>
                <a:gd name="T1" fmla="*/ 41 h 336"/>
                <a:gd name="T2" fmla="*/ 96 w 144"/>
                <a:gd name="T3" fmla="*/ 0 h 336"/>
                <a:gd name="T4" fmla="*/ 144 w 144"/>
                <a:gd name="T5" fmla="*/ 41 h 336"/>
                <a:gd name="T6" fmla="*/ 144 w 144"/>
                <a:gd name="T7" fmla="*/ 288 h 336"/>
                <a:gd name="T8" fmla="*/ 96 w 144"/>
                <a:gd name="T9" fmla="*/ 247 h 336"/>
                <a:gd name="T10" fmla="*/ 96 w 144"/>
                <a:gd name="T11" fmla="*/ 82 h 336"/>
                <a:gd name="T12" fmla="*/ 0 w 144"/>
                <a:gd name="T13" fmla="*/ 123 h 336"/>
                <a:gd name="T14" fmla="*/ 0 w 144"/>
                <a:gd name="T15" fmla="*/ 41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2"/>
            </a:solidFill>
            <a:ln w="9525">
              <a:solidFill>
                <a:schemeClr val="bg1"/>
              </a:solidFill>
              <a:round/>
              <a:headEnd/>
              <a:tailEnd/>
            </a:ln>
          </p:spPr>
          <p:txBody>
            <a:bodyPr wrap="none" anchor="ctr"/>
            <a:lstStyle/>
            <a:p>
              <a:endParaRPr lang="en-US" dirty="0"/>
            </a:p>
          </p:txBody>
        </p:sp>
        <p:sp>
          <p:nvSpPr>
            <p:cNvPr id="63" name="Freeform 54">
              <a:extLst>
                <a:ext uri="{FF2B5EF4-FFF2-40B4-BE49-F238E27FC236}">
                  <a16:creationId xmlns:a16="http://schemas.microsoft.com/office/drawing/2014/main" id="{5A6F1715-383D-9C5E-7F49-81D092E55723}"/>
                </a:ext>
              </a:extLst>
            </p:cNvPr>
            <p:cNvSpPr>
              <a:spLocks/>
            </p:cNvSpPr>
            <p:nvPr/>
          </p:nvSpPr>
          <p:spPr bwMode="auto">
            <a:xfrm>
              <a:off x="3243" y="1824"/>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 name="T10" fmla="*/ 0 60000 65536"/>
                <a:gd name="T11" fmla="*/ 0 60000 65536"/>
                <a:gd name="T12" fmla="*/ 0 60000 65536"/>
                <a:gd name="T13" fmla="*/ 0 60000 65536"/>
                <a:gd name="T14" fmla="*/ 0 60000 65536"/>
                <a:gd name="T15" fmla="*/ 0 w 789"/>
                <a:gd name="T16" fmla="*/ 0 h 535"/>
                <a:gd name="T17" fmla="*/ 789 w 789"/>
                <a:gd name="T18" fmla="*/ 535 h 535"/>
              </a:gdLst>
              <a:ahLst/>
              <a:cxnLst>
                <a:cxn ang="T10">
                  <a:pos x="T0" y="T1"/>
                </a:cxn>
                <a:cxn ang="T11">
                  <a:pos x="T2" y="T3"/>
                </a:cxn>
                <a:cxn ang="T12">
                  <a:pos x="T4" y="T5"/>
                </a:cxn>
                <a:cxn ang="T13">
                  <a:pos x="T6" y="T7"/>
                </a:cxn>
                <a:cxn ang="T14">
                  <a:pos x="T8" y="T9"/>
                </a:cxn>
              </a:cxnLst>
              <a:rect l="T15" t="T16" r="T17" b="T18"/>
              <a:pathLst>
                <a:path w="789" h="535">
                  <a:moveTo>
                    <a:pt x="261" y="0"/>
                  </a:moveTo>
                  <a:lnTo>
                    <a:pt x="789" y="336"/>
                  </a:lnTo>
                  <a:lnTo>
                    <a:pt x="494" y="535"/>
                  </a:lnTo>
                  <a:lnTo>
                    <a:pt x="0" y="96"/>
                  </a:lnTo>
                  <a:lnTo>
                    <a:pt x="261" y="0"/>
                  </a:lnTo>
                  <a:close/>
                </a:path>
              </a:pathLst>
            </a:custGeom>
            <a:solidFill>
              <a:srgbClr val="FF0000"/>
            </a:solidFill>
            <a:ln w="38100">
              <a:solidFill>
                <a:schemeClr val="bg1"/>
              </a:solidFill>
              <a:round/>
              <a:headEnd/>
              <a:tailEnd/>
            </a:ln>
          </p:spPr>
          <p:txBody>
            <a:bodyPr wrap="none" anchor="ctr"/>
            <a:lstStyle/>
            <a:p>
              <a:endParaRPr lang="en-US" dirty="0"/>
            </a:p>
          </p:txBody>
        </p:sp>
        <p:sp>
          <p:nvSpPr>
            <p:cNvPr id="64" name="Freeform 55">
              <a:extLst>
                <a:ext uri="{FF2B5EF4-FFF2-40B4-BE49-F238E27FC236}">
                  <a16:creationId xmlns:a16="http://schemas.microsoft.com/office/drawing/2014/main" id="{4B2A6CC3-63BC-6773-8CFA-3E43D006EF00}"/>
                </a:ext>
              </a:extLst>
            </p:cNvPr>
            <p:cNvSpPr>
              <a:spLocks/>
            </p:cNvSpPr>
            <p:nvPr/>
          </p:nvSpPr>
          <p:spPr bwMode="auto">
            <a:xfrm>
              <a:off x="3253" y="1920"/>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 name="T10" fmla="*/ 0 60000 65536"/>
                <a:gd name="T11" fmla="*/ 0 60000 65536"/>
                <a:gd name="T12" fmla="*/ 0 60000 65536"/>
                <a:gd name="T13" fmla="*/ 0 60000 65536"/>
                <a:gd name="T14" fmla="*/ 0 60000 65536"/>
                <a:gd name="T15" fmla="*/ 0 w 491"/>
                <a:gd name="T16" fmla="*/ 0 h 567"/>
                <a:gd name="T17" fmla="*/ 491 w 491"/>
                <a:gd name="T18" fmla="*/ 567 h 567"/>
              </a:gdLst>
              <a:ahLst/>
              <a:cxnLst>
                <a:cxn ang="T10">
                  <a:pos x="T0" y="T1"/>
                </a:cxn>
                <a:cxn ang="T11">
                  <a:pos x="T2" y="T3"/>
                </a:cxn>
                <a:cxn ang="T12">
                  <a:pos x="T4" y="T5"/>
                </a:cxn>
                <a:cxn ang="T13">
                  <a:pos x="T6" y="T7"/>
                </a:cxn>
                <a:cxn ang="T14">
                  <a:pos x="T8" y="T9"/>
                </a:cxn>
              </a:cxnLst>
              <a:rect l="T15" t="T16" r="T17" b="T18"/>
              <a:pathLst>
                <a:path w="491" h="567">
                  <a:moveTo>
                    <a:pt x="11" y="0"/>
                  </a:moveTo>
                  <a:lnTo>
                    <a:pt x="491" y="432"/>
                  </a:lnTo>
                  <a:lnTo>
                    <a:pt x="484" y="567"/>
                  </a:lnTo>
                  <a:lnTo>
                    <a:pt x="0" y="119"/>
                  </a:lnTo>
                  <a:lnTo>
                    <a:pt x="11" y="0"/>
                  </a:lnTo>
                  <a:close/>
                </a:path>
              </a:pathLst>
            </a:custGeom>
            <a:solidFill>
              <a:srgbClr val="FF0000"/>
            </a:solidFill>
            <a:ln w="38100">
              <a:solidFill>
                <a:schemeClr val="bg1"/>
              </a:solidFill>
              <a:round/>
              <a:headEnd/>
              <a:tailEnd/>
            </a:ln>
          </p:spPr>
          <p:txBody>
            <a:bodyPr wrap="none" anchor="ctr"/>
            <a:lstStyle/>
            <a:p>
              <a:endParaRPr lang="en-US" dirty="0"/>
            </a:p>
          </p:txBody>
        </p:sp>
        <p:sp>
          <p:nvSpPr>
            <p:cNvPr id="65" name="Freeform 56">
              <a:extLst>
                <a:ext uri="{FF2B5EF4-FFF2-40B4-BE49-F238E27FC236}">
                  <a16:creationId xmlns:a16="http://schemas.microsoft.com/office/drawing/2014/main" id="{98C6975F-3B3A-F500-2965-B6F2CBE7F72D}"/>
                </a:ext>
              </a:extLst>
            </p:cNvPr>
            <p:cNvSpPr>
              <a:spLocks/>
            </p:cNvSpPr>
            <p:nvPr/>
          </p:nvSpPr>
          <p:spPr bwMode="auto">
            <a:xfrm>
              <a:off x="3728" y="2160"/>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 name="T10" fmla="*/ 0 60000 65536"/>
                <a:gd name="T11" fmla="*/ 0 60000 65536"/>
                <a:gd name="T12" fmla="*/ 0 60000 65536"/>
                <a:gd name="T13" fmla="*/ 0 60000 65536"/>
                <a:gd name="T14" fmla="*/ 0 60000 65536"/>
                <a:gd name="T15" fmla="*/ 0 w 304"/>
                <a:gd name="T16" fmla="*/ 0 h 327"/>
                <a:gd name="T17" fmla="*/ 304 w 304"/>
                <a:gd name="T18" fmla="*/ 327 h 327"/>
              </a:gdLst>
              <a:ahLst/>
              <a:cxnLst>
                <a:cxn ang="T10">
                  <a:pos x="T0" y="T1"/>
                </a:cxn>
                <a:cxn ang="T11">
                  <a:pos x="T2" y="T3"/>
                </a:cxn>
                <a:cxn ang="T12">
                  <a:pos x="T4" y="T5"/>
                </a:cxn>
                <a:cxn ang="T13">
                  <a:pos x="T6" y="T7"/>
                </a:cxn>
                <a:cxn ang="T14">
                  <a:pos x="T8" y="T9"/>
                </a:cxn>
              </a:cxnLst>
              <a:rect l="T15" t="T16" r="T17" b="T18"/>
              <a:pathLst>
                <a:path w="304" h="327">
                  <a:moveTo>
                    <a:pt x="304" y="0"/>
                  </a:moveTo>
                  <a:lnTo>
                    <a:pt x="304" y="96"/>
                  </a:lnTo>
                  <a:lnTo>
                    <a:pt x="0" y="327"/>
                  </a:lnTo>
                  <a:lnTo>
                    <a:pt x="18" y="181"/>
                  </a:lnTo>
                  <a:lnTo>
                    <a:pt x="304" y="0"/>
                  </a:lnTo>
                  <a:close/>
                </a:path>
              </a:pathLst>
            </a:custGeom>
            <a:solidFill>
              <a:srgbClr val="FF0000"/>
            </a:solidFill>
            <a:ln w="38100">
              <a:solidFill>
                <a:schemeClr val="bg1"/>
              </a:solidFill>
              <a:round/>
              <a:headEnd/>
              <a:tailEnd/>
            </a:ln>
          </p:spPr>
          <p:txBody>
            <a:bodyPr wrap="none" anchor="ctr"/>
            <a:lstStyle/>
            <a:p>
              <a:endParaRPr lang="en-US" dirty="0"/>
            </a:p>
          </p:txBody>
        </p:sp>
        <p:sp>
          <p:nvSpPr>
            <p:cNvPr id="66" name="Freeform 57">
              <a:extLst>
                <a:ext uri="{FF2B5EF4-FFF2-40B4-BE49-F238E27FC236}">
                  <a16:creationId xmlns:a16="http://schemas.microsoft.com/office/drawing/2014/main" id="{EBBF6808-E25F-54C2-053E-7B58FD44A98D}"/>
                </a:ext>
              </a:extLst>
            </p:cNvPr>
            <p:cNvSpPr>
              <a:spLocks/>
            </p:cNvSpPr>
            <p:nvPr/>
          </p:nvSpPr>
          <p:spPr bwMode="auto">
            <a:xfrm>
              <a:off x="3504" y="2304"/>
              <a:ext cx="240" cy="336"/>
            </a:xfrm>
            <a:custGeom>
              <a:avLst/>
              <a:gdLst>
                <a:gd name="T0" fmla="*/ 137 w 336"/>
                <a:gd name="T1" fmla="*/ 0 h 432"/>
                <a:gd name="T2" fmla="*/ 240 w 336"/>
                <a:gd name="T3" fmla="*/ 75 h 432"/>
                <a:gd name="T4" fmla="*/ 69 w 336"/>
                <a:gd name="T5" fmla="*/ 112 h 432"/>
                <a:gd name="T6" fmla="*/ 69 w 336"/>
                <a:gd name="T7" fmla="*/ 336 h 432"/>
                <a:gd name="T8" fmla="*/ 0 w 336"/>
                <a:gd name="T9" fmla="*/ 261 h 432"/>
                <a:gd name="T10" fmla="*/ 0 w 336"/>
                <a:gd name="T11" fmla="*/ 37 h 432"/>
                <a:gd name="T12" fmla="*/ 137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2"/>
            </a:solidFill>
            <a:ln w="9525">
              <a:solidFill>
                <a:schemeClr val="bg1"/>
              </a:solidFill>
              <a:round/>
              <a:headEnd/>
              <a:tailEnd/>
            </a:ln>
          </p:spPr>
          <p:txBody>
            <a:bodyPr wrap="none" anchor="ctr"/>
            <a:lstStyle/>
            <a:p>
              <a:endParaRPr lang="en-US" dirty="0"/>
            </a:p>
          </p:txBody>
        </p:sp>
        <p:sp>
          <p:nvSpPr>
            <p:cNvPr id="67" name="Freeform 58">
              <a:extLst>
                <a:ext uri="{FF2B5EF4-FFF2-40B4-BE49-F238E27FC236}">
                  <a16:creationId xmlns:a16="http://schemas.microsoft.com/office/drawing/2014/main" id="{981FBB2C-2EE6-ADE8-4CA4-61FF5860BB0C}"/>
                </a:ext>
              </a:extLst>
            </p:cNvPr>
            <p:cNvSpPr>
              <a:spLocks/>
            </p:cNvSpPr>
            <p:nvPr/>
          </p:nvSpPr>
          <p:spPr bwMode="auto">
            <a:xfrm>
              <a:off x="3312" y="2160"/>
              <a:ext cx="240" cy="288"/>
            </a:xfrm>
            <a:custGeom>
              <a:avLst/>
              <a:gdLst>
                <a:gd name="T0" fmla="*/ 137 w 336"/>
                <a:gd name="T1" fmla="*/ 0 h 432"/>
                <a:gd name="T2" fmla="*/ 240 w 336"/>
                <a:gd name="T3" fmla="*/ 64 h 432"/>
                <a:gd name="T4" fmla="*/ 69 w 336"/>
                <a:gd name="T5" fmla="*/ 96 h 432"/>
                <a:gd name="T6" fmla="*/ 69 w 336"/>
                <a:gd name="T7" fmla="*/ 288 h 432"/>
                <a:gd name="T8" fmla="*/ 0 w 336"/>
                <a:gd name="T9" fmla="*/ 224 h 432"/>
                <a:gd name="T10" fmla="*/ 0 w 336"/>
                <a:gd name="T11" fmla="*/ 32 h 432"/>
                <a:gd name="T12" fmla="*/ 137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2"/>
            </a:solidFill>
            <a:ln w="9525">
              <a:solidFill>
                <a:schemeClr val="bg1"/>
              </a:solidFill>
              <a:round/>
              <a:headEnd/>
              <a:tailEnd/>
            </a:ln>
          </p:spPr>
          <p:txBody>
            <a:bodyPr wrap="none" anchor="ctr"/>
            <a:lstStyle/>
            <a:p>
              <a:endParaRPr lang="en-US" dirty="0"/>
            </a:p>
          </p:txBody>
        </p:sp>
        <p:sp>
          <p:nvSpPr>
            <p:cNvPr id="68" name="Freeform 59">
              <a:extLst>
                <a:ext uri="{FF2B5EF4-FFF2-40B4-BE49-F238E27FC236}">
                  <a16:creationId xmlns:a16="http://schemas.microsoft.com/office/drawing/2014/main" id="{EB7FFC45-FA88-94EA-8E0F-F6329F2233ED}"/>
                </a:ext>
              </a:extLst>
            </p:cNvPr>
            <p:cNvSpPr>
              <a:spLocks/>
            </p:cNvSpPr>
            <p:nvPr/>
          </p:nvSpPr>
          <p:spPr bwMode="auto">
            <a:xfrm>
              <a:off x="3168" y="2016"/>
              <a:ext cx="192" cy="288"/>
            </a:xfrm>
            <a:custGeom>
              <a:avLst/>
              <a:gdLst>
                <a:gd name="T0" fmla="*/ 110 w 336"/>
                <a:gd name="T1" fmla="*/ 0 h 432"/>
                <a:gd name="T2" fmla="*/ 192 w 336"/>
                <a:gd name="T3" fmla="*/ 64 h 432"/>
                <a:gd name="T4" fmla="*/ 55 w 336"/>
                <a:gd name="T5" fmla="*/ 96 h 432"/>
                <a:gd name="T6" fmla="*/ 55 w 336"/>
                <a:gd name="T7" fmla="*/ 288 h 432"/>
                <a:gd name="T8" fmla="*/ 0 w 336"/>
                <a:gd name="T9" fmla="*/ 224 h 432"/>
                <a:gd name="T10" fmla="*/ 0 w 336"/>
                <a:gd name="T11" fmla="*/ 32 h 432"/>
                <a:gd name="T12" fmla="*/ 110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2"/>
            </a:solidFill>
            <a:ln w="9525">
              <a:solidFill>
                <a:schemeClr val="bg1"/>
              </a:solidFill>
              <a:round/>
              <a:headEnd/>
              <a:tailEnd/>
            </a:ln>
          </p:spPr>
          <p:txBody>
            <a:bodyPr wrap="none" anchor="ctr"/>
            <a:lstStyle/>
            <a:p>
              <a:endParaRPr lang="en-US" dirty="0"/>
            </a:p>
          </p:txBody>
        </p:sp>
      </p:grpSp>
      <p:grpSp>
        <p:nvGrpSpPr>
          <p:cNvPr id="82" name="Group 50">
            <a:extLst>
              <a:ext uri="{FF2B5EF4-FFF2-40B4-BE49-F238E27FC236}">
                <a16:creationId xmlns:a16="http://schemas.microsoft.com/office/drawing/2014/main" id="{F6689C75-7050-0E0C-AC12-C431A035EED0}"/>
              </a:ext>
            </a:extLst>
          </p:cNvPr>
          <p:cNvGrpSpPr>
            <a:grpSpLocks/>
          </p:cNvGrpSpPr>
          <p:nvPr/>
        </p:nvGrpSpPr>
        <p:grpSpPr bwMode="auto">
          <a:xfrm>
            <a:off x="6374170" y="1873636"/>
            <a:ext cx="1447800" cy="1295400"/>
            <a:chOff x="3168" y="1824"/>
            <a:chExt cx="912" cy="816"/>
          </a:xfrm>
          <a:effectLst>
            <a:glow rad="101600">
              <a:schemeClr val="accent3">
                <a:satMod val="175000"/>
                <a:alpha val="40000"/>
              </a:schemeClr>
            </a:glow>
          </a:effectLst>
        </p:grpSpPr>
        <p:sp>
          <p:nvSpPr>
            <p:cNvPr id="83" name="Freeform 51">
              <a:extLst>
                <a:ext uri="{FF2B5EF4-FFF2-40B4-BE49-F238E27FC236}">
                  <a16:creationId xmlns:a16="http://schemas.microsoft.com/office/drawing/2014/main" id="{99F1BE07-B661-1C43-1F7A-B824E1161A8A}"/>
                </a:ext>
              </a:extLst>
            </p:cNvPr>
            <p:cNvSpPr>
              <a:spLocks/>
            </p:cNvSpPr>
            <p:nvPr/>
          </p:nvSpPr>
          <p:spPr bwMode="auto">
            <a:xfrm>
              <a:off x="3936" y="2064"/>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2"/>
            </a:solidFill>
            <a:ln w="9525">
              <a:solidFill>
                <a:schemeClr val="bg1"/>
              </a:solidFill>
              <a:round/>
              <a:headEnd/>
              <a:tailEnd/>
            </a:ln>
          </p:spPr>
          <p:txBody>
            <a:bodyPr wrap="none" anchor="ctr"/>
            <a:lstStyle/>
            <a:p>
              <a:endParaRPr lang="en-US" dirty="0"/>
            </a:p>
          </p:txBody>
        </p:sp>
        <p:sp>
          <p:nvSpPr>
            <p:cNvPr id="104" name="Freeform 52">
              <a:extLst>
                <a:ext uri="{FF2B5EF4-FFF2-40B4-BE49-F238E27FC236}">
                  <a16:creationId xmlns:a16="http://schemas.microsoft.com/office/drawing/2014/main" id="{7ABB59E9-622D-0E32-4E5D-9B30023637A2}"/>
                </a:ext>
              </a:extLst>
            </p:cNvPr>
            <p:cNvSpPr>
              <a:spLocks/>
            </p:cNvSpPr>
            <p:nvPr/>
          </p:nvSpPr>
          <p:spPr bwMode="auto">
            <a:xfrm>
              <a:off x="3728" y="1920"/>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2"/>
            </a:solidFill>
            <a:ln w="9525">
              <a:solidFill>
                <a:schemeClr val="bg1"/>
              </a:solidFill>
              <a:round/>
              <a:headEnd/>
              <a:tailEnd/>
            </a:ln>
          </p:spPr>
          <p:txBody>
            <a:bodyPr wrap="none" anchor="ctr"/>
            <a:lstStyle/>
            <a:p>
              <a:endParaRPr lang="en-US" dirty="0"/>
            </a:p>
          </p:txBody>
        </p:sp>
        <p:sp>
          <p:nvSpPr>
            <p:cNvPr id="106" name="Freeform 53">
              <a:extLst>
                <a:ext uri="{FF2B5EF4-FFF2-40B4-BE49-F238E27FC236}">
                  <a16:creationId xmlns:a16="http://schemas.microsoft.com/office/drawing/2014/main" id="{B6405EFA-5EF2-9479-E1D6-1E8C080E061E}"/>
                </a:ext>
              </a:extLst>
            </p:cNvPr>
            <p:cNvSpPr>
              <a:spLocks/>
            </p:cNvSpPr>
            <p:nvPr/>
          </p:nvSpPr>
          <p:spPr bwMode="auto">
            <a:xfrm>
              <a:off x="3504" y="1824"/>
              <a:ext cx="144" cy="288"/>
            </a:xfrm>
            <a:custGeom>
              <a:avLst/>
              <a:gdLst>
                <a:gd name="T0" fmla="*/ 0 w 144"/>
                <a:gd name="T1" fmla="*/ 41 h 336"/>
                <a:gd name="T2" fmla="*/ 96 w 144"/>
                <a:gd name="T3" fmla="*/ 0 h 336"/>
                <a:gd name="T4" fmla="*/ 144 w 144"/>
                <a:gd name="T5" fmla="*/ 41 h 336"/>
                <a:gd name="T6" fmla="*/ 144 w 144"/>
                <a:gd name="T7" fmla="*/ 288 h 336"/>
                <a:gd name="T8" fmla="*/ 96 w 144"/>
                <a:gd name="T9" fmla="*/ 247 h 336"/>
                <a:gd name="T10" fmla="*/ 96 w 144"/>
                <a:gd name="T11" fmla="*/ 82 h 336"/>
                <a:gd name="T12" fmla="*/ 0 w 144"/>
                <a:gd name="T13" fmla="*/ 123 h 336"/>
                <a:gd name="T14" fmla="*/ 0 w 144"/>
                <a:gd name="T15" fmla="*/ 41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2"/>
            </a:solidFill>
            <a:ln w="9525">
              <a:solidFill>
                <a:schemeClr val="bg1"/>
              </a:solidFill>
              <a:round/>
              <a:headEnd/>
              <a:tailEnd/>
            </a:ln>
          </p:spPr>
          <p:txBody>
            <a:bodyPr wrap="none" anchor="ctr"/>
            <a:lstStyle/>
            <a:p>
              <a:endParaRPr lang="en-US" dirty="0"/>
            </a:p>
          </p:txBody>
        </p:sp>
        <p:sp>
          <p:nvSpPr>
            <p:cNvPr id="109" name="Freeform 54">
              <a:extLst>
                <a:ext uri="{FF2B5EF4-FFF2-40B4-BE49-F238E27FC236}">
                  <a16:creationId xmlns:a16="http://schemas.microsoft.com/office/drawing/2014/main" id="{4ED651DD-43A4-B4B0-6703-B6AF21019E19}"/>
                </a:ext>
              </a:extLst>
            </p:cNvPr>
            <p:cNvSpPr>
              <a:spLocks/>
            </p:cNvSpPr>
            <p:nvPr/>
          </p:nvSpPr>
          <p:spPr bwMode="auto">
            <a:xfrm>
              <a:off x="3243" y="1824"/>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 name="T10" fmla="*/ 0 60000 65536"/>
                <a:gd name="T11" fmla="*/ 0 60000 65536"/>
                <a:gd name="T12" fmla="*/ 0 60000 65536"/>
                <a:gd name="T13" fmla="*/ 0 60000 65536"/>
                <a:gd name="T14" fmla="*/ 0 60000 65536"/>
                <a:gd name="T15" fmla="*/ 0 w 789"/>
                <a:gd name="T16" fmla="*/ 0 h 535"/>
                <a:gd name="T17" fmla="*/ 789 w 789"/>
                <a:gd name="T18" fmla="*/ 535 h 535"/>
              </a:gdLst>
              <a:ahLst/>
              <a:cxnLst>
                <a:cxn ang="T10">
                  <a:pos x="T0" y="T1"/>
                </a:cxn>
                <a:cxn ang="T11">
                  <a:pos x="T2" y="T3"/>
                </a:cxn>
                <a:cxn ang="T12">
                  <a:pos x="T4" y="T5"/>
                </a:cxn>
                <a:cxn ang="T13">
                  <a:pos x="T6" y="T7"/>
                </a:cxn>
                <a:cxn ang="T14">
                  <a:pos x="T8" y="T9"/>
                </a:cxn>
              </a:cxnLst>
              <a:rect l="T15" t="T16" r="T17" b="T18"/>
              <a:pathLst>
                <a:path w="789" h="535">
                  <a:moveTo>
                    <a:pt x="261" y="0"/>
                  </a:moveTo>
                  <a:lnTo>
                    <a:pt x="789" y="336"/>
                  </a:lnTo>
                  <a:lnTo>
                    <a:pt x="494" y="535"/>
                  </a:lnTo>
                  <a:lnTo>
                    <a:pt x="0" y="96"/>
                  </a:lnTo>
                  <a:lnTo>
                    <a:pt x="261" y="0"/>
                  </a:lnTo>
                  <a:close/>
                </a:path>
              </a:pathLst>
            </a:custGeom>
            <a:solidFill>
              <a:srgbClr val="FF0000"/>
            </a:solidFill>
            <a:ln w="38100">
              <a:solidFill>
                <a:schemeClr val="bg1"/>
              </a:solidFill>
              <a:round/>
              <a:headEnd/>
              <a:tailEnd/>
            </a:ln>
          </p:spPr>
          <p:txBody>
            <a:bodyPr wrap="none" anchor="ctr"/>
            <a:lstStyle/>
            <a:p>
              <a:endParaRPr lang="en-US" dirty="0"/>
            </a:p>
          </p:txBody>
        </p:sp>
        <p:sp>
          <p:nvSpPr>
            <p:cNvPr id="110" name="Freeform 55">
              <a:extLst>
                <a:ext uri="{FF2B5EF4-FFF2-40B4-BE49-F238E27FC236}">
                  <a16:creationId xmlns:a16="http://schemas.microsoft.com/office/drawing/2014/main" id="{255D64CD-C508-244A-DEFF-BA6CC1A73CBB}"/>
                </a:ext>
              </a:extLst>
            </p:cNvPr>
            <p:cNvSpPr>
              <a:spLocks/>
            </p:cNvSpPr>
            <p:nvPr/>
          </p:nvSpPr>
          <p:spPr bwMode="auto">
            <a:xfrm>
              <a:off x="3253" y="1920"/>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 name="T10" fmla="*/ 0 60000 65536"/>
                <a:gd name="T11" fmla="*/ 0 60000 65536"/>
                <a:gd name="T12" fmla="*/ 0 60000 65536"/>
                <a:gd name="T13" fmla="*/ 0 60000 65536"/>
                <a:gd name="T14" fmla="*/ 0 60000 65536"/>
                <a:gd name="T15" fmla="*/ 0 w 491"/>
                <a:gd name="T16" fmla="*/ 0 h 567"/>
                <a:gd name="T17" fmla="*/ 491 w 491"/>
                <a:gd name="T18" fmla="*/ 567 h 567"/>
              </a:gdLst>
              <a:ahLst/>
              <a:cxnLst>
                <a:cxn ang="T10">
                  <a:pos x="T0" y="T1"/>
                </a:cxn>
                <a:cxn ang="T11">
                  <a:pos x="T2" y="T3"/>
                </a:cxn>
                <a:cxn ang="T12">
                  <a:pos x="T4" y="T5"/>
                </a:cxn>
                <a:cxn ang="T13">
                  <a:pos x="T6" y="T7"/>
                </a:cxn>
                <a:cxn ang="T14">
                  <a:pos x="T8" y="T9"/>
                </a:cxn>
              </a:cxnLst>
              <a:rect l="T15" t="T16" r="T17" b="T18"/>
              <a:pathLst>
                <a:path w="491" h="567">
                  <a:moveTo>
                    <a:pt x="11" y="0"/>
                  </a:moveTo>
                  <a:lnTo>
                    <a:pt x="491" y="432"/>
                  </a:lnTo>
                  <a:lnTo>
                    <a:pt x="484" y="567"/>
                  </a:lnTo>
                  <a:lnTo>
                    <a:pt x="0" y="119"/>
                  </a:lnTo>
                  <a:lnTo>
                    <a:pt x="11" y="0"/>
                  </a:lnTo>
                  <a:close/>
                </a:path>
              </a:pathLst>
            </a:custGeom>
            <a:solidFill>
              <a:srgbClr val="FF0000"/>
            </a:solidFill>
            <a:ln w="38100">
              <a:solidFill>
                <a:schemeClr val="bg1"/>
              </a:solidFill>
              <a:round/>
              <a:headEnd/>
              <a:tailEnd/>
            </a:ln>
          </p:spPr>
          <p:txBody>
            <a:bodyPr wrap="none" anchor="ctr"/>
            <a:lstStyle/>
            <a:p>
              <a:endParaRPr lang="en-US" dirty="0"/>
            </a:p>
          </p:txBody>
        </p:sp>
        <p:sp>
          <p:nvSpPr>
            <p:cNvPr id="111" name="Freeform 56">
              <a:extLst>
                <a:ext uri="{FF2B5EF4-FFF2-40B4-BE49-F238E27FC236}">
                  <a16:creationId xmlns:a16="http://schemas.microsoft.com/office/drawing/2014/main" id="{D46A02E0-DAE8-3C16-7012-00B7B017F16E}"/>
                </a:ext>
              </a:extLst>
            </p:cNvPr>
            <p:cNvSpPr>
              <a:spLocks/>
            </p:cNvSpPr>
            <p:nvPr/>
          </p:nvSpPr>
          <p:spPr bwMode="auto">
            <a:xfrm>
              <a:off x="3728" y="2160"/>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 name="T10" fmla="*/ 0 60000 65536"/>
                <a:gd name="T11" fmla="*/ 0 60000 65536"/>
                <a:gd name="T12" fmla="*/ 0 60000 65536"/>
                <a:gd name="T13" fmla="*/ 0 60000 65536"/>
                <a:gd name="T14" fmla="*/ 0 60000 65536"/>
                <a:gd name="T15" fmla="*/ 0 w 304"/>
                <a:gd name="T16" fmla="*/ 0 h 327"/>
                <a:gd name="T17" fmla="*/ 304 w 304"/>
                <a:gd name="T18" fmla="*/ 327 h 327"/>
              </a:gdLst>
              <a:ahLst/>
              <a:cxnLst>
                <a:cxn ang="T10">
                  <a:pos x="T0" y="T1"/>
                </a:cxn>
                <a:cxn ang="T11">
                  <a:pos x="T2" y="T3"/>
                </a:cxn>
                <a:cxn ang="T12">
                  <a:pos x="T4" y="T5"/>
                </a:cxn>
                <a:cxn ang="T13">
                  <a:pos x="T6" y="T7"/>
                </a:cxn>
                <a:cxn ang="T14">
                  <a:pos x="T8" y="T9"/>
                </a:cxn>
              </a:cxnLst>
              <a:rect l="T15" t="T16" r="T17" b="T18"/>
              <a:pathLst>
                <a:path w="304" h="327">
                  <a:moveTo>
                    <a:pt x="304" y="0"/>
                  </a:moveTo>
                  <a:lnTo>
                    <a:pt x="304" y="96"/>
                  </a:lnTo>
                  <a:lnTo>
                    <a:pt x="0" y="327"/>
                  </a:lnTo>
                  <a:lnTo>
                    <a:pt x="18" y="181"/>
                  </a:lnTo>
                  <a:lnTo>
                    <a:pt x="304" y="0"/>
                  </a:lnTo>
                  <a:close/>
                </a:path>
              </a:pathLst>
            </a:custGeom>
            <a:solidFill>
              <a:srgbClr val="FF0000"/>
            </a:solidFill>
            <a:ln w="38100">
              <a:solidFill>
                <a:schemeClr val="bg1"/>
              </a:solidFill>
              <a:round/>
              <a:headEnd/>
              <a:tailEnd/>
            </a:ln>
          </p:spPr>
          <p:txBody>
            <a:bodyPr wrap="none" anchor="ctr"/>
            <a:lstStyle/>
            <a:p>
              <a:endParaRPr lang="en-US" dirty="0"/>
            </a:p>
          </p:txBody>
        </p:sp>
        <p:sp>
          <p:nvSpPr>
            <p:cNvPr id="112" name="Freeform 57">
              <a:extLst>
                <a:ext uri="{FF2B5EF4-FFF2-40B4-BE49-F238E27FC236}">
                  <a16:creationId xmlns:a16="http://schemas.microsoft.com/office/drawing/2014/main" id="{41D396A3-D439-5786-5CB5-58998006C91C}"/>
                </a:ext>
              </a:extLst>
            </p:cNvPr>
            <p:cNvSpPr>
              <a:spLocks/>
            </p:cNvSpPr>
            <p:nvPr/>
          </p:nvSpPr>
          <p:spPr bwMode="auto">
            <a:xfrm>
              <a:off x="3504" y="2304"/>
              <a:ext cx="240" cy="336"/>
            </a:xfrm>
            <a:custGeom>
              <a:avLst/>
              <a:gdLst>
                <a:gd name="T0" fmla="*/ 137 w 336"/>
                <a:gd name="T1" fmla="*/ 0 h 432"/>
                <a:gd name="T2" fmla="*/ 240 w 336"/>
                <a:gd name="T3" fmla="*/ 75 h 432"/>
                <a:gd name="T4" fmla="*/ 69 w 336"/>
                <a:gd name="T5" fmla="*/ 112 h 432"/>
                <a:gd name="T6" fmla="*/ 69 w 336"/>
                <a:gd name="T7" fmla="*/ 336 h 432"/>
                <a:gd name="T8" fmla="*/ 0 w 336"/>
                <a:gd name="T9" fmla="*/ 261 h 432"/>
                <a:gd name="T10" fmla="*/ 0 w 336"/>
                <a:gd name="T11" fmla="*/ 37 h 432"/>
                <a:gd name="T12" fmla="*/ 137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2"/>
            </a:solidFill>
            <a:ln w="9525">
              <a:solidFill>
                <a:schemeClr val="bg1"/>
              </a:solidFill>
              <a:round/>
              <a:headEnd/>
              <a:tailEnd/>
            </a:ln>
          </p:spPr>
          <p:txBody>
            <a:bodyPr wrap="none" anchor="ctr"/>
            <a:lstStyle/>
            <a:p>
              <a:endParaRPr lang="en-US" dirty="0"/>
            </a:p>
          </p:txBody>
        </p:sp>
        <p:sp>
          <p:nvSpPr>
            <p:cNvPr id="113" name="Freeform 58">
              <a:extLst>
                <a:ext uri="{FF2B5EF4-FFF2-40B4-BE49-F238E27FC236}">
                  <a16:creationId xmlns:a16="http://schemas.microsoft.com/office/drawing/2014/main" id="{3F6F6B40-33D5-92E6-A52A-20CA59EDB9E1}"/>
                </a:ext>
              </a:extLst>
            </p:cNvPr>
            <p:cNvSpPr>
              <a:spLocks/>
            </p:cNvSpPr>
            <p:nvPr/>
          </p:nvSpPr>
          <p:spPr bwMode="auto">
            <a:xfrm>
              <a:off x="3312" y="2160"/>
              <a:ext cx="240" cy="288"/>
            </a:xfrm>
            <a:custGeom>
              <a:avLst/>
              <a:gdLst>
                <a:gd name="T0" fmla="*/ 137 w 336"/>
                <a:gd name="T1" fmla="*/ 0 h 432"/>
                <a:gd name="T2" fmla="*/ 240 w 336"/>
                <a:gd name="T3" fmla="*/ 64 h 432"/>
                <a:gd name="T4" fmla="*/ 69 w 336"/>
                <a:gd name="T5" fmla="*/ 96 h 432"/>
                <a:gd name="T6" fmla="*/ 69 w 336"/>
                <a:gd name="T7" fmla="*/ 288 h 432"/>
                <a:gd name="T8" fmla="*/ 0 w 336"/>
                <a:gd name="T9" fmla="*/ 224 h 432"/>
                <a:gd name="T10" fmla="*/ 0 w 336"/>
                <a:gd name="T11" fmla="*/ 32 h 432"/>
                <a:gd name="T12" fmla="*/ 137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2"/>
            </a:solidFill>
            <a:ln w="9525">
              <a:solidFill>
                <a:schemeClr val="bg1"/>
              </a:solidFill>
              <a:round/>
              <a:headEnd/>
              <a:tailEnd/>
            </a:ln>
          </p:spPr>
          <p:txBody>
            <a:bodyPr wrap="none" anchor="ctr"/>
            <a:lstStyle/>
            <a:p>
              <a:endParaRPr lang="en-US" dirty="0"/>
            </a:p>
          </p:txBody>
        </p:sp>
        <p:sp>
          <p:nvSpPr>
            <p:cNvPr id="114" name="Freeform 59">
              <a:extLst>
                <a:ext uri="{FF2B5EF4-FFF2-40B4-BE49-F238E27FC236}">
                  <a16:creationId xmlns:a16="http://schemas.microsoft.com/office/drawing/2014/main" id="{A7A11CCA-82E7-BC40-5AEF-70A38882B3FB}"/>
                </a:ext>
              </a:extLst>
            </p:cNvPr>
            <p:cNvSpPr>
              <a:spLocks/>
            </p:cNvSpPr>
            <p:nvPr/>
          </p:nvSpPr>
          <p:spPr bwMode="auto">
            <a:xfrm>
              <a:off x="3168" y="2016"/>
              <a:ext cx="192" cy="288"/>
            </a:xfrm>
            <a:custGeom>
              <a:avLst/>
              <a:gdLst>
                <a:gd name="T0" fmla="*/ 110 w 336"/>
                <a:gd name="T1" fmla="*/ 0 h 432"/>
                <a:gd name="T2" fmla="*/ 192 w 336"/>
                <a:gd name="T3" fmla="*/ 64 h 432"/>
                <a:gd name="T4" fmla="*/ 55 w 336"/>
                <a:gd name="T5" fmla="*/ 96 h 432"/>
                <a:gd name="T6" fmla="*/ 55 w 336"/>
                <a:gd name="T7" fmla="*/ 288 h 432"/>
                <a:gd name="T8" fmla="*/ 0 w 336"/>
                <a:gd name="T9" fmla="*/ 224 h 432"/>
                <a:gd name="T10" fmla="*/ 0 w 336"/>
                <a:gd name="T11" fmla="*/ 32 h 432"/>
                <a:gd name="T12" fmla="*/ 110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2"/>
            </a:solidFill>
            <a:ln w="9525">
              <a:solidFill>
                <a:schemeClr val="bg1"/>
              </a:solidFill>
              <a:round/>
              <a:headEnd/>
              <a:tailEnd/>
            </a:ln>
          </p:spPr>
          <p:txBody>
            <a:bodyPr wrap="none" anchor="ctr"/>
            <a:lstStyle/>
            <a:p>
              <a:endParaRPr lang="en-US" dirty="0"/>
            </a:p>
          </p:txBody>
        </p:sp>
      </p:grpSp>
    </p:spTree>
    <p:extLst>
      <p:ext uri="{BB962C8B-B14F-4D97-AF65-F5344CB8AC3E}">
        <p14:creationId xmlns:p14="http://schemas.microsoft.com/office/powerpoint/2010/main" val="4280455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7"/>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84"/>
                                        </p:tgtEl>
                                        <p:attrNameLst>
                                          <p:attrName>style.visibility</p:attrName>
                                        </p:attrNameLst>
                                      </p:cBhvr>
                                      <p:to>
                                        <p:strVal val="visible"/>
                                      </p:to>
                                    </p:set>
                                  </p:childTnLst>
                                </p:cTn>
                              </p:par>
                            </p:childTnLst>
                          </p:cTn>
                        </p:par>
                        <p:par>
                          <p:cTn id="10" fill="hold">
                            <p:stCondLst>
                              <p:cond delay="0"/>
                            </p:stCondLst>
                            <p:childTnLst>
                              <p:par>
                                <p:cTn id="11" presetID="10" presetClass="exit" presetSubtype="0" fill="hold" nodeType="afterEffect">
                                  <p:stCondLst>
                                    <p:cond delay="0"/>
                                  </p:stCondLst>
                                  <p:childTnLst>
                                    <p:animEffect transition="out" filter="fade">
                                      <p:cBhvr>
                                        <p:cTn id="12" dur="500"/>
                                        <p:tgtEl>
                                          <p:spTgt spid="69"/>
                                        </p:tgtEl>
                                      </p:cBhvr>
                                    </p:animEffect>
                                    <p:set>
                                      <p:cBhvr>
                                        <p:cTn id="13" dur="1" fill="hold">
                                          <p:stCondLst>
                                            <p:cond delay="499"/>
                                          </p:stCondLst>
                                        </p:cTn>
                                        <p:tgtEl>
                                          <p:spTgt spid="69"/>
                                        </p:tgtEl>
                                        <p:attrNameLst>
                                          <p:attrName>style.visibility</p:attrName>
                                        </p:attrNameLst>
                                      </p:cBhvr>
                                      <p:to>
                                        <p:strVal val="hidden"/>
                                      </p:to>
                                    </p:set>
                                  </p:childTnLst>
                                </p:cTn>
                              </p:par>
                              <p:par>
                                <p:cTn id="14" presetID="1" presetClass="exit" presetSubtype="0" fill="hold" nodeType="withEffect">
                                  <p:stCondLst>
                                    <p:cond delay="0"/>
                                  </p:stCondLst>
                                  <p:childTnLst>
                                    <p:set>
                                      <p:cBhvr>
                                        <p:cTn id="15" dur="1" fill="hold">
                                          <p:stCondLst>
                                            <p:cond delay="0"/>
                                          </p:stCondLst>
                                        </p:cTn>
                                        <p:tgtEl>
                                          <p:spTgt spid="4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TextBox 66">
            <a:extLst>
              <a:ext uri="{FF2B5EF4-FFF2-40B4-BE49-F238E27FC236}">
                <a16:creationId xmlns:a16="http://schemas.microsoft.com/office/drawing/2014/main" id="{55BE8899-5FC7-4FF9-A581-CFD2DD063C94}"/>
              </a:ext>
            </a:extLst>
          </p:cNvPr>
          <p:cNvSpPr txBox="1"/>
          <p:nvPr/>
        </p:nvSpPr>
        <p:spPr bwMode="auto">
          <a:xfrm>
            <a:off x="438119" y="3650313"/>
            <a:ext cx="3062638" cy="2644177"/>
          </a:xfrm>
          <a:prstGeom prst="rect">
            <a:avLst/>
          </a:prstGeom>
          <a:solidFill>
            <a:schemeClr val="bg1"/>
          </a:solidFill>
          <a:ln w="76200">
            <a:solidFill>
              <a:schemeClr val="tx1"/>
            </a:solidFill>
            <a:miter lim="800000"/>
            <a:headEnd/>
            <a:tailEnd/>
          </a:ln>
          <a:effectLst>
            <a:outerShdw blurRad="50800" dist="38100" dir="2700000" algn="tl" rotWithShape="0">
              <a:prstClr val="black">
                <a:alpha val="40000"/>
              </a:prstClr>
            </a:outerShdw>
          </a:effectLst>
        </p:spPr>
        <p:txBody>
          <a:bodyPr wrap="none" rtlCol="0">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endParaRPr lang="en-US" sz="2800" dirty="0">
              <a:solidFill>
                <a:srgbClr val="FFFF00"/>
              </a:solidFill>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F9FF164C-7E1D-4643-A12E-FDCBF6F75DD8}"/>
              </a:ext>
            </a:extLst>
          </p:cNvPr>
          <p:cNvSpPr>
            <a:spLocks noGrp="1"/>
          </p:cNvSpPr>
          <p:nvPr>
            <p:ph type="sldNum" sz="quarter" idx="11"/>
          </p:nvPr>
        </p:nvSpPr>
        <p:spPr/>
        <p:txBody>
          <a:bodyPr/>
          <a:lstStyle/>
          <a:p>
            <a:pPr>
              <a:defRPr/>
            </a:pPr>
            <a:fld id="{FE25F947-77F5-4CA6-8472-B4B2967773ED}" type="slidenum">
              <a:rPr lang="x-none" smtClean="0"/>
              <a:pPr>
                <a:defRPr/>
              </a:pPr>
              <a:t>72</a:t>
            </a:fld>
            <a:endParaRPr lang="en-US" dirty="0"/>
          </a:p>
        </p:txBody>
      </p:sp>
      <p:grpSp>
        <p:nvGrpSpPr>
          <p:cNvPr id="53" name="Group 52">
            <a:extLst>
              <a:ext uri="{FF2B5EF4-FFF2-40B4-BE49-F238E27FC236}">
                <a16:creationId xmlns:a16="http://schemas.microsoft.com/office/drawing/2014/main" id="{A425B5DB-B4EE-4D3B-A5DC-ECA0C31B4088}"/>
              </a:ext>
            </a:extLst>
          </p:cNvPr>
          <p:cNvGrpSpPr/>
          <p:nvPr/>
        </p:nvGrpSpPr>
        <p:grpSpPr>
          <a:xfrm>
            <a:off x="4507525" y="4667135"/>
            <a:ext cx="3995611" cy="1754962"/>
            <a:chOff x="519221" y="2019755"/>
            <a:chExt cx="9677400" cy="4250531"/>
          </a:xfrm>
        </p:grpSpPr>
        <p:sp>
          <p:nvSpPr>
            <p:cNvPr id="48" name="Vertical Scroll 25">
              <a:extLst>
                <a:ext uri="{FF2B5EF4-FFF2-40B4-BE49-F238E27FC236}">
                  <a16:creationId xmlns:a16="http://schemas.microsoft.com/office/drawing/2014/main" id="{590FA495-8651-434F-9593-77C9D17E23EF}"/>
                </a:ext>
              </a:extLst>
            </p:cNvPr>
            <p:cNvSpPr/>
            <p:nvPr/>
          </p:nvSpPr>
          <p:spPr>
            <a:xfrm>
              <a:off x="519221" y="2019755"/>
              <a:ext cx="2743200" cy="4250531"/>
            </a:xfrm>
            <a:prstGeom prst="verticalScroll">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dirty="0">
                <a:solidFill>
                  <a:schemeClr val="tx1"/>
                </a:solidFill>
                <a:latin typeface="Calibri" panose="020F0502020204030204" pitchFamily="34" charset="0"/>
                <a:cs typeface="Calibri" panose="020F0502020204030204" pitchFamily="34" charset="0"/>
              </a:endParaRPr>
            </a:p>
          </p:txBody>
        </p:sp>
        <p:sp>
          <p:nvSpPr>
            <p:cNvPr id="49" name="Right Arrow 11">
              <a:extLst>
                <a:ext uri="{FF2B5EF4-FFF2-40B4-BE49-F238E27FC236}">
                  <a16:creationId xmlns:a16="http://schemas.microsoft.com/office/drawing/2014/main" id="{BC1E93EC-5C10-4526-ADC9-6CBC47E6AA47}"/>
                </a:ext>
              </a:extLst>
            </p:cNvPr>
            <p:cNvSpPr/>
            <p:nvPr/>
          </p:nvSpPr>
          <p:spPr>
            <a:xfrm>
              <a:off x="3110021" y="4830894"/>
              <a:ext cx="990600" cy="914400"/>
            </a:xfrm>
            <a:prstGeom prst="rightArrow">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endParaRPr>
            </a:p>
          </p:txBody>
        </p:sp>
        <p:sp>
          <p:nvSpPr>
            <p:cNvPr id="50" name="Right Arrow 51">
              <a:extLst>
                <a:ext uri="{FF2B5EF4-FFF2-40B4-BE49-F238E27FC236}">
                  <a16:creationId xmlns:a16="http://schemas.microsoft.com/office/drawing/2014/main" id="{6C2FE584-93EC-4CF1-A41B-D018AC5E8FCC}"/>
                </a:ext>
              </a:extLst>
            </p:cNvPr>
            <p:cNvSpPr/>
            <p:nvPr/>
          </p:nvSpPr>
          <p:spPr>
            <a:xfrm>
              <a:off x="6767621" y="4785627"/>
              <a:ext cx="990600" cy="914400"/>
            </a:xfrm>
            <a:prstGeom prst="rightArrow">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endParaRPr>
            </a:p>
          </p:txBody>
        </p:sp>
        <p:sp>
          <p:nvSpPr>
            <p:cNvPr id="51" name="Vertical Scroll 53">
              <a:extLst>
                <a:ext uri="{FF2B5EF4-FFF2-40B4-BE49-F238E27FC236}">
                  <a16:creationId xmlns:a16="http://schemas.microsoft.com/office/drawing/2014/main" id="{54587AF1-1F99-491E-ABBC-29BDC250654A}"/>
                </a:ext>
              </a:extLst>
            </p:cNvPr>
            <p:cNvSpPr/>
            <p:nvPr/>
          </p:nvSpPr>
          <p:spPr>
            <a:xfrm>
              <a:off x="7453421" y="2019755"/>
              <a:ext cx="2743200" cy="4250531"/>
            </a:xfrm>
            <a:prstGeom prst="verticalScroll">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dirty="0">
                <a:solidFill>
                  <a:schemeClr val="tx1"/>
                </a:solidFill>
                <a:latin typeface="Calibri" panose="020F0502020204030204" pitchFamily="34" charset="0"/>
                <a:cs typeface="Calibri" panose="020F0502020204030204" pitchFamily="34" charset="0"/>
              </a:endParaRPr>
            </a:p>
          </p:txBody>
        </p:sp>
        <p:sp>
          <p:nvSpPr>
            <p:cNvPr id="52" name="Vertical Scroll 63">
              <a:extLst>
                <a:ext uri="{FF2B5EF4-FFF2-40B4-BE49-F238E27FC236}">
                  <a16:creationId xmlns:a16="http://schemas.microsoft.com/office/drawing/2014/main" id="{49B36528-6BA6-4F04-ADD2-9D59CAEB98E9}"/>
                </a:ext>
              </a:extLst>
            </p:cNvPr>
            <p:cNvSpPr/>
            <p:nvPr/>
          </p:nvSpPr>
          <p:spPr>
            <a:xfrm>
              <a:off x="3986321" y="2019755"/>
              <a:ext cx="2743200" cy="4250531"/>
            </a:xfrm>
            <a:prstGeom prst="verticalScroll">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dirty="0">
                <a:solidFill>
                  <a:schemeClr val="tx1"/>
                </a:solidFill>
                <a:latin typeface="Calibri" panose="020F0502020204030204" pitchFamily="34" charset="0"/>
                <a:cs typeface="Calibri" panose="020F0502020204030204" pitchFamily="34" charset="0"/>
              </a:endParaRPr>
            </a:p>
          </p:txBody>
        </p:sp>
      </p:grpSp>
      <p:grpSp>
        <p:nvGrpSpPr>
          <p:cNvPr id="69" name="Group 68">
            <a:extLst>
              <a:ext uri="{FF2B5EF4-FFF2-40B4-BE49-F238E27FC236}">
                <a16:creationId xmlns:a16="http://schemas.microsoft.com/office/drawing/2014/main" id="{86476FC0-3175-4ADB-B6B9-3DCF6CEB2B85}"/>
              </a:ext>
            </a:extLst>
          </p:cNvPr>
          <p:cNvGrpSpPr/>
          <p:nvPr/>
        </p:nvGrpSpPr>
        <p:grpSpPr>
          <a:xfrm>
            <a:off x="814305" y="3729360"/>
            <a:ext cx="1071563" cy="1071563"/>
            <a:chOff x="1897166" y="4292126"/>
            <a:chExt cx="1071563" cy="1071563"/>
          </a:xfrm>
        </p:grpSpPr>
        <p:pic>
          <p:nvPicPr>
            <p:cNvPr id="70" name="Picture 8" descr="White money bag icon - Free white money bag icons">
              <a:extLst>
                <a:ext uri="{FF2B5EF4-FFF2-40B4-BE49-F238E27FC236}">
                  <a16:creationId xmlns:a16="http://schemas.microsoft.com/office/drawing/2014/main" id="{8E978757-A547-438C-9894-17D162CF57A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97166" y="4292126"/>
              <a:ext cx="1071563" cy="1071563"/>
            </a:xfrm>
            <a:prstGeom prst="rect">
              <a:avLst/>
            </a:prstGeom>
            <a:solidFill>
              <a:srgbClr val="FF0000"/>
            </a:solidFill>
          </p:spPr>
        </p:pic>
        <p:sp>
          <p:nvSpPr>
            <p:cNvPr id="71" name="Rectangle 70">
              <a:extLst>
                <a:ext uri="{FF2B5EF4-FFF2-40B4-BE49-F238E27FC236}">
                  <a16:creationId xmlns:a16="http://schemas.microsoft.com/office/drawing/2014/main" id="{0B713A98-7300-4A25-9945-C8073B393681}"/>
                </a:ext>
              </a:extLst>
            </p:cNvPr>
            <p:cNvSpPr/>
            <p:nvPr/>
          </p:nvSpPr>
          <p:spPr bwMode="auto">
            <a:xfrm>
              <a:off x="2055342" y="4805264"/>
              <a:ext cx="755211" cy="461665"/>
            </a:xfrm>
            <a:prstGeom prst="rect">
              <a:avLst/>
            </a:prstGeom>
            <a:solidFill>
              <a:schemeClr val="tx1"/>
            </a:solidFill>
            <a:ln w="381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chemeClr val="bg2"/>
                  </a:solidFill>
                  <a:effectLst/>
                  <a:latin typeface="Lucida Console" pitchFamily="49" charset="0"/>
                </a:rPr>
                <a:t>ETH</a:t>
              </a:r>
            </a:p>
          </p:txBody>
        </p:sp>
      </p:grpSp>
      <p:grpSp>
        <p:nvGrpSpPr>
          <p:cNvPr id="72" name="Group 71">
            <a:extLst>
              <a:ext uri="{FF2B5EF4-FFF2-40B4-BE49-F238E27FC236}">
                <a16:creationId xmlns:a16="http://schemas.microsoft.com/office/drawing/2014/main" id="{0A773D1A-5DC5-41F6-B83A-A7EDF9DEA333}"/>
              </a:ext>
            </a:extLst>
          </p:cNvPr>
          <p:cNvGrpSpPr/>
          <p:nvPr/>
        </p:nvGrpSpPr>
        <p:grpSpPr>
          <a:xfrm>
            <a:off x="2089769" y="3743360"/>
            <a:ext cx="1071563" cy="1071563"/>
            <a:chOff x="1897166" y="4292126"/>
            <a:chExt cx="1071563" cy="1071563"/>
          </a:xfrm>
        </p:grpSpPr>
        <p:pic>
          <p:nvPicPr>
            <p:cNvPr id="73" name="Picture 8" descr="White money bag icon - Free white money bag icons">
              <a:extLst>
                <a:ext uri="{FF2B5EF4-FFF2-40B4-BE49-F238E27FC236}">
                  <a16:creationId xmlns:a16="http://schemas.microsoft.com/office/drawing/2014/main" id="{1B6CABDB-051D-4285-8EC8-EDC5FB44ACD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97166" y="4292126"/>
              <a:ext cx="1071563" cy="1071563"/>
            </a:xfrm>
            <a:prstGeom prst="rect">
              <a:avLst/>
            </a:prstGeom>
            <a:solidFill>
              <a:srgbClr val="FF0000"/>
            </a:solidFill>
          </p:spPr>
        </p:pic>
        <p:sp>
          <p:nvSpPr>
            <p:cNvPr id="74" name="Rectangle 73">
              <a:extLst>
                <a:ext uri="{FF2B5EF4-FFF2-40B4-BE49-F238E27FC236}">
                  <a16:creationId xmlns:a16="http://schemas.microsoft.com/office/drawing/2014/main" id="{8CFEB921-167F-4750-8295-3E54E2A272DD}"/>
                </a:ext>
              </a:extLst>
            </p:cNvPr>
            <p:cNvSpPr/>
            <p:nvPr/>
          </p:nvSpPr>
          <p:spPr bwMode="auto">
            <a:xfrm>
              <a:off x="2055342" y="4805264"/>
              <a:ext cx="755211" cy="461665"/>
            </a:xfrm>
            <a:prstGeom prst="rect">
              <a:avLst/>
            </a:prstGeom>
            <a:solidFill>
              <a:schemeClr val="tx1"/>
            </a:solidFill>
            <a:ln w="381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chemeClr val="bg2"/>
                  </a:solidFill>
                  <a:effectLst/>
                  <a:latin typeface="Lucida Console" pitchFamily="49" charset="0"/>
                </a:rPr>
                <a:t>ETH</a:t>
              </a:r>
            </a:p>
          </p:txBody>
        </p:sp>
      </p:grpSp>
      <p:grpSp>
        <p:nvGrpSpPr>
          <p:cNvPr id="75" name="Group 74">
            <a:extLst>
              <a:ext uri="{FF2B5EF4-FFF2-40B4-BE49-F238E27FC236}">
                <a16:creationId xmlns:a16="http://schemas.microsoft.com/office/drawing/2014/main" id="{B58B39D0-8A88-4A07-BF77-2F1221861B16}"/>
              </a:ext>
            </a:extLst>
          </p:cNvPr>
          <p:cNvGrpSpPr/>
          <p:nvPr/>
        </p:nvGrpSpPr>
        <p:grpSpPr>
          <a:xfrm>
            <a:off x="858358" y="4911140"/>
            <a:ext cx="1071563" cy="1071563"/>
            <a:chOff x="1897166" y="4292126"/>
            <a:chExt cx="1071563" cy="1071563"/>
          </a:xfrm>
        </p:grpSpPr>
        <p:pic>
          <p:nvPicPr>
            <p:cNvPr id="76" name="Picture 8" descr="White money bag icon - Free white money bag icons">
              <a:extLst>
                <a:ext uri="{FF2B5EF4-FFF2-40B4-BE49-F238E27FC236}">
                  <a16:creationId xmlns:a16="http://schemas.microsoft.com/office/drawing/2014/main" id="{EDD5454C-5162-4745-B84F-69ACFF87139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97166" y="4292126"/>
              <a:ext cx="1071563" cy="1071563"/>
            </a:xfrm>
            <a:prstGeom prst="rect">
              <a:avLst/>
            </a:prstGeom>
            <a:solidFill>
              <a:srgbClr val="FF0000"/>
            </a:solidFill>
          </p:spPr>
        </p:pic>
        <p:sp>
          <p:nvSpPr>
            <p:cNvPr id="77" name="Rectangle 76">
              <a:extLst>
                <a:ext uri="{FF2B5EF4-FFF2-40B4-BE49-F238E27FC236}">
                  <a16:creationId xmlns:a16="http://schemas.microsoft.com/office/drawing/2014/main" id="{E028B2DC-E366-4946-B13C-105E97558882}"/>
                </a:ext>
              </a:extLst>
            </p:cNvPr>
            <p:cNvSpPr/>
            <p:nvPr/>
          </p:nvSpPr>
          <p:spPr bwMode="auto">
            <a:xfrm>
              <a:off x="2055342" y="4805264"/>
              <a:ext cx="755211" cy="461665"/>
            </a:xfrm>
            <a:prstGeom prst="rect">
              <a:avLst/>
            </a:prstGeom>
            <a:solidFill>
              <a:schemeClr val="tx1"/>
            </a:solidFill>
            <a:ln w="381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chemeClr val="bg2"/>
                  </a:solidFill>
                  <a:effectLst/>
                  <a:latin typeface="Lucida Console" pitchFamily="49" charset="0"/>
                </a:rPr>
                <a:t>ETH</a:t>
              </a:r>
            </a:p>
          </p:txBody>
        </p:sp>
      </p:grpSp>
      <p:grpSp>
        <p:nvGrpSpPr>
          <p:cNvPr id="78" name="Group 77">
            <a:extLst>
              <a:ext uri="{FF2B5EF4-FFF2-40B4-BE49-F238E27FC236}">
                <a16:creationId xmlns:a16="http://schemas.microsoft.com/office/drawing/2014/main" id="{B02EA092-F5C6-4F42-B0A5-2023D344DBD9}"/>
              </a:ext>
            </a:extLst>
          </p:cNvPr>
          <p:cNvGrpSpPr/>
          <p:nvPr/>
        </p:nvGrpSpPr>
        <p:grpSpPr>
          <a:xfrm>
            <a:off x="2042855" y="5001340"/>
            <a:ext cx="1071563" cy="1071563"/>
            <a:chOff x="1897166" y="4292126"/>
            <a:chExt cx="1071563" cy="1071563"/>
          </a:xfrm>
        </p:grpSpPr>
        <p:pic>
          <p:nvPicPr>
            <p:cNvPr id="79" name="Picture 8" descr="White money bag icon - Free white money bag icons">
              <a:extLst>
                <a:ext uri="{FF2B5EF4-FFF2-40B4-BE49-F238E27FC236}">
                  <a16:creationId xmlns:a16="http://schemas.microsoft.com/office/drawing/2014/main" id="{357D2714-029E-44B7-89F7-6113AAAB1C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97166" y="4292126"/>
              <a:ext cx="1071563" cy="1071563"/>
            </a:xfrm>
            <a:prstGeom prst="rect">
              <a:avLst/>
            </a:prstGeom>
            <a:solidFill>
              <a:srgbClr val="FF0000"/>
            </a:solidFill>
          </p:spPr>
        </p:pic>
        <p:sp>
          <p:nvSpPr>
            <p:cNvPr id="80" name="Rectangle 79">
              <a:extLst>
                <a:ext uri="{FF2B5EF4-FFF2-40B4-BE49-F238E27FC236}">
                  <a16:creationId xmlns:a16="http://schemas.microsoft.com/office/drawing/2014/main" id="{1C0D313A-1E4D-47C6-9CAD-DC0F13F71FFC}"/>
                </a:ext>
              </a:extLst>
            </p:cNvPr>
            <p:cNvSpPr/>
            <p:nvPr/>
          </p:nvSpPr>
          <p:spPr bwMode="auto">
            <a:xfrm>
              <a:off x="2055342" y="4805264"/>
              <a:ext cx="755211" cy="461665"/>
            </a:xfrm>
            <a:prstGeom prst="rect">
              <a:avLst/>
            </a:prstGeom>
            <a:solidFill>
              <a:schemeClr val="tx1"/>
            </a:solidFill>
            <a:ln w="381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chemeClr val="bg2"/>
                  </a:solidFill>
                  <a:effectLst/>
                  <a:latin typeface="Lucida Console" pitchFamily="49" charset="0"/>
                </a:rPr>
                <a:t>ETH</a:t>
              </a:r>
            </a:p>
          </p:txBody>
        </p:sp>
      </p:grpSp>
      <p:sp>
        <p:nvSpPr>
          <p:cNvPr id="81" name="TextBox 80">
            <a:extLst>
              <a:ext uri="{FF2B5EF4-FFF2-40B4-BE49-F238E27FC236}">
                <a16:creationId xmlns:a16="http://schemas.microsoft.com/office/drawing/2014/main" id="{5336F0EE-B295-40F2-8637-690D4AEBED38}"/>
              </a:ext>
            </a:extLst>
          </p:cNvPr>
          <p:cNvSpPr txBox="1"/>
          <p:nvPr/>
        </p:nvSpPr>
        <p:spPr bwMode="auto">
          <a:xfrm>
            <a:off x="415452" y="1176185"/>
            <a:ext cx="3780202" cy="523220"/>
          </a:xfrm>
          <a:prstGeom prst="rect">
            <a:avLst/>
          </a:prstGeom>
          <a:solidFill>
            <a:schemeClr val="bg1"/>
          </a:solidFill>
          <a:ln w="76200">
            <a:solidFill>
              <a:srgbClr val="FF0000"/>
            </a:solidFill>
            <a:miter lim="800000"/>
            <a:headEnd/>
            <a:tailEnd/>
          </a:ln>
          <a:effectLst>
            <a:outerShdw blurRad="50800" dist="38100" dir="2700000" algn="tl" rotWithShape="0">
              <a:prstClr val="black">
                <a:alpha val="40000"/>
              </a:prstClr>
            </a:outerShdw>
          </a:effectLst>
        </p:spPr>
        <p:txBody>
          <a:bodyPr wrap="non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dirty="0">
                <a:solidFill>
                  <a:srgbClr val="FFFF00"/>
                </a:solidFill>
                <a:latin typeface="Arial" panose="020B0604020202020204" pitchFamily="34" charset="0"/>
                <a:cs typeface="Arial" panose="020B0604020202020204" pitchFamily="34" charset="0"/>
              </a:rPr>
              <a:t>Stake is </a:t>
            </a:r>
            <a:r>
              <a:rPr lang="en-US" sz="2800" i="1" dirty="0">
                <a:solidFill>
                  <a:schemeClr val="tx1"/>
                </a:solidFill>
                <a:latin typeface="Arial" panose="020B0604020202020204" pitchFamily="34" charset="0"/>
                <a:cs typeface="Arial" panose="020B0604020202020204" pitchFamily="34" charset="0"/>
              </a:rPr>
              <a:t>slashed</a:t>
            </a:r>
            <a:r>
              <a:rPr lang="en-US" sz="2800" dirty="0">
                <a:solidFill>
                  <a:srgbClr val="FFFF00"/>
                </a:solidFill>
                <a:latin typeface="Arial" panose="020B0604020202020204" pitchFamily="34" charset="0"/>
                <a:cs typeface="Arial" panose="020B0604020202020204" pitchFamily="34" charset="0"/>
              </a:rPr>
              <a:t> for …</a:t>
            </a:r>
            <a:endParaRPr lang="en-US" sz="2800" i="1" dirty="0">
              <a:solidFill>
                <a:srgbClr val="FFFF00"/>
              </a:solidFill>
              <a:latin typeface="Arial" panose="020B0604020202020204" pitchFamily="34" charset="0"/>
              <a:cs typeface="Arial" panose="020B0604020202020204" pitchFamily="34" charset="0"/>
            </a:endParaRPr>
          </a:p>
        </p:txBody>
      </p:sp>
      <p:sp>
        <p:nvSpPr>
          <p:cNvPr id="82" name="TextBox 81">
            <a:extLst>
              <a:ext uri="{FF2B5EF4-FFF2-40B4-BE49-F238E27FC236}">
                <a16:creationId xmlns:a16="http://schemas.microsoft.com/office/drawing/2014/main" id="{DDFE6280-4AA2-4140-B679-54196574FA55}"/>
              </a:ext>
            </a:extLst>
          </p:cNvPr>
          <p:cNvSpPr txBox="1"/>
          <p:nvPr/>
        </p:nvSpPr>
        <p:spPr bwMode="auto">
          <a:xfrm>
            <a:off x="415452" y="2770720"/>
            <a:ext cx="3565400" cy="523220"/>
          </a:xfrm>
          <a:prstGeom prst="rect">
            <a:avLst/>
          </a:prstGeom>
          <a:solidFill>
            <a:schemeClr val="bg1"/>
          </a:solidFill>
          <a:ln w="76200">
            <a:solidFill>
              <a:srgbClr val="FFC000"/>
            </a:solidFill>
            <a:miter lim="800000"/>
            <a:headEnd/>
            <a:tailEnd/>
          </a:ln>
          <a:effectLst>
            <a:outerShdw blurRad="50800" dist="38100" dir="2700000" algn="tl" rotWithShape="0">
              <a:prstClr val="black">
                <a:alpha val="40000"/>
              </a:prstClr>
            </a:outerShdw>
          </a:effectLst>
        </p:spPr>
        <p:txBody>
          <a:bodyPr wrap="non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dirty="0">
                <a:solidFill>
                  <a:srgbClr val="FFFF00"/>
                </a:solidFill>
                <a:latin typeface="Arial" panose="020B0604020202020204" pitchFamily="34" charset="0"/>
                <a:cs typeface="Arial" panose="020B0604020202020204" pitchFamily="34" charset="0"/>
              </a:rPr>
              <a:t>Confirming bad block</a:t>
            </a:r>
          </a:p>
        </p:txBody>
      </p:sp>
      <p:sp>
        <p:nvSpPr>
          <p:cNvPr id="83" name="TextBox 3">
            <a:extLst>
              <a:ext uri="{FF2B5EF4-FFF2-40B4-BE49-F238E27FC236}">
                <a16:creationId xmlns:a16="http://schemas.microsoft.com/office/drawing/2014/main" id="{68FFCEE6-11AE-4537-BEB6-3A79F2434C22}"/>
              </a:ext>
            </a:extLst>
          </p:cNvPr>
          <p:cNvSpPr txBox="1"/>
          <p:nvPr/>
        </p:nvSpPr>
        <p:spPr bwMode="auto">
          <a:xfrm>
            <a:off x="415452" y="1973453"/>
            <a:ext cx="2318199" cy="523220"/>
          </a:xfrm>
          <a:prstGeom prst="rect">
            <a:avLst/>
          </a:prstGeom>
          <a:solidFill>
            <a:schemeClr val="bg1"/>
          </a:solidFill>
          <a:ln w="76200">
            <a:solidFill>
              <a:schemeClr val="accent2">
                <a:lumMod val="40000"/>
                <a:lumOff val="60000"/>
              </a:schemeClr>
            </a:solidFill>
            <a:miter lim="800000"/>
            <a:headEnd/>
            <a:tailEnd/>
          </a:ln>
          <a:effectLst>
            <a:outerShdw blurRad="50800" dist="38100" dir="2700000" algn="tl" rotWithShape="0">
              <a:prstClr val="black">
                <a:alpha val="40000"/>
              </a:prstClr>
            </a:outerShdw>
          </a:effectLst>
        </p:spPr>
        <p:txBody>
          <a:bodyPr wrap="non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dirty="0">
                <a:solidFill>
                  <a:srgbClr val="FFFF00"/>
                </a:solidFill>
                <a:latin typeface="Arial" panose="020B0604020202020204" pitchFamily="34" charset="0"/>
                <a:cs typeface="Arial" panose="020B0604020202020204" pitchFamily="34" charset="0"/>
              </a:rPr>
              <a:t>Going off-line</a:t>
            </a:r>
          </a:p>
        </p:txBody>
      </p:sp>
      <p:sp>
        <p:nvSpPr>
          <p:cNvPr id="103" name="Freeform 169">
            <a:extLst>
              <a:ext uri="{FF2B5EF4-FFF2-40B4-BE49-F238E27FC236}">
                <a16:creationId xmlns:a16="http://schemas.microsoft.com/office/drawing/2014/main" id="{B436C90E-4423-459A-AEE0-669031AC4941}"/>
              </a:ext>
            </a:extLst>
          </p:cNvPr>
          <p:cNvSpPr/>
          <p:nvPr/>
        </p:nvSpPr>
        <p:spPr bwMode="auto">
          <a:xfrm>
            <a:off x="4904047" y="400623"/>
            <a:ext cx="907794" cy="457237"/>
          </a:xfrm>
          <a:custGeom>
            <a:avLst/>
            <a:gdLst>
              <a:gd name="connsiteX0" fmla="*/ 699976 w 907794"/>
              <a:gd name="connsiteY0" fmla="*/ 387928 h 457237"/>
              <a:gd name="connsiteX1" fmla="*/ 312049 w 907794"/>
              <a:gd name="connsiteY1" fmla="*/ 27709 h 457237"/>
              <a:gd name="connsiteX2" fmla="*/ 21104 w 907794"/>
              <a:gd name="connsiteY2" fmla="*/ 457200 h 457237"/>
              <a:gd name="connsiteX3" fmla="*/ 907794 w 907794"/>
              <a:gd name="connsiteY3" fmla="*/ 0 h 457237"/>
              <a:gd name="connsiteX4" fmla="*/ 907794 w 907794"/>
              <a:gd name="connsiteY4" fmla="*/ 0 h 4572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7794" h="457237">
                <a:moveTo>
                  <a:pt x="699976" y="387928"/>
                </a:moveTo>
                <a:cubicBezTo>
                  <a:pt x="562585" y="202046"/>
                  <a:pt x="425194" y="16164"/>
                  <a:pt x="312049" y="27709"/>
                </a:cubicBezTo>
                <a:cubicBezTo>
                  <a:pt x="198904" y="39254"/>
                  <a:pt x="-78187" y="461818"/>
                  <a:pt x="21104" y="457200"/>
                </a:cubicBezTo>
                <a:cubicBezTo>
                  <a:pt x="120395" y="452582"/>
                  <a:pt x="907794" y="0"/>
                  <a:pt x="907794" y="0"/>
                </a:cubicBezTo>
                <a:lnTo>
                  <a:pt x="907794" y="0"/>
                </a:lnTo>
              </a:path>
            </a:pathLst>
          </a:custGeom>
          <a:noFill/>
          <a:ln w="76200">
            <a:solidFill>
              <a:srgbClr val="FF0000"/>
            </a:solidFill>
            <a:round/>
            <a:headEnd type="none" w="med" len="med"/>
            <a:tailEnd type="triangl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4400" b="0" i="0" u="none" strike="noStrike" cap="none" normalizeH="0" baseline="0" dirty="0">
              <a:ln>
                <a:noFill/>
              </a:ln>
              <a:solidFill>
                <a:srgbClr val="0000FF"/>
              </a:solidFill>
              <a:effectLst/>
              <a:latin typeface="Arial" panose="020B0604020202020204" pitchFamily="34" charset="0"/>
            </a:endParaRPr>
          </a:p>
        </p:txBody>
      </p:sp>
      <p:sp>
        <p:nvSpPr>
          <p:cNvPr id="104" name="Rounded Rectangular Callout 16">
            <a:extLst>
              <a:ext uri="{FF2B5EF4-FFF2-40B4-BE49-F238E27FC236}">
                <a16:creationId xmlns:a16="http://schemas.microsoft.com/office/drawing/2014/main" id="{8C9AD935-618F-4CC3-8859-513AF8D7E95E}"/>
              </a:ext>
            </a:extLst>
          </p:cNvPr>
          <p:cNvSpPr/>
          <p:nvPr/>
        </p:nvSpPr>
        <p:spPr bwMode="auto">
          <a:xfrm>
            <a:off x="6555907" y="272269"/>
            <a:ext cx="2237551" cy="510778"/>
          </a:xfrm>
          <a:prstGeom prst="wedgeRoundRectCallout">
            <a:avLst>
              <a:gd name="adj1" fmla="val -36139"/>
              <a:gd name="adj2" fmla="val 93319"/>
              <a:gd name="adj3" fmla="val 16667"/>
            </a:avLst>
          </a:prstGeom>
          <a:noFill/>
          <a:ln w="76200" cap="flat" cmpd="sng" algn="ctr">
            <a:solidFill>
              <a:srgbClr val="FF00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Heh-heh ..</a:t>
            </a:r>
          </a:p>
        </p:txBody>
      </p:sp>
      <p:pic>
        <p:nvPicPr>
          <p:cNvPr id="3078" name="Picture 6" descr="Printable Pirate Flags (Jolly Roger)">
            <a:extLst>
              <a:ext uri="{FF2B5EF4-FFF2-40B4-BE49-F238E27FC236}">
                <a16:creationId xmlns:a16="http://schemas.microsoft.com/office/drawing/2014/main" id="{BFC0CEE7-D36F-4F5D-9ED9-65817A3F50F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20621707">
            <a:off x="4717534" y="5232716"/>
            <a:ext cx="712596" cy="522570"/>
          </a:xfrm>
          <a:prstGeom prst="rect">
            <a:avLst/>
          </a:prstGeom>
          <a:noFill/>
          <a:extLst>
            <a:ext uri="{909E8E84-426E-40DD-AFC4-6F175D3DCCD1}">
              <a14:hiddenFill xmlns:a14="http://schemas.microsoft.com/office/drawing/2010/main">
                <a:solidFill>
                  <a:srgbClr val="FFFFFF"/>
                </a:solidFill>
              </a14:hiddenFill>
            </a:ext>
          </a:extLst>
        </p:spPr>
      </p:pic>
      <p:sp>
        <p:nvSpPr>
          <p:cNvPr id="107" name="TextBox 106">
            <a:extLst>
              <a:ext uri="{FF2B5EF4-FFF2-40B4-BE49-F238E27FC236}">
                <a16:creationId xmlns:a16="http://schemas.microsoft.com/office/drawing/2014/main" id="{9C8E6109-9FCE-4BF7-8C39-99345555DB64}"/>
              </a:ext>
            </a:extLst>
          </p:cNvPr>
          <p:cNvSpPr txBox="1"/>
          <p:nvPr/>
        </p:nvSpPr>
        <p:spPr bwMode="auto">
          <a:xfrm>
            <a:off x="415452" y="378917"/>
            <a:ext cx="1902509" cy="523220"/>
          </a:xfrm>
          <a:prstGeom prst="rect">
            <a:avLst/>
          </a:prstGeom>
          <a:solidFill>
            <a:schemeClr val="bg1"/>
          </a:solidFill>
          <a:ln w="76200">
            <a:solidFill>
              <a:schemeClr val="tx1">
                <a:lumMod val="85000"/>
              </a:schemeClr>
            </a:solidFill>
            <a:miter lim="800000"/>
            <a:headEnd/>
            <a:tailEnd/>
          </a:ln>
          <a:effectLst>
            <a:outerShdw blurRad="50800" dist="38100" dir="2700000" algn="tl" rotWithShape="0">
              <a:prstClr val="black">
                <a:alpha val="40000"/>
              </a:prstClr>
            </a:outerShdw>
          </a:effectLst>
        </p:spPr>
        <p:txBody>
          <a:bodyPr wrap="non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b="1" dirty="0">
                <a:solidFill>
                  <a:schemeClr val="tx1"/>
                </a:solidFill>
                <a:latin typeface="Arial" panose="020B0604020202020204" pitchFamily="34" charset="0"/>
                <a:cs typeface="Arial" panose="020B0604020202020204" pitchFamily="34" charset="0"/>
              </a:rPr>
              <a:t>Validators</a:t>
            </a:r>
            <a:endParaRPr lang="en-US" sz="2800" b="1" i="1" dirty="0">
              <a:solidFill>
                <a:schemeClr val="tx1"/>
              </a:solidFill>
              <a:latin typeface="Arial" panose="020B0604020202020204" pitchFamily="34" charset="0"/>
              <a:cs typeface="Arial" panose="020B0604020202020204" pitchFamily="34" charset="0"/>
            </a:endParaRPr>
          </a:p>
        </p:txBody>
      </p:sp>
      <p:grpSp>
        <p:nvGrpSpPr>
          <p:cNvPr id="13" name="Group 50">
            <a:extLst>
              <a:ext uri="{FF2B5EF4-FFF2-40B4-BE49-F238E27FC236}">
                <a16:creationId xmlns:a16="http://schemas.microsoft.com/office/drawing/2014/main" id="{DCC59BF8-5F60-331F-9C19-2B9257B909C2}"/>
              </a:ext>
            </a:extLst>
          </p:cNvPr>
          <p:cNvGrpSpPr>
            <a:grpSpLocks/>
          </p:cNvGrpSpPr>
          <p:nvPr/>
        </p:nvGrpSpPr>
        <p:grpSpPr bwMode="auto">
          <a:xfrm>
            <a:off x="4411665" y="1775422"/>
            <a:ext cx="1447800" cy="1295400"/>
            <a:chOff x="3168" y="1824"/>
            <a:chExt cx="912" cy="816"/>
          </a:xfrm>
          <a:effectLst>
            <a:glow rad="101600">
              <a:schemeClr val="accent3">
                <a:satMod val="175000"/>
                <a:alpha val="40000"/>
              </a:schemeClr>
            </a:glow>
          </a:effectLst>
        </p:grpSpPr>
        <p:sp>
          <p:nvSpPr>
            <p:cNvPr id="14" name="Freeform 51">
              <a:extLst>
                <a:ext uri="{FF2B5EF4-FFF2-40B4-BE49-F238E27FC236}">
                  <a16:creationId xmlns:a16="http://schemas.microsoft.com/office/drawing/2014/main" id="{C587891D-5067-0C34-70EB-7E900444D621}"/>
                </a:ext>
              </a:extLst>
            </p:cNvPr>
            <p:cNvSpPr>
              <a:spLocks/>
            </p:cNvSpPr>
            <p:nvPr/>
          </p:nvSpPr>
          <p:spPr bwMode="auto">
            <a:xfrm>
              <a:off x="3936" y="2064"/>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2"/>
            </a:solidFill>
            <a:ln w="9525">
              <a:solidFill>
                <a:schemeClr val="bg1"/>
              </a:solidFill>
              <a:round/>
              <a:headEnd/>
              <a:tailEnd/>
            </a:ln>
          </p:spPr>
          <p:txBody>
            <a:bodyPr wrap="none" anchor="ctr"/>
            <a:lstStyle/>
            <a:p>
              <a:endParaRPr lang="en-US" dirty="0"/>
            </a:p>
          </p:txBody>
        </p:sp>
        <p:sp>
          <p:nvSpPr>
            <p:cNvPr id="15" name="Freeform 52">
              <a:extLst>
                <a:ext uri="{FF2B5EF4-FFF2-40B4-BE49-F238E27FC236}">
                  <a16:creationId xmlns:a16="http://schemas.microsoft.com/office/drawing/2014/main" id="{7F83A64C-80A3-5BC8-2633-91EA92138CEA}"/>
                </a:ext>
              </a:extLst>
            </p:cNvPr>
            <p:cNvSpPr>
              <a:spLocks/>
            </p:cNvSpPr>
            <p:nvPr/>
          </p:nvSpPr>
          <p:spPr bwMode="auto">
            <a:xfrm>
              <a:off x="3728" y="1920"/>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2"/>
            </a:solidFill>
            <a:ln w="9525">
              <a:solidFill>
                <a:schemeClr val="bg1"/>
              </a:solidFill>
              <a:round/>
              <a:headEnd/>
              <a:tailEnd/>
            </a:ln>
          </p:spPr>
          <p:txBody>
            <a:bodyPr wrap="none" anchor="ctr"/>
            <a:lstStyle/>
            <a:p>
              <a:endParaRPr lang="en-US" dirty="0"/>
            </a:p>
          </p:txBody>
        </p:sp>
        <p:sp>
          <p:nvSpPr>
            <p:cNvPr id="16" name="Freeform 53">
              <a:extLst>
                <a:ext uri="{FF2B5EF4-FFF2-40B4-BE49-F238E27FC236}">
                  <a16:creationId xmlns:a16="http://schemas.microsoft.com/office/drawing/2014/main" id="{A6CDF448-0341-9903-83A5-D2AB0A7DBFC3}"/>
                </a:ext>
              </a:extLst>
            </p:cNvPr>
            <p:cNvSpPr>
              <a:spLocks/>
            </p:cNvSpPr>
            <p:nvPr/>
          </p:nvSpPr>
          <p:spPr bwMode="auto">
            <a:xfrm>
              <a:off x="3504" y="1824"/>
              <a:ext cx="144" cy="288"/>
            </a:xfrm>
            <a:custGeom>
              <a:avLst/>
              <a:gdLst>
                <a:gd name="T0" fmla="*/ 0 w 144"/>
                <a:gd name="T1" fmla="*/ 41 h 336"/>
                <a:gd name="T2" fmla="*/ 96 w 144"/>
                <a:gd name="T3" fmla="*/ 0 h 336"/>
                <a:gd name="T4" fmla="*/ 144 w 144"/>
                <a:gd name="T5" fmla="*/ 41 h 336"/>
                <a:gd name="T6" fmla="*/ 144 w 144"/>
                <a:gd name="T7" fmla="*/ 288 h 336"/>
                <a:gd name="T8" fmla="*/ 96 w 144"/>
                <a:gd name="T9" fmla="*/ 247 h 336"/>
                <a:gd name="T10" fmla="*/ 96 w 144"/>
                <a:gd name="T11" fmla="*/ 82 h 336"/>
                <a:gd name="T12" fmla="*/ 0 w 144"/>
                <a:gd name="T13" fmla="*/ 123 h 336"/>
                <a:gd name="T14" fmla="*/ 0 w 144"/>
                <a:gd name="T15" fmla="*/ 41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2"/>
            </a:solidFill>
            <a:ln w="9525">
              <a:solidFill>
                <a:schemeClr val="bg1"/>
              </a:solidFill>
              <a:round/>
              <a:headEnd/>
              <a:tailEnd/>
            </a:ln>
          </p:spPr>
          <p:txBody>
            <a:bodyPr wrap="none" anchor="ctr"/>
            <a:lstStyle/>
            <a:p>
              <a:endParaRPr lang="en-US" dirty="0"/>
            </a:p>
          </p:txBody>
        </p:sp>
        <p:sp>
          <p:nvSpPr>
            <p:cNvPr id="17" name="Freeform 54">
              <a:extLst>
                <a:ext uri="{FF2B5EF4-FFF2-40B4-BE49-F238E27FC236}">
                  <a16:creationId xmlns:a16="http://schemas.microsoft.com/office/drawing/2014/main" id="{367A0E63-5848-41F0-029F-C7B8CAFEAB6B}"/>
                </a:ext>
              </a:extLst>
            </p:cNvPr>
            <p:cNvSpPr>
              <a:spLocks/>
            </p:cNvSpPr>
            <p:nvPr/>
          </p:nvSpPr>
          <p:spPr bwMode="auto">
            <a:xfrm>
              <a:off x="3243" y="1824"/>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 name="T10" fmla="*/ 0 60000 65536"/>
                <a:gd name="T11" fmla="*/ 0 60000 65536"/>
                <a:gd name="T12" fmla="*/ 0 60000 65536"/>
                <a:gd name="T13" fmla="*/ 0 60000 65536"/>
                <a:gd name="T14" fmla="*/ 0 60000 65536"/>
                <a:gd name="T15" fmla="*/ 0 w 789"/>
                <a:gd name="T16" fmla="*/ 0 h 535"/>
                <a:gd name="T17" fmla="*/ 789 w 789"/>
                <a:gd name="T18" fmla="*/ 535 h 535"/>
              </a:gdLst>
              <a:ahLst/>
              <a:cxnLst>
                <a:cxn ang="T10">
                  <a:pos x="T0" y="T1"/>
                </a:cxn>
                <a:cxn ang="T11">
                  <a:pos x="T2" y="T3"/>
                </a:cxn>
                <a:cxn ang="T12">
                  <a:pos x="T4" y="T5"/>
                </a:cxn>
                <a:cxn ang="T13">
                  <a:pos x="T6" y="T7"/>
                </a:cxn>
                <a:cxn ang="T14">
                  <a:pos x="T8" y="T9"/>
                </a:cxn>
              </a:cxnLst>
              <a:rect l="T15" t="T16" r="T17" b="T18"/>
              <a:pathLst>
                <a:path w="789" h="535">
                  <a:moveTo>
                    <a:pt x="261" y="0"/>
                  </a:moveTo>
                  <a:lnTo>
                    <a:pt x="789" y="336"/>
                  </a:lnTo>
                  <a:lnTo>
                    <a:pt x="494" y="535"/>
                  </a:lnTo>
                  <a:lnTo>
                    <a:pt x="0" y="96"/>
                  </a:lnTo>
                  <a:lnTo>
                    <a:pt x="261" y="0"/>
                  </a:lnTo>
                  <a:close/>
                </a:path>
              </a:pathLst>
            </a:custGeom>
            <a:solidFill>
              <a:srgbClr val="FF0000"/>
            </a:solidFill>
            <a:ln w="38100">
              <a:solidFill>
                <a:schemeClr val="bg1"/>
              </a:solidFill>
              <a:round/>
              <a:headEnd/>
              <a:tailEnd/>
            </a:ln>
          </p:spPr>
          <p:txBody>
            <a:bodyPr wrap="none" anchor="ctr"/>
            <a:lstStyle/>
            <a:p>
              <a:endParaRPr lang="en-US" dirty="0"/>
            </a:p>
          </p:txBody>
        </p:sp>
        <p:sp>
          <p:nvSpPr>
            <p:cNvPr id="18" name="Freeform 55">
              <a:extLst>
                <a:ext uri="{FF2B5EF4-FFF2-40B4-BE49-F238E27FC236}">
                  <a16:creationId xmlns:a16="http://schemas.microsoft.com/office/drawing/2014/main" id="{EFB0E23D-97D3-E778-466D-A5069FC0F23F}"/>
                </a:ext>
              </a:extLst>
            </p:cNvPr>
            <p:cNvSpPr>
              <a:spLocks/>
            </p:cNvSpPr>
            <p:nvPr/>
          </p:nvSpPr>
          <p:spPr bwMode="auto">
            <a:xfrm>
              <a:off x="3253" y="1920"/>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 name="T10" fmla="*/ 0 60000 65536"/>
                <a:gd name="T11" fmla="*/ 0 60000 65536"/>
                <a:gd name="T12" fmla="*/ 0 60000 65536"/>
                <a:gd name="T13" fmla="*/ 0 60000 65536"/>
                <a:gd name="T14" fmla="*/ 0 60000 65536"/>
                <a:gd name="T15" fmla="*/ 0 w 491"/>
                <a:gd name="T16" fmla="*/ 0 h 567"/>
                <a:gd name="T17" fmla="*/ 491 w 491"/>
                <a:gd name="T18" fmla="*/ 567 h 567"/>
              </a:gdLst>
              <a:ahLst/>
              <a:cxnLst>
                <a:cxn ang="T10">
                  <a:pos x="T0" y="T1"/>
                </a:cxn>
                <a:cxn ang="T11">
                  <a:pos x="T2" y="T3"/>
                </a:cxn>
                <a:cxn ang="T12">
                  <a:pos x="T4" y="T5"/>
                </a:cxn>
                <a:cxn ang="T13">
                  <a:pos x="T6" y="T7"/>
                </a:cxn>
                <a:cxn ang="T14">
                  <a:pos x="T8" y="T9"/>
                </a:cxn>
              </a:cxnLst>
              <a:rect l="T15" t="T16" r="T17" b="T18"/>
              <a:pathLst>
                <a:path w="491" h="567">
                  <a:moveTo>
                    <a:pt x="11" y="0"/>
                  </a:moveTo>
                  <a:lnTo>
                    <a:pt x="491" y="432"/>
                  </a:lnTo>
                  <a:lnTo>
                    <a:pt x="484" y="567"/>
                  </a:lnTo>
                  <a:lnTo>
                    <a:pt x="0" y="119"/>
                  </a:lnTo>
                  <a:lnTo>
                    <a:pt x="11" y="0"/>
                  </a:lnTo>
                  <a:close/>
                </a:path>
              </a:pathLst>
            </a:custGeom>
            <a:solidFill>
              <a:srgbClr val="FF0000"/>
            </a:solidFill>
            <a:ln w="38100">
              <a:solidFill>
                <a:schemeClr val="bg1"/>
              </a:solidFill>
              <a:round/>
              <a:headEnd/>
              <a:tailEnd/>
            </a:ln>
          </p:spPr>
          <p:txBody>
            <a:bodyPr wrap="none" anchor="ctr"/>
            <a:lstStyle/>
            <a:p>
              <a:endParaRPr lang="en-US" dirty="0"/>
            </a:p>
          </p:txBody>
        </p:sp>
        <p:sp>
          <p:nvSpPr>
            <p:cNvPr id="19" name="Freeform 56">
              <a:extLst>
                <a:ext uri="{FF2B5EF4-FFF2-40B4-BE49-F238E27FC236}">
                  <a16:creationId xmlns:a16="http://schemas.microsoft.com/office/drawing/2014/main" id="{1E4E251D-7EB9-B140-2082-A3C462580F2A}"/>
                </a:ext>
              </a:extLst>
            </p:cNvPr>
            <p:cNvSpPr>
              <a:spLocks/>
            </p:cNvSpPr>
            <p:nvPr/>
          </p:nvSpPr>
          <p:spPr bwMode="auto">
            <a:xfrm>
              <a:off x="3728" y="2160"/>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 name="T10" fmla="*/ 0 60000 65536"/>
                <a:gd name="T11" fmla="*/ 0 60000 65536"/>
                <a:gd name="T12" fmla="*/ 0 60000 65536"/>
                <a:gd name="T13" fmla="*/ 0 60000 65536"/>
                <a:gd name="T14" fmla="*/ 0 60000 65536"/>
                <a:gd name="T15" fmla="*/ 0 w 304"/>
                <a:gd name="T16" fmla="*/ 0 h 327"/>
                <a:gd name="T17" fmla="*/ 304 w 304"/>
                <a:gd name="T18" fmla="*/ 327 h 327"/>
              </a:gdLst>
              <a:ahLst/>
              <a:cxnLst>
                <a:cxn ang="T10">
                  <a:pos x="T0" y="T1"/>
                </a:cxn>
                <a:cxn ang="T11">
                  <a:pos x="T2" y="T3"/>
                </a:cxn>
                <a:cxn ang="T12">
                  <a:pos x="T4" y="T5"/>
                </a:cxn>
                <a:cxn ang="T13">
                  <a:pos x="T6" y="T7"/>
                </a:cxn>
                <a:cxn ang="T14">
                  <a:pos x="T8" y="T9"/>
                </a:cxn>
              </a:cxnLst>
              <a:rect l="T15" t="T16" r="T17" b="T18"/>
              <a:pathLst>
                <a:path w="304" h="327">
                  <a:moveTo>
                    <a:pt x="304" y="0"/>
                  </a:moveTo>
                  <a:lnTo>
                    <a:pt x="304" y="96"/>
                  </a:lnTo>
                  <a:lnTo>
                    <a:pt x="0" y="327"/>
                  </a:lnTo>
                  <a:lnTo>
                    <a:pt x="18" y="181"/>
                  </a:lnTo>
                  <a:lnTo>
                    <a:pt x="304" y="0"/>
                  </a:lnTo>
                  <a:close/>
                </a:path>
              </a:pathLst>
            </a:custGeom>
            <a:solidFill>
              <a:srgbClr val="FF0000"/>
            </a:solidFill>
            <a:ln w="38100">
              <a:solidFill>
                <a:schemeClr val="bg1"/>
              </a:solidFill>
              <a:round/>
              <a:headEnd/>
              <a:tailEnd/>
            </a:ln>
          </p:spPr>
          <p:txBody>
            <a:bodyPr wrap="none" anchor="ctr"/>
            <a:lstStyle/>
            <a:p>
              <a:endParaRPr lang="en-US" dirty="0"/>
            </a:p>
          </p:txBody>
        </p:sp>
        <p:sp>
          <p:nvSpPr>
            <p:cNvPr id="20" name="Freeform 57">
              <a:extLst>
                <a:ext uri="{FF2B5EF4-FFF2-40B4-BE49-F238E27FC236}">
                  <a16:creationId xmlns:a16="http://schemas.microsoft.com/office/drawing/2014/main" id="{DE62C52F-50BF-508A-DF53-6B2767DD024D}"/>
                </a:ext>
              </a:extLst>
            </p:cNvPr>
            <p:cNvSpPr>
              <a:spLocks/>
            </p:cNvSpPr>
            <p:nvPr/>
          </p:nvSpPr>
          <p:spPr bwMode="auto">
            <a:xfrm>
              <a:off x="3504" y="2304"/>
              <a:ext cx="240" cy="336"/>
            </a:xfrm>
            <a:custGeom>
              <a:avLst/>
              <a:gdLst>
                <a:gd name="T0" fmla="*/ 137 w 336"/>
                <a:gd name="T1" fmla="*/ 0 h 432"/>
                <a:gd name="T2" fmla="*/ 240 w 336"/>
                <a:gd name="T3" fmla="*/ 75 h 432"/>
                <a:gd name="T4" fmla="*/ 69 w 336"/>
                <a:gd name="T5" fmla="*/ 112 h 432"/>
                <a:gd name="T6" fmla="*/ 69 w 336"/>
                <a:gd name="T7" fmla="*/ 336 h 432"/>
                <a:gd name="T8" fmla="*/ 0 w 336"/>
                <a:gd name="T9" fmla="*/ 261 h 432"/>
                <a:gd name="T10" fmla="*/ 0 w 336"/>
                <a:gd name="T11" fmla="*/ 37 h 432"/>
                <a:gd name="T12" fmla="*/ 137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2"/>
            </a:solidFill>
            <a:ln w="9525">
              <a:solidFill>
                <a:schemeClr val="bg1"/>
              </a:solidFill>
              <a:round/>
              <a:headEnd/>
              <a:tailEnd/>
            </a:ln>
          </p:spPr>
          <p:txBody>
            <a:bodyPr wrap="none" anchor="ctr"/>
            <a:lstStyle/>
            <a:p>
              <a:endParaRPr lang="en-US" dirty="0"/>
            </a:p>
          </p:txBody>
        </p:sp>
        <p:sp>
          <p:nvSpPr>
            <p:cNvPr id="21" name="Freeform 58">
              <a:extLst>
                <a:ext uri="{FF2B5EF4-FFF2-40B4-BE49-F238E27FC236}">
                  <a16:creationId xmlns:a16="http://schemas.microsoft.com/office/drawing/2014/main" id="{6B97E4B8-807B-87F2-55E4-6308B43BBE49}"/>
                </a:ext>
              </a:extLst>
            </p:cNvPr>
            <p:cNvSpPr>
              <a:spLocks/>
            </p:cNvSpPr>
            <p:nvPr/>
          </p:nvSpPr>
          <p:spPr bwMode="auto">
            <a:xfrm>
              <a:off x="3312" y="2160"/>
              <a:ext cx="240" cy="288"/>
            </a:xfrm>
            <a:custGeom>
              <a:avLst/>
              <a:gdLst>
                <a:gd name="T0" fmla="*/ 137 w 336"/>
                <a:gd name="T1" fmla="*/ 0 h 432"/>
                <a:gd name="T2" fmla="*/ 240 w 336"/>
                <a:gd name="T3" fmla="*/ 64 h 432"/>
                <a:gd name="T4" fmla="*/ 69 w 336"/>
                <a:gd name="T5" fmla="*/ 96 h 432"/>
                <a:gd name="T6" fmla="*/ 69 w 336"/>
                <a:gd name="T7" fmla="*/ 288 h 432"/>
                <a:gd name="T8" fmla="*/ 0 w 336"/>
                <a:gd name="T9" fmla="*/ 224 h 432"/>
                <a:gd name="T10" fmla="*/ 0 w 336"/>
                <a:gd name="T11" fmla="*/ 32 h 432"/>
                <a:gd name="T12" fmla="*/ 137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2"/>
            </a:solidFill>
            <a:ln w="9525">
              <a:solidFill>
                <a:schemeClr val="bg1"/>
              </a:solidFill>
              <a:round/>
              <a:headEnd/>
              <a:tailEnd/>
            </a:ln>
          </p:spPr>
          <p:txBody>
            <a:bodyPr wrap="none" anchor="ctr"/>
            <a:lstStyle/>
            <a:p>
              <a:endParaRPr lang="en-US" dirty="0"/>
            </a:p>
          </p:txBody>
        </p:sp>
        <p:sp>
          <p:nvSpPr>
            <p:cNvPr id="22" name="Freeform 59">
              <a:extLst>
                <a:ext uri="{FF2B5EF4-FFF2-40B4-BE49-F238E27FC236}">
                  <a16:creationId xmlns:a16="http://schemas.microsoft.com/office/drawing/2014/main" id="{9A42B909-B44F-D44A-35F6-3643D39B680F}"/>
                </a:ext>
              </a:extLst>
            </p:cNvPr>
            <p:cNvSpPr>
              <a:spLocks/>
            </p:cNvSpPr>
            <p:nvPr/>
          </p:nvSpPr>
          <p:spPr bwMode="auto">
            <a:xfrm>
              <a:off x="3168" y="2016"/>
              <a:ext cx="192" cy="288"/>
            </a:xfrm>
            <a:custGeom>
              <a:avLst/>
              <a:gdLst>
                <a:gd name="T0" fmla="*/ 110 w 336"/>
                <a:gd name="T1" fmla="*/ 0 h 432"/>
                <a:gd name="T2" fmla="*/ 192 w 336"/>
                <a:gd name="T3" fmla="*/ 64 h 432"/>
                <a:gd name="T4" fmla="*/ 55 w 336"/>
                <a:gd name="T5" fmla="*/ 96 h 432"/>
                <a:gd name="T6" fmla="*/ 55 w 336"/>
                <a:gd name="T7" fmla="*/ 288 h 432"/>
                <a:gd name="T8" fmla="*/ 0 w 336"/>
                <a:gd name="T9" fmla="*/ 224 h 432"/>
                <a:gd name="T10" fmla="*/ 0 w 336"/>
                <a:gd name="T11" fmla="*/ 32 h 432"/>
                <a:gd name="T12" fmla="*/ 110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2"/>
            </a:solidFill>
            <a:ln w="9525">
              <a:solidFill>
                <a:schemeClr val="bg1"/>
              </a:solidFill>
              <a:round/>
              <a:headEnd/>
              <a:tailEnd/>
            </a:ln>
          </p:spPr>
          <p:txBody>
            <a:bodyPr wrap="none" anchor="ctr"/>
            <a:lstStyle/>
            <a:p>
              <a:endParaRPr lang="en-US" dirty="0"/>
            </a:p>
          </p:txBody>
        </p:sp>
      </p:grpSp>
      <p:grpSp>
        <p:nvGrpSpPr>
          <p:cNvPr id="43" name="Group 50">
            <a:extLst>
              <a:ext uri="{FF2B5EF4-FFF2-40B4-BE49-F238E27FC236}">
                <a16:creationId xmlns:a16="http://schemas.microsoft.com/office/drawing/2014/main" id="{DA70CFB4-2622-16FF-D686-F10D850C7E3B}"/>
              </a:ext>
            </a:extLst>
          </p:cNvPr>
          <p:cNvGrpSpPr>
            <a:grpSpLocks/>
          </p:cNvGrpSpPr>
          <p:nvPr/>
        </p:nvGrpSpPr>
        <p:grpSpPr bwMode="auto">
          <a:xfrm>
            <a:off x="5338256" y="675798"/>
            <a:ext cx="1447800" cy="1295400"/>
            <a:chOff x="3168" y="1824"/>
            <a:chExt cx="912" cy="816"/>
          </a:xfrm>
          <a:effectLst>
            <a:glow rad="101600">
              <a:schemeClr val="accent3">
                <a:satMod val="175000"/>
                <a:alpha val="40000"/>
              </a:schemeClr>
            </a:glow>
          </a:effectLst>
        </p:grpSpPr>
        <p:sp>
          <p:nvSpPr>
            <p:cNvPr id="44" name="Freeform 51">
              <a:extLst>
                <a:ext uri="{FF2B5EF4-FFF2-40B4-BE49-F238E27FC236}">
                  <a16:creationId xmlns:a16="http://schemas.microsoft.com/office/drawing/2014/main" id="{E3EC6FD6-7EF9-7A23-7E95-1F18D178139C}"/>
                </a:ext>
              </a:extLst>
            </p:cNvPr>
            <p:cNvSpPr>
              <a:spLocks/>
            </p:cNvSpPr>
            <p:nvPr/>
          </p:nvSpPr>
          <p:spPr bwMode="auto">
            <a:xfrm>
              <a:off x="3936" y="2064"/>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2"/>
            </a:solidFill>
            <a:ln w="9525">
              <a:solidFill>
                <a:schemeClr val="bg1"/>
              </a:solidFill>
              <a:round/>
              <a:headEnd/>
              <a:tailEnd/>
            </a:ln>
          </p:spPr>
          <p:txBody>
            <a:bodyPr wrap="none" anchor="ctr"/>
            <a:lstStyle/>
            <a:p>
              <a:endParaRPr lang="en-US" dirty="0"/>
            </a:p>
          </p:txBody>
        </p:sp>
        <p:sp>
          <p:nvSpPr>
            <p:cNvPr id="45" name="Freeform 52">
              <a:extLst>
                <a:ext uri="{FF2B5EF4-FFF2-40B4-BE49-F238E27FC236}">
                  <a16:creationId xmlns:a16="http://schemas.microsoft.com/office/drawing/2014/main" id="{CE2473B7-ADA3-14E9-5A54-D254E5717760}"/>
                </a:ext>
              </a:extLst>
            </p:cNvPr>
            <p:cNvSpPr>
              <a:spLocks/>
            </p:cNvSpPr>
            <p:nvPr/>
          </p:nvSpPr>
          <p:spPr bwMode="auto">
            <a:xfrm>
              <a:off x="3728" y="1920"/>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2"/>
            </a:solidFill>
            <a:ln w="9525">
              <a:solidFill>
                <a:schemeClr val="bg1"/>
              </a:solidFill>
              <a:round/>
              <a:headEnd/>
              <a:tailEnd/>
            </a:ln>
          </p:spPr>
          <p:txBody>
            <a:bodyPr wrap="none" anchor="ctr"/>
            <a:lstStyle/>
            <a:p>
              <a:endParaRPr lang="en-US" dirty="0"/>
            </a:p>
          </p:txBody>
        </p:sp>
        <p:sp>
          <p:nvSpPr>
            <p:cNvPr id="46" name="Freeform 53">
              <a:extLst>
                <a:ext uri="{FF2B5EF4-FFF2-40B4-BE49-F238E27FC236}">
                  <a16:creationId xmlns:a16="http://schemas.microsoft.com/office/drawing/2014/main" id="{10BB5F50-5B70-1182-BFC1-1413604FAC52}"/>
                </a:ext>
              </a:extLst>
            </p:cNvPr>
            <p:cNvSpPr>
              <a:spLocks/>
            </p:cNvSpPr>
            <p:nvPr/>
          </p:nvSpPr>
          <p:spPr bwMode="auto">
            <a:xfrm>
              <a:off x="3504" y="1824"/>
              <a:ext cx="144" cy="288"/>
            </a:xfrm>
            <a:custGeom>
              <a:avLst/>
              <a:gdLst>
                <a:gd name="T0" fmla="*/ 0 w 144"/>
                <a:gd name="T1" fmla="*/ 41 h 336"/>
                <a:gd name="T2" fmla="*/ 96 w 144"/>
                <a:gd name="T3" fmla="*/ 0 h 336"/>
                <a:gd name="T4" fmla="*/ 144 w 144"/>
                <a:gd name="T5" fmla="*/ 41 h 336"/>
                <a:gd name="T6" fmla="*/ 144 w 144"/>
                <a:gd name="T7" fmla="*/ 288 h 336"/>
                <a:gd name="T8" fmla="*/ 96 w 144"/>
                <a:gd name="T9" fmla="*/ 247 h 336"/>
                <a:gd name="T10" fmla="*/ 96 w 144"/>
                <a:gd name="T11" fmla="*/ 82 h 336"/>
                <a:gd name="T12" fmla="*/ 0 w 144"/>
                <a:gd name="T13" fmla="*/ 123 h 336"/>
                <a:gd name="T14" fmla="*/ 0 w 144"/>
                <a:gd name="T15" fmla="*/ 41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2"/>
            </a:solidFill>
            <a:ln w="9525">
              <a:solidFill>
                <a:schemeClr val="bg1"/>
              </a:solidFill>
              <a:round/>
              <a:headEnd/>
              <a:tailEnd/>
            </a:ln>
          </p:spPr>
          <p:txBody>
            <a:bodyPr wrap="none" anchor="ctr"/>
            <a:lstStyle/>
            <a:p>
              <a:endParaRPr lang="en-US" dirty="0"/>
            </a:p>
          </p:txBody>
        </p:sp>
        <p:sp>
          <p:nvSpPr>
            <p:cNvPr id="47" name="Freeform 54">
              <a:extLst>
                <a:ext uri="{FF2B5EF4-FFF2-40B4-BE49-F238E27FC236}">
                  <a16:creationId xmlns:a16="http://schemas.microsoft.com/office/drawing/2014/main" id="{4504C09D-965B-F0F6-18D6-A4D3E492E24C}"/>
                </a:ext>
              </a:extLst>
            </p:cNvPr>
            <p:cNvSpPr>
              <a:spLocks/>
            </p:cNvSpPr>
            <p:nvPr/>
          </p:nvSpPr>
          <p:spPr bwMode="auto">
            <a:xfrm>
              <a:off x="3243" y="1824"/>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 name="T10" fmla="*/ 0 60000 65536"/>
                <a:gd name="T11" fmla="*/ 0 60000 65536"/>
                <a:gd name="T12" fmla="*/ 0 60000 65536"/>
                <a:gd name="T13" fmla="*/ 0 60000 65536"/>
                <a:gd name="T14" fmla="*/ 0 60000 65536"/>
                <a:gd name="T15" fmla="*/ 0 w 789"/>
                <a:gd name="T16" fmla="*/ 0 h 535"/>
                <a:gd name="T17" fmla="*/ 789 w 789"/>
                <a:gd name="T18" fmla="*/ 535 h 535"/>
              </a:gdLst>
              <a:ahLst/>
              <a:cxnLst>
                <a:cxn ang="T10">
                  <a:pos x="T0" y="T1"/>
                </a:cxn>
                <a:cxn ang="T11">
                  <a:pos x="T2" y="T3"/>
                </a:cxn>
                <a:cxn ang="T12">
                  <a:pos x="T4" y="T5"/>
                </a:cxn>
                <a:cxn ang="T13">
                  <a:pos x="T6" y="T7"/>
                </a:cxn>
                <a:cxn ang="T14">
                  <a:pos x="T8" y="T9"/>
                </a:cxn>
              </a:cxnLst>
              <a:rect l="T15" t="T16" r="T17" b="T18"/>
              <a:pathLst>
                <a:path w="789" h="535">
                  <a:moveTo>
                    <a:pt x="261" y="0"/>
                  </a:moveTo>
                  <a:lnTo>
                    <a:pt x="789" y="336"/>
                  </a:lnTo>
                  <a:lnTo>
                    <a:pt x="494" y="535"/>
                  </a:lnTo>
                  <a:lnTo>
                    <a:pt x="0" y="96"/>
                  </a:lnTo>
                  <a:lnTo>
                    <a:pt x="261" y="0"/>
                  </a:lnTo>
                  <a:close/>
                </a:path>
              </a:pathLst>
            </a:custGeom>
            <a:solidFill>
              <a:srgbClr val="FF0000"/>
            </a:solidFill>
            <a:ln w="38100">
              <a:solidFill>
                <a:schemeClr val="bg1"/>
              </a:solidFill>
              <a:round/>
              <a:headEnd/>
              <a:tailEnd/>
            </a:ln>
          </p:spPr>
          <p:txBody>
            <a:bodyPr wrap="none" anchor="ctr"/>
            <a:lstStyle/>
            <a:p>
              <a:endParaRPr lang="en-US" dirty="0"/>
            </a:p>
          </p:txBody>
        </p:sp>
        <p:sp>
          <p:nvSpPr>
            <p:cNvPr id="54" name="Freeform 55">
              <a:extLst>
                <a:ext uri="{FF2B5EF4-FFF2-40B4-BE49-F238E27FC236}">
                  <a16:creationId xmlns:a16="http://schemas.microsoft.com/office/drawing/2014/main" id="{1ED22E9C-7E65-2CA5-0338-D7C767E13725}"/>
                </a:ext>
              </a:extLst>
            </p:cNvPr>
            <p:cNvSpPr>
              <a:spLocks/>
            </p:cNvSpPr>
            <p:nvPr/>
          </p:nvSpPr>
          <p:spPr bwMode="auto">
            <a:xfrm>
              <a:off x="3253" y="1920"/>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 name="T10" fmla="*/ 0 60000 65536"/>
                <a:gd name="T11" fmla="*/ 0 60000 65536"/>
                <a:gd name="T12" fmla="*/ 0 60000 65536"/>
                <a:gd name="T13" fmla="*/ 0 60000 65536"/>
                <a:gd name="T14" fmla="*/ 0 60000 65536"/>
                <a:gd name="T15" fmla="*/ 0 w 491"/>
                <a:gd name="T16" fmla="*/ 0 h 567"/>
                <a:gd name="T17" fmla="*/ 491 w 491"/>
                <a:gd name="T18" fmla="*/ 567 h 567"/>
              </a:gdLst>
              <a:ahLst/>
              <a:cxnLst>
                <a:cxn ang="T10">
                  <a:pos x="T0" y="T1"/>
                </a:cxn>
                <a:cxn ang="T11">
                  <a:pos x="T2" y="T3"/>
                </a:cxn>
                <a:cxn ang="T12">
                  <a:pos x="T4" y="T5"/>
                </a:cxn>
                <a:cxn ang="T13">
                  <a:pos x="T6" y="T7"/>
                </a:cxn>
                <a:cxn ang="T14">
                  <a:pos x="T8" y="T9"/>
                </a:cxn>
              </a:cxnLst>
              <a:rect l="T15" t="T16" r="T17" b="T18"/>
              <a:pathLst>
                <a:path w="491" h="567">
                  <a:moveTo>
                    <a:pt x="11" y="0"/>
                  </a:moveTo>
                  <a:lnTo>
                    <a:pt x="491" y="432"/>
                  </a:lnTo>
                  <a:lnTo>
                    <a:pt x="484" y="567"/>
                  </a:lnTo>
                  <a:lnTo>
                    <a:pt x="0" y="119"/>
                  </a:lnTo>
                  <a:lnTo>
                    <a:pt x="11" y="0"/>
                  </a:lnTo>
                  <a:close/>
                </a:path>
              </a:pathLst>
            </a:custGeom>
            <a:solidFill>
              <a:srgbClr val="FF0000"/>
            </a:solidFill>
            <a:ln w="38100">
              <a:solidFill>
                <a:schemeClr val="bg1"/>
              </a:solidFill>
              <a:round/>
              <a:headEnd/>
              <a:tailEnd/>
            </a:ln>
          </p:spPr>
          <p:txBody>
            <a:bodyPr wrap="none" anchor="ctr"/>
            <a:lstStyle/>
            <a:p>
              <a:endParaRPr lang="en-US" dirty="0"/>
            </a:p>
          </p:txBody>
        </p:sp>
        <p:sp>
          <p:nvSpPr>
            <p:cNvPr id="55" name="Freeform 56">
              <a:extLst>
                <a:ext uri="{FF2B5EF4-FFF2-40B4-BE49-F238E27FC236}">
                  <a16:creationId xmlns:a16="http://schemas.microsoft.com/office/drawing/2014/main" id="{11098D54-84BE-A86E-397B-9D3C06837F77}"/>
                </a:ext>
              </a:extLst>
            </p:cNvPr>
            <p:cNvSpPr>
              <a:spLocks/>
            </p:cNvSpPr>
            <p:nvPr/>
          </p:nvSpPr>
          <p:spPr bwMode="auto">
            <a:xfrm>
              <a:off x="3728" y="2160"/>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 name="T10" fmla="*/ 0 60000 65536"/>
                <a:gd name="T11" fmla="*/ 0 60000 65536"/>
                <a:gd name="T12" fmla="*/ 0 60000 65536"/>
                <a:gd name="T13" fmla="*/ 0 60000 65536"/>
                <a:gd name="T14" fmla="*/ 0 60000 65536"/>
                <a:gd name="T15" fmla="*/ 0 w 304"/>
                <a:gd name="T16" fmla="*/ 0 h 327"/>
                <a:gd name="T17" fmla="*/ 304 w 304"/>
                <a:gd name="T18" fmla="*/ 327 h 327"/>
              </a:gdLst>
              <a:ahLst/>
              <a:cxnLst>
                <a:cxn ang="T10">
                  <a:pos x="T0" y="T1"/>
                </a:cxn>
                <a:cxn ang="T11">
                  <a:pos x="T2" y="T3"/>
                </a:cxn>
                <a:cxn ang="T12">
                  <a:pos x="T4" y="T5"/>
                </a:cxn>
                <a:cxn ang="T13">
                  <a:pos x="T6" y="T7"/>
                </a:cxn>
                <a:cxn ang="T14">
                  <a:pos x="T8" y="T9"/>
                </a:cxn>
              </a:cxnLst>
              <a:rect l="T15" t="T16" r="T17" b="T18"/>
              <a:pathLst>
                <a:path w="304" h="327">
                  <a:moveTo>
                    <a:pt x="304" y="0"/>
                  </a:moveTo>
                  <a:lnTo>
                    <a:pt x="304" y="96"/>
                  </a:lnTo>
                  <a:lnTo>
                    <a:pt x="0" y="327"/>
                  </a:lnTo>
                  <a:lnTo>
                    <a:pt x="18" y="181"/>
                  </a:lnTo>
                  <a:lnTo>
                    <a:pt x="304" y="0"/>
                  </a:lnTo>
                  <a:close/>
                </a:path>
              </a:pathLst>
            </a:custGeom>
            <a:solidFill>
              <a:srgbClr val="FF0000"/>
            </a:solidFill>
            <a:ln w="38100">
              <a:solidFill>
                <a:schemeClr val="bg1"/>
              </a:solidFill>
              <a:round/>
              <a:headEnd/>
              <a:tailEnd/>
            </a:ln>
          </p:spPr>
          <p:txBody>
            <a:bodyPr wrap="none" anchor="ctr"/>
            <a:lstStyle/>
            <a:p>
              <a:endParaRPr lang="en-US" dirty="0"/>
            </a:p>
          </p:txBody>
        </p:sp>
        <p:sp>
          <p:nvSpPr>
            <p:cNvPr id="56" name="Freeform 57">
              <a:extLst>
                <a:ext uri="{FF2B5EF4-FFF2-40B4-BE49-F238E27FC236}">
                  <a16:creationId xmlns:a16="http://schemas.microsoft.com/office/drawing/2014/main" id="{14B37A07-BAFF-ADAA-259E-DEC51F16D1DC}"/>
                </a:ext>
              </a:extLst>
            </p:cNvPr>
            <p:cNvSpPr>
              <a:spLocks/>
            </p:cNvSpPr>
            <p:nvPr/>
          </p:nvSpPr>
          <p:spPr bwMode="auto">
            <a:xfrm>
              <a:off x="3504" y="2304"/>
              <a:ext cx="240" cy="336"/>
            </a:xfrm>
            <a:custGeom>
              <a:avLst/>
              <a:gdLst>
                <a:gd name="T0" fmla="*/ 137 w 336"/>
                <a:gd name="T1" fmla="*/ 0 h 432"/>
                <a:gd name="T2" fmla="*/ 240 w 336"/>
                <a:gd name="T3" fmla="*/ 75 h 432"/>
                <a:gd name="T4" fmla="*/ 69 w 336"/>
                <a:gd name="T5" fmla="*/ 112 h 432"/>
                <a:gd name="T6" fmla="*/ 69 w 336"/>
                <a:gd name="T7" fmla="*/ 336 h 432"/>
                <a:gd name="T8" fmla="*/ 0 w 336"/>
                <a:gd name="T9" fmla="*/ 261 h 432"/>
                <a:gd name="T10" fmla="*/ 0 w 336"/>
                <a:gd name="T11" fmla="*/ 37 h 432"/>
                <a:gd name="T12" fmla="*/ 137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2"/>
            </a:solidFill>
            <a:ln w="9525">
              <a:solidFill>
                <a:schemeClr val="bg1"/>
              </a:solidFill>
              <a:round/>
              <a:headEnd/>
              <a:tailEnd/>
            </a:ln>
          </p:spPr>
          <p:txBody>
            <a:bodyPr wrap="none" anchor="ctr"/>
            <a:lstStyle/>
            <a:p>
              <a:endParaRPr lang="en-US" dirty="0"/>
            </a:p>
          </p:txBody>
        </p:sp>
        <p:sp>
          <p:nvSpPr>
            <p:cNvPr id="57" name="Freeform 58">
              <a:extLst>
                <a:ext uri="{FF2B5EF4-FFF2-40B4-BE49-F238E27FC236}">
                  <a16:creationId xmlns:a16="http://schemas.microsoft.com/office/drawing/2014/main" id="{4776D28E-5228-1CC7-9A46-8232BCA55706}"/>
                </a:ext>
              </a:extLst>
            </p:cNvPr>
            <p:cNvSpPr>
              <a:spLocks/>
            </p:cNvSpPr>
            <p:nvPr/>
          </p:nvSpPr>
          <p:spPr bwMode="auto">
            <a:xfrm>
              <a:off x="3312" y="2160"/>
              <a:ext cx="240" cy="288"/>
            </a:xfrm>
            <a:custGeom>
              <a:avLst/>
              <a:gdLst>
                <a:gd name="T0" fmla="*/ 137 w 336"/>
                <a:gd name="T1" fmla="*/ 0 h 432"/>
                <a:gd name="T2" fmla="*/ 240 w 336"/>
                <a:gd name="T3" fmla="*/ 64 h 432"/>
                <a:gd name="T4" fmla="*/ 69 w 336"/>
                <a:gd name="T5" fmla="*/ 96 h 432"/>
                <a:gd name="T6" fmla="*/ 69 w 336"/>
                <a:gd name="T7" fmla="*/ 288 h 432"/>
                <a:gd name="T8" fmla="*/ 0 w 336"/>
                <a:gd name="T9" fmla="*/ 224 h 432"/>
                <a:gd name="T10" fmla="*/ 0 w 336"/>
                <a:gd name="T11" fmla="*/ 32 h 432"/>
                <a:gd name="T12" fmla="*/ 137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2"/>
            </a:solidFill>
            <a:ln w="9525">
              <a:solidFill>
                <a:schemeClr val="bg1"/>
              </a:solidFill>
              <a:round/>
              <a:headEnd/>
              <a:tailEnd/>
            </a:ln>
          </p:spPr>
          <p:txBody>
            <a:bodyPr wrap="none" anchor="ctr"/>
            <a:lstStyle/>
            <a:p>
              <a:endParaRPr lang="en-US" dirty="0"/>
            </a:p>
          </p:txBody>
        </p:sp>
        <p:sp>
          <p:nvSpPr>
            <p:cNvPr id="58" name="Freeform 59">
              <a:extLst>
                <a:ext uri="{FF2B5EF4-FFF2-40B4-BE49-F238E27FC236}">
                  <a16:creationId xmlns:a16="http://schemas.microsoft.com/office/drawing/2014/main" id="{48EFFEEE-1690-C94C-1320-DE9991FF1EDA}"/>
                </a:ext>
              </a:extLst>
            </p:cNvPr>
            <p:cNvSpPr>
              <a:spLocks/>
            </p:cNvSpPr>
            <p:nvPr/>
          </p:nvSpPr>
          <p:spPr bwMode="auto">
            <a:xfrm>
              <a:off x="3168" y="2016"/>
              <a:ext cx="192" cy="288"/>
            </a:xfrm>
            <a:custGeom>
              <a:avLst/>
              <a:gdLst>
                <a:gd name="T0" fmla="*/ 110 w 336"/>
                <a:gd name="T1" fmla="*/ 0 h 432"/>
                <a:gd name="T2" fmla="*/ 192 w 336"/>
                <a:gd name="T3" fmla="*/ 64 h 432"/>
                <a:gd name="T4" fmla="*/ 55 w 336"/>
                <a:gd name="T5" fmla="*/ 96 h 432"/>
                <a:gd name="T6" fmla="*/ 55 w 336"/>
                <a:gd name="T7" fmla="*/ 288 h 432"/>
                <a:gd name="T8" fmla="*/ 0 w 336"/>
                <a:gd name="T9" fmla="*/ 224 h 432"/>
                <a:gd name="T10" fmla="*/ 0 w 336"/>
                <a:gd name="T11" fmla="*/ 32 h 432"/>
                <a:gd name="T12" fmla="*/ 110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2"/>
            </a:solidFill>
            <a:ln w="9525">
              <a:solidFill>
                <a:schemeClr val="bg1"/>
              </a:solidFill>
              <a:round/>
              <a:headEnd/>
              <a:tailEnd/>
            </a:ln>
          </p:spPr>
          <p:txBody>
            <a:bodyPr wrap="none" anchor="ctr"/>
            <a:lstStyle/>
            <a:p>
              <a:endParaRPr lang="en-US" dirty="0"/>
            </a:p>
          </p:txBody>
        </p:sp>
      </p:grpSp>
      <p:grpSp>
        <p:nvGrpSpPr>
          <p:cNvPr id="59" name="Group 50">
            <a:extLst>
              <a:ext uri="{FF2B5EF4-FFF2-40B4-BE49-F238E27FC236}">
                <a16:creationId xmlns:a16="http://schemas.microsoft.com/office/drawing/2014/main" id="{3E7F5053-BF04-887F-5FD5-7892BCC3DDD3}"/>
              </a:ext>
            </a:extLst>
          </p:cNvPr>
          <p:cNvGrpSpPr>
            <a:grpSpLocks/>
          </p:cNvGrpSpPr>
          <p:nvPr/>
        </p:nvGrpSpPr>
        <p:grpSpPr bwMode="auto">
          <a:xfrm>
            <a:off x="5262182" y="3071474"/>
            <a:ext cx="1447800" cy="1295400"/>
            <a:chOff x="3168" y="1824"/>
            <a:chExt cx="912" cy="816"/>
          </a:xfrm>
          <a:effectLst>
            <a:glow rad="101600">
              <a:schemeClr val="accent3">
                <a:satMod val="175000"/>
                <a:alpha val="40000"/>
              </a:schemeClr>
            </a:glow>
          </a:effectLst>
        </p:grpSpPr>
        <p:sp>
          <p:nvSpPr>
            <p:cNvPr id="60" name="Freeform 51">
              <a:extLst>
                <a:ext uri="{FF2B5EF4-FFF2-40B4-BE49-F238E27FC236}">
                  <a16:creationId xmlns:a16="http://schemas.microsoft.com/office/drawing/2014/main" id="{6B97A2E3-7906-FDE1-F58F-D2ECCC2790F7}"/>
                </a:ext>
              </a:extLst>
            </p:cNvPr>
            <p:cNvSpPr>
              <a:spLocks/>
            </p:cNvSpPr>
            <p:nvPr/>
          </p:nvSpPr>
          <p:spPr bwMode="auto">
            <a:xfrm>
              <a:off x="3936" y="2064"/>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2"/>
            </a:solidFill>
            <a:ln w="9525">
              <a:solidFill>
                <a:schemeClr val="bg1"/>
              </a:solidFill>
              <a:round/>
              <a:headEnd/>
              <a:tailEnd/>
            </a:ln>
          </p:spPr>
          <p:txBody>
            <a:bodyPr wrap="none" anchor="ctr"/>
            <a:lstStyle/>
            <a:p>
              <a:endParaRPr lang="en-US" dirty="0"/>
            </a:p>
          </p:txBody>
        </p:sp>
        <p:sp>
          <p:nvSpPr>
            <p:cNvPr id="61" name="Freeform 52">
              <a:extLst>
                <a:ext uri="{FF2B5EF4-FFF2-40B4-BE49-F238E27FC236}">
                  <a16:creationId xmlns:a16="http://schemas.microsoft.com/office/drawing/2014/main" id="{48C82592-5BB4-3FEE-9B11-94B495C196D4}"/>
                </a:ext>
              </a:extLst>
            </p:cNvPr>
            <p:cNvSpPr>
              <a:spLocks/>
            </p:cNvSpPr>
            <p:nvPr/>
          </p:nvSpPr>
          <p:spPr bwMode="auto">
            <a:xfrm>
              <a:off x="3728" y="1920"/>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2"/>
            </a:solidFill>
            <a:ln w="9525">
              <a:solidFill>
                <a:schemeClr val="bg1"/>
              </a:solidFill>
              <a:round/>
              <a:headEnd/>
              <a:tailEnd/>
            </a:ln>
          </p:spPr>
          <p:txBody>
            <a:bodyPr wrap="none" anchor="ctr"/>
            <a:lstStyle/>
            <a:p>
              <a:endParaRPr lang="en-US" dirty="0"/>
            </a:p>
          </p:txBody>
        </p:sp>
        <p:sp>
          <p:nvSpPr>
            <p:cNvPr id="62" name="Freeform 53">
              <a:extLst>
                <a:ext uri="{FF2B5EF4-FFF2-40B4-BE49-F238E27FC236}">
                  <a16:creationId xmlns:a16="http://schemas.microsoft.com/office/drawing/2014/main" id="{3268A52C-EDAB-6A31-4054-106D06199A6A}"/>
                </a:ext>
              </a:extLst>
            </p:cNvPr>
            <p:cNvSpPr>
              <a:spLocks/>
            </p:cNvSpPr>
            <p:nvPr/>
          </p:nvSpPr>
          <p:spPr bwMode="auto">
            <a:xfrm>
              <a:off x="3504" y="1824"/>
              <a:ext cx="144" cy="288"/>
            </a:xfrm>
            <a:custGeom>
              <a:avLst/>
              <a:gdLst>
                <a:gd name="T0" fmla="*/ 0 w 144"/>
                <a:gd name="T1" fmla="*/ 41 h 336"/>
                <a:gd name="T2" fmla="*/ 96 w 144"/>
                <a:gd name="T3" fmla="*/ 0 h 336"/>
                <a:gd name="T4" fmla="*/ 144 w 144"/>
                <a:gd name="T5" fmla="*/ 41 h 336"/>
                <a:gd name="T6" fmla="*/ 144 w 144"/>
                <a:gd name="T7" fmla="*/ 288 h 336"/>
                <a:gd name="T8" fmla="*/ 96 w 144"/>
                <a:gd name="T9" fmla="*/ 247 h 336"/>
                <a:gd name="T10" fmla="*/ 96 w 144"/>
                <a:gd name="T11" fmla="*/ 82 h 336"/>
                <a:gd name="T12" fmla="*/ 0 w 144"/>
                <a:gd name="T13" fmla="*/ 123 h 336"/>
                <a:gd name="T14" fmla="*/ 0 w 144"/>
                <a:gd name="T15" fmla="*/ 41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2"/>
            </a:solidFill>
            <a:ln w="9525">
              <a:solidFill>
                <a:schemeClr val="bg1"/>
              </a:solidFill>
              <a:round/>
              <a:headEnd/>
              <a:tailEnd/>
            </a:ln>
          </p:spPr>
          <p:txBody>
            <a:bodyPr wrap="none" anchor="ctr"/>
            <a:lstStyle/>
            <a:p>
              <a:endParaRPr lang="en-US" dirty="0"/>
            </a:p>
          </p:txBody>
        </p:sp>
        <p:sp>
          <p:nvSpPr>
            <p:cNvPr id="63" name="Freeform 54">
              <a:extLst>
                <a:ext uri="{FF2B5EF4-FFF2-40B4-BE49-F238E27FC236}">
                  <a16:creationId xmlns:a16="http://schemas.microsoft.com/office/drawing/2014/main" id="{C85DDC5E-87BC-500B-61EB-E846C7591C22}"/>
                </a:ext>
              </a:extLst>
            </p:cNvPr>
            <p:cNvSpPr>
              <a:spLocks/>
            </p:cNvSpPr>
            <p:nvPr/>
          </p:nvSpPr>
          <p:spPr bwMode="auto">
            <a:xfrm>
              <a:off x="3243" y="1824"/>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 name="T10" fmla="*/ 0 60000 65536"/>
                <a:gd name="T11" fmla="*/ 0 60000 65536"/>
                <a:gd name="T12" fmla="*/ 0 60000 65536"/>
                <a:gd name="T13" fmla="*/ 0 60000 65536"/>
                <a:gd name="T14" fmla="*/ 0 60000 65536"/>
                <a:gd name="T15" fmla="*/ 0 w 789"/>
                <a:gd name="T16" fmla="*/ 0 h 535"/>
                <a:gd name="T17" fmla="*/ 789 w 789"/>
                <a:gd name="T18" fmla="*/ 535 h 535"/>
              </a:gdLst>
              <a:ahLst/>
              <a:cxnLst>
                <a:cxn ang="T10">
                  <a:pos x="T0" y="T1"/>
                </a:cxn>
                <a:cxn ang="T11">
                  <a:pos x="T2" y="T3"/>
                </a:cxn>
                <a:cxn ang="T12">
                  <a:pos x="T4" y="T5"/>
                </a:cxn>
                <a:cxn ang="T13">
                  <a:pos x="T6" y="T7"/>
                </a:cxn>
                <a:cxn ang="T14">
                  <a:pos x="T8" y="T9"/>
                </a:cxn>
              </a:cxnLst>
              <a:rect l="T15" t="T16" r="T17" b="T18"/>
              <a:pathLst>
                <a:path w="789" h="535">
                  <a:moveTo>
                    <a:pt x="261" y="0"/>
                  </a:moveTo>
                  <a:lnTo>
                    <a:pt x="789" y="336"/>
                  </a:lnTo>
                  <a:lnTo>
                    <a:pt x="494" y="535"/>
                  </a:lnTo>
                  <a:lnTo>
                    <a:pt x="0" y="96"/>
                  </a:lnTo>
                  <a:lnTo>
                    <a:pt x="261" y="0"/>
                  </a:lnTo>
                  <a:close/>
                </a:path>
              </a:pathLst>
            </a:custGeom>
            <a:solidFill>
              <a:srgbClr val="FF0000"/>
            </a:solidFill>
            <a:ln w="38100">
              <a:solidFill>
                <a:schemeClr val="bg1"/>
              </a:solidFill>
              <a:round/>
              <a:headEnd/>
              <a:tailEnd/>
            </a:ln>
          </p:spPr>
          <p:txBody>
            <a:bodyPr wrap="none" anchor="ctr"/>
            <a:lstStyle/>
            <a:p>
              <a:endParaRPr lang="en-US" dirty="0"/>
            </a:p>
          </p:txBody>
        </p:sp>
        <p:sp>
          <p:nvSpPr>
            <p:cNvPr id="64" name="Freeform 55">
              <a:extLst>
                <a:ext uri="{FF2B5EF4-FFF2-40B4-BE49-F238E27FC236}">
                  <a16:creationId xmlns:a16="http://schemas.microsoft.com/office/drawing/2014/main" id="{0383F5D6-4EDF-15BC-921D-600D15104EFD}"/>
                </a:ext>
              </a:extLst>
            </p:cNvPr>
            <p:cNvSpPr>
              <a:spLocks/>
            </p:cNvSpPr>
            <p:nvPr/>
          </p:nvSpPr>
          <p:spPr bwMode="auto">
            <a:xfrm>
              <a:off x="3253" y="1920"/>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 name="T10" fmla="*/ 0 60000 65536"/>
                <a:gd name="T11" fmla="*/ 0 60000 65536"/>
                <a:gd name="T12" fmla="*/ 0 60000 65536"/>
                <a:gd name="T13" fmla="*/ 0 60000 65536"/>
                <a:gd name="T14" fmla="*/ 0 60000 65536"/>
                <a:gd name="T15" fmla="*/ 0 w 491"/>
                <a:gd name="T16" fmla="*/ 0 h 567"/>
                <a:gd name="T17" fmla="*/ 491 w 491"/>
                <a:gd name="T18" fmla="*/ 567 h 567"/>
              </a:gdLst>
              <a:ahLst/>
              <a:cxnLst>
                <a:cxn ang="T10">
                  <a:pos x="T0" y="T1"/>
                </a:cxn>
                <a:cxn ang="T11">
                  <a:pos x="T2" y="T3"/>
                </a:cxn>
                <a:cxn ang="T12">
                  <a:pos x="T4" y="T5"/>
                </a:cxn>
                <a:cxn ang="T13">
                  <a:pos x="T6" y="T7"/>
                </a:cxn>
                <a:cxn ang="T14">
                  <a:pos x="T8" y="T9"/>
                </a:cxn>
              </a:cxnLst>
              <a:rect l="T15" t="T16" r="T17" b="T18"/>
              <a:pathLst>
                <a:path w="491" h="567">
                  <a:moveTo>
                    <a:pt x="11" y="0"/>
                  </a:moveTo>
                  <a:lnTo>
                    <a:pt x="491" y="432"/>
                  </a:lnTo>
                  <a:lnTo>
                    <a:pt x="484" y="567"/>
                  </a:lnTo>
                  <a:lnTo>
                    <a:pt x="0" y="119"/>
                  </a:lnTo>
                  <a:lnTo>
                    <a:pt x="11" y="0"/>
                  </a:lnTo>
                  <a:close/>
                </a:path>
              </a:pathLst>
            </a:custGeom>
            <a:solidFill>
              <a:srgbClr val="FF0000"/>
            </a:solidFill>
            <a:ln w="38100">
              <a:solidFill>
                <a:schemeClr val="bg1"/>
              </a:solidFill>
              <a:round/>
              <a:headEnd/>
              <a:tailEnd/>
            </a:ln>
          </p:spPr>
          <p:txBody>
            <a:bodyPr wrap="none" anchor="ctr"/>
            <a:lstStyle/>
            <a:p>
              <a:endParaRPr lang="en-US" dirty="0"/>
            </a:p>
          </p:txBody>
        </p:sp>
        <p:sp>
          <p:nvSpPr>
            <p:cNvPr id="65" name="Freeform 56">
              <a:extLst>
                <a:ext uri="{FF2B5EF4-FFF2-40B4-BE49-F238E27FC236}">
                  <a16:creationId xmlns:a16="http://schemas.microsoft.com/office/drawing/2014/main" id="{DB7C54B4-7FE0-1C1F-0641-20D60223BA6D}"/>
                </a:ext>
              </a:extLst>
            </p:cNvPr>
            <p:cNvSpPr>
              <a:spLocks/>
            </p:cNvSpPr>
            <p:nvPr/>
          </p:nvSpPr>
          <p:spPr bwMode="auto">
            <a:xfrm>
              <a:off x="3728" y="2160"/>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 name="T10" fmla="*/ 0 60000 65536"/>
                <a:gd name="T11" fmla="*/ 0 60000 65536"/>
                <a:gd name="T12" fmla="*/ 0 60000 65536"/>
                <a:gd name="T13" fmla="*/ 0 60000 65536"/>
                <a:gd name="T14" fmla="*/ 0 60000 65536"/>
                <a:gd name="T15" fmla="*/ 0 w 304"/>
                <a:gd name="T16" fmla="*/ 0 h 327"/>
                <a:gd name="T17" fmla="*/ 304 w 304"/>
                <a:gd name="T18" fmla="*/ 327 h 327"/>
              </a:gdLst>
              <a:ahLst/>
              <a:cxnLst>
                <a:cxn ang="T10">
                  <a:pos x="T0" y="T1"/>
                </a:cxn>
                <a:cxn ang="T11">
                  <a:pos x="T2" y="T3"/>
                </a:cxn>
                <a:cxn ang="T12">
                  <a:pos x="T4" y="T5"/>
                </a:cxn>
                <a:cxn ang="T13">
                  <a:pos x="T6" y="T7"/>
                </a:cxn>
                <a:cxn ang="T14">
                  <a:pos x="T8" y="T9"/>
                </a:cxn>
              </a:cxnLst>
              <a:rect l="T15" t="T16" r="T17" b="T18"/>
              <a:pathLst>
                <a:path w="304" h="327">
                  <a:moveTo>
                    <a:pt x="304" y="0"/>
                  </a:moveTo>
                  <a:lnTo>
                    <a:pt x="304" y="96"/>
                  </a:lnTo>
                  <a:lnTo>
                    <a:pt x="0" y="327"/>
                  </a:lnTo>
                  <a:lnTo>
                    <a:pt x="18" y="181"/>
                  </a:lnTo>
                  <a:lnTo>
                    <a:pt x="304" y="0"/>
                  </a:lnTo>
                  <a:close/>
                </a:path>
              </a:pathLst>
            </a:custGeom>
            <a:solidFill>
              <a:srgbClr val="FF0000"/>
            </a:solidFill>
            <a:ln w="38100">
              <a:solidFill>
                <a:schemeClr val="bg1"/>
              </a:solidFill>
              <a:round/>
              <a:headEnd/>
              <a:tailEnd/>
            </a:ln>
          </p:spPr>
          <p:txBody>
            <a:bodyPr wrap="none" anchor="ctr"/>
            <a:lstStyle/>
            <a:p>
              <a:endParaRPr lang="en-US" dirty="0"/>
            </a:p>
          </p:txBody>
        </p:sp>
        <p:sp>
          <p:nvSpPr>
            <p:cNvPr id="66" name="Freeform 57">
              <a:extLst>
                <a:ext uri="{FF2B5EF4-FFF2-40B4-BE49-F238E27FC236}">
                  <a16:creationId xmlns:a16="http://schemas.microsoft.com/office/drawing/2014/main" id="{F2EAF21E-15B9-D396-AC0B-52ADC3BF259B}"/>
                </a:ext>
              </a:extLst>
            </p:cNvPr>
            <p:cNvSpPr>
              <a:spLocks/>
            </p:cNvSpPr>
            <p:nvPr/>
          </p:nvSpPr>
          <p:spPr bwMode="auto">
            <a:xfrm>
              <a:off x="3504" y="2304"/>
              <a:ext cx="240" cy="336"/>
            </a:xfrm>
            <a:custGeom>
              <a:avLst/>
              <a:gdLst>
                <a:gd name="T0" fmla="*/ 137 w 336"/>
                <a:gd name="T1" fmla="*/ 0 h 432"/>
                <a:gd name="T2" fmla="*/ 240 w 336"/>
                <a:gd name="T3" fmla="*/ 75 h 432"/>
                <a:gd name="T4" fmla="*/ 69 w 336"/>
                <a:gd name="T5" fmla="*/ 112 h 432"/>
                <a:gd name="T6" fmla="*/ 69 w 336"/>
                <a:gd name="T7" fmla="*/ 336 h 432"/>
                <a:gd name="T8" fmla="*/ 0 w 336"/>
                <a:gd name="T9" fmla="*/ 261 h 432"/>
                <a:gd name="T10" fmla="*/ 0 w 336"/>
                <a:gd name="T11" fmla="*/ 37 h 432"/>
                <a:gd name="T12" fmla="*/ 137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2"/>
            </a:solidFill>
            <a:ln w="9525">
              <a:solidFill>
                <a:schemeClr val="bg1"/>
              </a:solidFill>
              <a:round/>
              <a:headEnd/>
              <a:tailEnd/>
            </a:ln>
          </p:spPr>
          <p:txBody>
            <a:bodyPr wrap="none" anchor="ctr"/>
            <a:lstStyle/>
            <a:p>
              <a:endParaRPr lang="en-US" dirty="0"/>
            </a:p>
          </p:txBody>
        </p:sp>
        <p:sp>
          <p:nvSpPr>
            <p:cNvPr id="84" name="Freeform 58">
              <a:extLst>
                <a:ext uri="{FF2B5EF4-FFF2-40B4-BE49-F238E27FC236}">
                  <a16:creationId xmlns:a16="http://schemas.microsoft.com/office/drawing/2014/main" id="{6A9F54F7-7FF4-B001-EA85-7013D2E04B42}"/>
                </a:ext>
              </a:extLst>
            </p:cNvPr>
            <p:cNvSpPr>
              <a:spLocks/>
            </p:cNvSpPr>
            <p:nvPr/>
          </p:nvSpPr>
          <p:spPr bwMode="auto">
            <a:xfrm>
              <a:off x="3312" y="2160"/>
              <a:ext cx="240" cy="288"/>
            </a:xfrm>
            <a:custGeom>
              <a:avLst/>
              <a:gdLst>
                <a:gd name="T0" fmla="*/ 137 w 336"/>
                <a:gd name="T1" fmla="*/ 0 h 432"/>
                <a:gd name="T2" fmla="*/ 240 w 336"/>
                <a:gd name="T3" fmla="*/ 64 h 432"/>
                <a:gd name="T4" fmla="*/ 69 w 336"/>
                <a:gd name="T5" fmla="*/ 96 h 432"/>
                <a:gd name="T6" fmla="*/ 69 w 336"/>
                <a:gd name="T7" fmla="*/ 288 h 432"/>
                <a:gd name="T8" fmla="*/ 0 w 336"/>
                <a:gd name="T9" fmla="*/ 224 h 432"/>
                <a:gd name="T10" fmla="*/ 0 w 336"/>
                <a:gd name="T11" fmla="*/ 32 h 432"/>
                <a:gd name="T12" fmla="*/ 137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2"/>
            </a:solidFill>
            <a:ln w="9525">
              <a:solidFill>
                <a:schemeClr val="bg1"/>
              </a:solidFill>
              <a:round/>
              <a:headEnd/>
              <a:tailEnd/>
            </a:ln>
          </p:spPr>
          <p:txBody>
            <a:bodyPr wrap="none" anchor="ctr"/>
            <a:lstStyle/>
            <a:p>
              <a:endParaRPr lang="en-US" dirty="0"/>
            </a:p>
          </p:txBody>
        </p:sp>
        <p:sp>
          <p:nvSpPr>
            <p:cNvPr id="85" name="Freeform 59">
              <a:extLst>
                <a:ext uri="{FF2B5EF4-FFF2-40B4-BE49-F238E27FC236}">
                  <a16:creationId xmlns:a16="http://schemas.microsoft.com/office/drawing/2014/main" id="{993FFAD4-CA18-98E0-B942-DA9F860C866B}"/>
                </a:ext>
              </a:extLst>
            </p:cNvPr>
            <p:cNvSpPr>
              <a:spLocks/>
            </p:cNvSpPr>
            <p:nvPr/>
          </p:nvSpPr>
          <p:spPr bwMode="auto">
            <a:xfrm>
              <a:off x="3168" y="2016"/>
              <a:ext cx="192" cy="288"/>
            </a:xfrm>
            <a:custGeom>
              <a:avLst/>
              <a:gdLst>
                <a:gd name="T0" fmla="*/ 110 w 336"/>
                <a:gd name="T1" fmla="*/ 0 h 432"/>
                <a:gd name="T2" fmla="*/ 192 w 336"/>
                <a:gd name="T3" fmla="*/ 64 h 432"/>
                <a:gd name="T4" fmla="*/ 55 w 336"/>
                <a:gd name="T5" fmla="*/ 96 h 432"/>
                <a:gd name="T6" fmla="*/ 55 w 336"/>
                <a:gd name="T7" fmla="*/ 288 h 432"/>
                <a:gd name="T8" fmla="*/ 0 w 336"/>
                <a:gd name="T9" fmla="*/ 224 h 432"/>
                <a:gd name="T10" fmla="*/ 0 w 336"/>
                <a:gd name="T11" fmla="*/ 32 h 432"/>
                <a:gd name="T12" fmla="*/ 110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2"/>
            </a:solidFill>
            <a:ln w="9525">
              <a:solidFill>
                <a:schemeClr val="bg1"/>
              </a:solidFill>
              <a:round/>
              <a:headEnd/>
              <a:tailEnd/>
            </a:ln>
          </p:spPr>
          <p:txBody>
            <a:bodyPr wrap="none" anchor="ctr"/>
            <a:lstStyle/>
            <a:p>
              <a:endParaRPr lang="en-US" dirty="0"/>
            </a:p>
          </p:txBody>
        </p:sp>
      </p:grpSp>
      <p:grpSp>
        <p:nvGrpSpPr>
          <p:cNvPr id="86" name="Group 50">
            <a:extLst>
              <a:ext uri="{FF2B5EF4-FFF2-40B4-BE49-F238E27FC236}">
                <a16:creationId xmlns:a16="http://schemas.microsoft.com/office/drawing/2014/main" id="{80654DC6-7CCE-E9BC-4AB2-1D44A9C134B4}"/>
              </a:ext>
            </a:extLst>
          </p:cNvPr>
          <p:cNvGrpSpPr>
            <a:grpSpLocks/>
          </p:cNvGrpSpPr>
          <p:nvPr/>
        </p:nvGrpSpPr>
        <p:grpSpPr bwMode="auto">
          <a:xfrm>
            <a:off x="6374170" y="1873636"/>
            <a:ext cx="1447800" cy="1295400"/>
            <a:chOff x="3168" y="1824"/>
            <a:chExt cx="912" cy="816"/>
          </a:xfrm>
          <a:effectLst>
            <a:glow rad="101600">
              <a:schemeClr val="accent3">
                <a:satMod val="175000"/>
                <a:alpha val="40000"/>
              </a:schemeClr>
            </a:glow>
          </a:effectLst>
        </p:grpSpPr>
        <p:sp>
          <p:nvSpPr>
            <p:cNvPr id="87" name="Freeform 51">
              <a:extLst>
                <a:ext uri="{FF2B5EF4-FFF2-40B4-BE49-F238E27FC236}">
                  <a16:creationId xmlns:a16="http://schemas.microsoft.com/office/drawing/2014/main" id="{003BBB62-FBB7-7F92-180D-AE0AE661C234}"/>
                </a:ext>
              </a:extLst>
            </p:cNvPr>
            <p:cNvSpPr>
              <a:spLocks/>
            </p:cNvSpPr>
            <p:nvPr/>
          </p:nvSpPr>
          <p:spPr bwMode="auto">
            <a:xfrm>
              <a:off x="3936" y="2064"/>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2"/>
            </a:solidFill>
            <a:ln w="9525">
              <a:solidFill>
                <a:schemeClr val="bg1"/>
              </a:solidFill>
              <a:round/>
              <a:headEnd/>
              <a:tailEnd/>
            </a:ln>
          </p:spPr>
          <p:txBody>
            <a:bodyPr wrap="none" anchor="ctr"/>
            <a:lstStyle/>
            <a:p>
              <a:endParaRPr lang="en-US" dirty="0"/>
            </a:p>
          </p:txBody>
        </p:sp>
        <p:sp>
          <p:nvSpPr>
            <p:cNvPr id="88" name="Freeform 52">
              <a:extLst>
                <a:ext uri="{FF2B5EF4-FFF2-40B4-BE49-F238E27FC236}">
                  <a16:creationId xmlns:a16="http://schemas.microsoft.com/office/drawing/2014/main" id="{2A24961B-B753-2E9D-E6BD-D3D36EE82072}"/>
                </a:ext>
              </a:extLst>
            </p:cNvPr>
            <p:cNvSpPr>
              <a:spLocks/>
            </p:cNvSpPr>
            <p:nvPr/>
          </p:nvSpPr>
          <p:spPr bwMode="auto">
            <a:xfrm>
              <a:off x="3728" y="1920"/>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2"/>
            </a:solidFill>
            <a:ln w="9525">
              <a:solidFill>
                <a:schemeClr val="bg1"/>
              </a:solidFill>
              <a:round/>
              <a:headEnd/>
              <a:tailEnd/>
            </a:ln>
          </p:spPr>
          <p:txBody>
            <a:bodyPr wrap="none" anchor="ctr"/>
            <a:lstStyle/>
            <a:p>
              <a:endParaRPr lang="en-US" dirty="0"/>
            </a:p>
          </p:txBody>
        </p:sp>
        <p:sp>
          <p:nvSpPr>
            <p:cNvPr id="89" name="Freeform 53">
              <a:extLst>
                <a:ext uri="{FF2B5EF4-FFF2-40B4-BE49-F238E27FC236}">
                  <a16:creationId xmlns:a16="http://schemas.microsoft.com/office/drawing/2014/main" id="{D39754B8-EA71-4B43-626E-2A3998408A35}"/>
                </a:ext>
              </a:extLst>
            </p:cNvPr>
            <p:cNvSpPr>
              <a:spLocks/>
            </p:cNvSpPr>
            <p:nvPr/>
          </p:nvSpPr>
          <p:spPr bwMode="auto">
            <a:xfrm>
              <a:off x="3504" y="1824"/>
              <a:ext cx="144" cy="288"/>
            </a:xfrm>
            <a:custGeom>
              <a:avLst/>
              <a:gdLst>
                <a:gd name="T0" fmla="*/ 0 w 144"/>
                <a:gd name="T1" fmla="*/ 41 h 336"/>
                <a:gd name="T2" fmla="*/ 96 w 144"/>
                <a:gd name="T3" fmla="*/ 0 h 336"/>
                <a:gd name="T4" fmla="*/ 144 w 144"/>
                <a:gd name="T5" fmla="*/ 41 h 336"/>
                <a:gd name="T6" fmla="*/ 144 w 144"/>
                <a:gd name="T7" fmla="*/ 288 h 336"/>
                <a:gd name="T8" fmla="*/ 96 w 144"/>
                <a:gd name="T9" fmla="*/ 247 h 336"/>
                <a:gd name="T10" fmla="*/ 96 w 144"/>
                <a:gd name="T11" fmla="*/ 82 h 336"/>
                <a:gd name="T12" fmla="*/ 0 w 144"/>
                <a:gd name="T13" fmla="*/ 123 h 336"/>
                <a:gd name="T14" fmla="*/ 0 w 144"/>
                <a:gd name="T15" fmla="*/ 41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2"/>
            </a:solidFill>
            <a:ln w="9525">
              <a:solidFill>
                <a:schemeClr val="bg1"/>
              </a:solidFill>
              <a:round/>
              <a:headEnd/>
              <a:tailEnd/>
            </a:ln>
          </p:spPr>
          <p:txBody>
            <a:bodyPr wrap="none" anchor="ctr"/>
            <a:lstStyle/>
            <a:p>
              <a:endParaRPr lang="en-US" dirty="0"/>
            </a:p>
          </p:txBody>
        </p:sp>
        <p:sp>
          <p:nvSpPr>
            <p:cNvPr id="90" name="Freeform 54">
              <a:extLst>
                <a:ext uri="{FF2B5EF4-FFF2-40B4-BE49-F238E27FC236}">
                  <a16:creationId xmlns:a16="http://schemas.microsoft.com/office/drawing/2014/main" id="{FCB5F000-6AFC-95C8-58C8-8B6EBEC21BA8}"/>
                </a:ext>
              </a:extLst>
            </p:cNvPr>
            <p:cNvSpPr>
              <a:spLocks/>
            </p:cNvSpPr>
            <p:nvPr/>
          </p:nvSpPr>
          <p:spPr bwMode="auto">
            <a:xfrm>
              <a:off x="3243" y="1824"/>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 name="T10" fmla="*/ 0 60000 65536"/>
                <a:gd name="T11" fmla="*/ 0 60000 65536"/>
                <a:gd name="T12" fmla="*/ 0 60000 65536"/>
                <a:gd name="T13" fmla="*/ 0 60000 65536"/>
                <a:gd name="T14" fmla="*/ 0 60000 65536"/>
                <a:gd name="T15" fmla="*/ 0 w 789"/>
                <a:gd name="T16" fmla="*/ 0 h 535"/>
                <a:gd name="T17" fmla="*/ 789 w 789"/>
                <a:gd name="T18" fmla="*/ 535 h 535"/>
              </a:gdLst>
              <a:ahLst/>
              <a:cxnLst>
                <a:cxn ang="T10">
                  <a:pos x="T0" y="T1"/>
                </a:cxn>
                <a:cxn ang="T11">
                  <a:pos x="T2" y="T3"/>
                </a:cxn>
                <a:cxn ang="T12">
                  <a:pos x="T4" y="T5"/>
                </a:cxn>
                <a:cxn ang="T13">
                  <a:pos x="T6" y="T7"/>
                </a:cxn>
                <a:cxn ang="T14">
                  <a:pos x="T8" y="T9"/>
                </a:cxn>
              </a:cxnLst>
              <a:rect l="T15" t="T16" r="T17" b="T18"/>
              <a:pathLst>
                <a:path w="789" h="535">
                  <a:moveTo>
                    <a:pt x="261" y="0"/>
                  </a:moveTo>
                  <a:lnTo>
                    <a:pt x="789" y="336"/>
                  </a:lnTo>
                  <a:lnTo>
                    <a:pt x="494" y="535"/>
                  </a:lnTo>
                  <a:lnTo>
                    <a:pt x="0" y="96"/>
                  </a:lnTo>
                  <a:lnTo>
                    <a:pt x="261" y="0"/>
                  </a:lnTo>
                  <a:close/>
                </a:path>
              </a:pathLst>
            </a:custGeom>
            <a:solidFill>
              <a:srgbClr val="FF0000"/>
            </a:solidFill>
            <a:ln w="38100">
              <a:solidFill>
                <a:schemeClr val="bg1"/>
              </a:solidFill>
              <a:round/>
              <a:headEnd/>
              <a:tailEnd/>
            </a:ln>
          </p:spPr>
          <p:txBody>
            <a:bodyPr wrap="none" anchor="ctr"/>
            <a:lstStyle/>
            <a:p>
              <a:endParaRPr lang="en-US" dirty="0"/>
            </a:p>
          </p:txBody>
        </p:sp>
        <p:sp>
          <p:nvSpPr>
            <p:cNvPr id="91" name="Freeform 55">
              <a:extLst>
                <a:ext uri="{FF2B5EF4-FFF2-40B4-BE49-F238E27FC236}">
                  <a16:creationId xmlns:a16="http://schemas.microsoft.com/office/drawing/2014/main" id="{F8C5211D-AF19-7B09-F3B0-35B2015942B3}"/>
                </a:ext>
              </a:extLst>
            </p:cNvPr>
            <p:cNvSpPr>
              <a:spLocks/>
            </p:cNvSpPr>
            <p:nvPr/>
          </p:nvSpPr>
          <p:spPr bwMode="auto">
            <a:xfrm>
              <a:off x="3253" y="1920"/>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 name="T10" fmla="*/ 0 60000 65536"/>
                <a:gd name="T11" fmla="*/ 0 60000 65536"/>
                <a:gd name="T12" fmla="*/ 0 60000 65536"/>
                <a:gd name="T13" fmla="*/ 0 60000 65536"/>
                <a:gd name="T14" fmla="*/ 0 60000 65536"/>
                <a:gd name="T15" fmla="*/ 0 w 491"/>
                <a:gd name="T16" fmla="*/ 0 h 567"/>
                <a:gd name="T17" fmla="*/ 491 w 491"/>
                <a:gd name="T18" fmla="*/ 567 h 567"/>
              </a:gdLst>
              <a:ahLst/>
              <a:cxnLst>
                <a:cxn ang="T10">
                  <a:pos x="T0" y="T1"/>
                </a:cxn>
                <a:cxn ang="T11">
                  <a:pos x="T2" y="T3"/>
                </a:cxn>
                <a:cxn ang="T12">
                  <a:pos x="T4" y="T5"/>
                </a:cxn>
                <a:cxn ang="T13">
                  <a:pos x="T6" y="T7"/>
                </a:cxn>
                <a:cxn ang="T14">
                  <a:pos x="T8" y="T9"/>
                </a:cxn>
              </a:cxnLst>
              <a:rect l="T15" t="T16" r="T17" b="T18"/>
              <a:pathLst>
                <a:path w="491" h="567">
                  <a:moveTo>
                    <a:pt x="11" y="0"/>
                  </a:moveTo>
                  <a:lnTo>
                    <a:pt x="491" y="432"/>
                  </a:lnTo>
                  <a:lnTo>
                    <a:pt x="484" y="567"/>
                  </a:lnTo>
                  <a:lnTo>
                    <a:pt x="0" y="119"/>
                  </a:lnTo>
                  <a:lnTo>
                    <a:pt x="11" y="0"/>
                  </a:lnTo>
                  <a:close/>
                </a:path>
              </a:pathLst>
            </a:custGeom>
            <a:solidFill>
              <a:srgbClr val="FF0000"/>
            </a:solidFill>
            <a:ln w="38100">
              <a:solidFill>
                <a:schemeClr val="bg1"/>
              </a:solidFill>
              <a:round/>
              <a:headEnd/>
              <a:tailEnd/>
            </a:ln>
          </p:spPr>
          <p:txBody>
            <a:bodyPr wrap="none" anchor="ctr"/>
            <a:lstStyle/>
            <a:p>
              <a:endParaRPr lang="en-US" dirty="0"/>
            </a:p>
          </p:txBody>
        </p:sp>
        <p:sp>
          <p:nvSpPr>
            <p:cNvPr id="92" name="Freeform 56">
              <a:extLst>
                <a:ext uri="{FF2B5EF4-FFF2-40B4-BE49-F238E27FC236}">
                  <a16:creationId xmlns:a16="http://schemas.microsoft.com/office/drawing/2014/main" id="{76C9F630-D69E-39E3-9F71-78DDFE7409B1}"/>
                </a:ext>
              </a:extLst>
            </p:cNvPr>
            <p:cNvSpPr>
              <a:spLocks/>
            </p:cNvSpPr>
            <p:nvPr/>
          </p:nvSpPr>
          <p:spPr bwMode="auto">
            <a:xfrm>
              <a:off x="3728" y="2160"/>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 name="T10" fmla="*/ 0 60000 65536"/>
                <a:gd name="T11" fmla="*/ 0 60000 65536"/>
                <a:gd name="T12" fmla="*/ 0 60000 65536"/>
                <a:gd name="T13" fmla="*/ 0 60000 65536"/>
                <a:gd name="T14" fmla="*/ 0 60000 65536"/>
                <a:gd name="T15" fmla="*/ 0 w 304"/>
                <a:gd name="T16" fmla="*/ 0 h 327"/>
                <a:gd name="T17" fmla="*/ 304 w 304"/>
                <a:gd name="T18" fmla="*/ 327 h 327"/>
              </a:gdLst>
              <a:ahLst/>
              <a:cxnLst>
                <a:cxn ang="T10">
                  <a:pos x="T0" y="T1"/>
                </a:cxn>
                <a:cxn ang="T11">
                  <a:pos x="T2" y="T3"/>
                </a:cxn>
                <a:cxn ang="T12">
                  <a:pos x="T4" y="T5"/>
                </a:cxn>
                <a:cxn ang="T13">
                  <a:pos x="T6" y="T7"/>
                </a:cxn>
                <a:cxn ang="T14">
                  <a:pos x="T8" y="T9"/>
                </a:cxn>
              </a:cxnLst>
              <a:rect l="T15" t="T16" r="T17" b="T18"/>
              <a:pathLst>
                <a:path w="304" h="327">
                  <a:moveTo>
                    <a:pt x="304" y="0"/>
                  </a:moveTo>
                  <a:lnTo>
                    <a:pt x="304" y="96"/>
                  </a:lnTo>
                  <a:lnTo>
                    <a:pt x="0" y="327"/>
                  </a:lnTo>
                  <a:lnTo>
                    <a:pt x="18" y="181"/>
                  </a:lnTo>
                  <a:lnTo>
                    <a:pt x="304" y="0"/>
                  </a:lnTo>
                  <a:close/>
                </a:path>
              </a:pathLst>
            </a:custGeom>
            <a:solidFill>
              <a:srgbClr val="FF0000"/>
            </a:solidFill>
            <a:ln w="38100">
              <a:solidFill>
                <a:schemeClr val="bg1"/>
              </a:solidFill>
              <a:round/>
              <a:headEnd/>
              <a:tailEnd/>
            </a:ln>
          </p:spPr>
          <p:txBody>
            <a:bodyPr wrap="none" anchor="ctr"/>
            <a:lstStyle/>
            <a:p>
              <a:endParaRPr lang="en-US" dirty="0"/>
            </a:p>
          </p:txBody>
        </p:sp>
        <p:sp>
          <p:nvSpPr>
            <p:cNvPr id="93" name="Freeform 57">
              <a:extLst>
                <a:ext uri="{FF2B5EF4-FFF2-40B4-BE49-F238E27FC236}">
                  <a16:creationId xmlns:a16="http://schemas.microsoft.com/office/drawing/2014/main" id="{5A0BFE71-610F-82BC-E0DA-A79D35250652}"/>
                </a:ext>
              </a:extLst>
            </p:cNvPr>
            <p:cNvSpPr>
              <a:spLocks/>
            </p:cNvSpPr>
            <p:nvPr/>
          </p:nvSpPr>
          <p:spPr bwMode="auto">
            <a:xfrm>
              <a:off x="3504" y="2304"/>
              <a:ext cx="240" cy="336"/>
            </a:xfrm>
            <a:custGeom>
              <a:avLst/>
              <a:gdLst>
                <a:gd name="T0" fmla="*/ 137 w 336"/>
                <a:gd name="T1" fmla="*/ 0 h 432"/>
                <a:gd name="T2" fmla="*/ 240 w 336"/>
                <a:gd name="T3" fmla="*/ 75 h 432"/>
                <a:gd name="T4" fmla="*/ 69 w 336"/>
                <a:gd name="T5" fmla="*/ 112 h 432"/>
                <a:gd name="T6" fmla="*/ 69 w 336"/>
                <a:gd name="T7" fmla="*/ 336 h 432"/>
                <a:gd name="T8" fmla="*/ 0 w 336"/>
                <a:gd name="T9" fmla="*/ 261 h 432"/>
                <a:gd name="T10" fmla="*/ 0 w 336"/>
                <a:gd name="T11" fmla="*/ 37 h 432"/>
                <a:gd name="T12" fmla="*/ 137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2"/>
            </a:solidFill>
            <a:ln w="9525">
              <a:solidFill>
                <a:schemeClr val="bg1"/>
              </a:solidFill>
              <a:round/>
              <a:headEnd/>
              <a:tailEnd/>
            </a:ln>
          </p:spPr>
          <p:txBody>
            <a:bodyPr wrap="none" anchor="ctr"/>
            <a:lstStyle/>
            <a:p>
              <a:endParaRPr lang="en-US" dirty="0"/>
            </a:p>
          </p:txBody>
        </p:sp>
        <p:sp>
          <p:nvSpPr>
            <p:cNvPr id="105" name="Freeform 58">
              <a:extLst>
                <a:ext uri="{FF2B5EF4-FFF2-40B4-BE49-F238E27FC236}">
                  <a16:creationId xmlns:a16="http://schemas.microsoft.com/office/drawing/2014/main" id="{590E7C57-3A05-8C1F-C24E-C9596181BD5C}"/>
                </a:ext>
              </a:extLst>
            </p:cNvPr>
            <p:cNvSpPr>
              <a:spLocks/>
            </p:cNvSpPr>
            <p:nvPr/>
          </p:nvSpPr>
          <p:spPr bwMode="auto">
            <a:xfrm>
              <a:off x="3312" y="2160"/>
              <a:ext cx="240" cy="288"/>
            </a:xfrm>
            <a:custGeom>
              <a:avLst/>
              <a:gdLst>
                <a:gd name="T0" fmla="*/ 137 w 336"/>
                <a:gd name="T1" fmla="*/ 0 h 432"/>
                <a:gd name="T2" fmla="*/ 240 w 336"/>
                <a:gd name="T3" fmla="*/ 64 h 432"/>
                <a:gd name="T4" fmla="*/ 69 w 336"/>
                <a:gd name="T5" fmla="*/ 96 h 432"/>
                <a:gd name="T6" fmla="*/ 69 w 336"/>
                <a:gd name="T7" fmla="*/ 288 h 432"/>
                <a:gd name="T8" fmla="*/ 0 w 336"/>
                <a:gd name="T9" fmla="*/ 224 h 432"/>
                <a:gd name="T10" fmla="*/ 0 w 336"/>
                <a:gd name="T11" fmla="*/ 32 h 432"/>
                <a:gd name="T12" fmla="*/ 137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2"/>
            </a:solidFill>
            <a:ln w="9525">
              <a:solidFill>
                <a:schemeClr val="bg1"/>
              </a:solidFill>
              <a:round/>
              <a:headEnd/>
              <a:tailEnd/>
            </a:ln>
          </p:spPr>
          <p:txBody>
            <a:bodyPr wrap="none" anchor="ctr"/>
            <a:lstStyle/>
            <a:p>
              <a:endParaRPr lang="en-US" dirty="0"/>
            </a:p>
          </p:txBody>
        </p:sp>
        <p:sp>
          <p:nvSpPr>
            <p:cNvPr id="106" name="Freeform 59">
              <a:extLst>
                <a:ext uri="{FF2B5EF4-FFF2-40B4-BE49-F238E27FC236}">
                  <a16:creationId xmlns:a16="http://schemas.microsoft.com/office/drawing/2014/main" id="{A42244F2-8A1A-9287-EE65-A7B04ACEC6E6}"/>
                </a:ext>
              </a:extLst>
            </p:cNvPr>
            <p:cNvSpPr>
              <a:spLocks/>
            </p:cNvSpPr>
            <p:nvPr/>
          </p:nvSpPr>
          <p:spPr bwMode="auto">
            <a:xfrm>
              <a:off x="3168" y="2016"/>
              <a:ext cx="192" cy="288"/>
            </a:xfrm>
            <a:custGeom>
              <a:avLst/>
              <a:gdLst>
                <a:gd name="T0" fmla="*/ 110 w 336"/>
                <a:gd name="T1" fmla="*/ 0 h 432"/>
                <a:gd name="T2" fmla="*/ 192 w 336"/>
                <a:gd name="T3" fmla="*/ 64 h 432"/>
                <a:gd name="T4" fmla="*/ 55 w 336"/>
                <a:gd name="T5" fmla="*/ 96 h 432"/>
                <a:gd name="T6" fmla="*/ 55 w 336"/>
                <a:gd name="T7" fmla="*/ 288 h 432"/>
                <a:gd name="T8" fmla="*/ 0 w 336"/>
                <a:gd name="T9" fmla="*/ 224 h 432"/>
                <a:gd name="T10" fmla="*/ 0 w 336"/>
                <a:gd name="T11" fmla="*/ 32 h 432"/>
                <a:gd name="T12" fmla="*/ 110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2"/>
            </a:solidFill>
            <a:ln w="9525">
              <a:solidFill>
                <a:schemeClr val="bg1"/>
              </a:solidFill>
              <a:round/>
              <a:headEnd/>
              <a:tailEnd/>
            </a:ln>
          </p:spPr>
          <p:txBody>
            <a:bodyPr wrap="none" anchor="ctr"/>
            <a:lstStyle/>
            <a:p>
              <a:endParaRPr lang="en-US" dirty="0"/>
            </a:p>
          </p:txBody>
        </p:sp>
      </p:grpSp>
    </p:spTree>
    <p:extLst>
      <p:ext uri="{BB962C8B-B14F-4D97-AF65-F5344CB8AC3E}">
        <p14:creationId xmlns:p14="http://schemas.microsoft.com/office/powerpoint/2010/main" val="3222466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69"/>
                                        </p:tgtEl>
                                      </p:cBhvr>
                                    </p:animEffect>
                                    <p:set>
                                      <p:cBhvr>
                                        <p:cTn id="7" dur="1" fill="hold">
                                          <p:stCondLst>
                                            <p:cond delay="499"/>
                                          </p:stCondLst>
                                        </p:cTn>
                                        <p:tgtEl>
                                          <p:spTgt spid="6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936C944-A2C3-902C-2772-91CED093F4D2}"/>
              </a:ext>
            </a:extLst>
          </p:cNvPr>
          <p:cNvSpPr>
            <a:spLocks noGrp="1"/>
          </p:cNvSpPr>
          <p:nvPr>
            <p:ph type="title"/>
          </p:nvPr>
        </p:nvSpPr>
        <p:spPr/>
        <p:txBody>
          <a:bodyPr/>
          <a:lstStyle/>
          <a:p>
            <a:r>
              <a:rPr lang="en-US" dirty="0">
                <a:solidFill>
                  <a:srgbClr val="FFFF00"/>
                </a:solidFill>
              </a:rPr>
              <a:t>Finality</a:t>
            </a:r>
          </a:p>
        </p:txBody>
      </p:sp>
      <p:sp>
        <p:nvSpPr>
          <p:cNvPr id="2" name="Slide Number Placeholder 1">
            <a:extLst>
              <a:ext uri="{FF2B5EF4-FFF2-40B4-BE49-F238E27FC236}">
                <a16:creationId xmlns:a16="http://schemas.microsoft.com/office/drawing/2014/main" id="{2900F17F-F55E-777E-3368-DAC7900FE169}"/>
              </a:ext>
            </a:extLst>
          </p:cNvPr>
          <p:cNvSpPr>
            <a:spLocks noGrp="1"/>
          </p:cNvSpPr>
          <p:nvPr>
            <p:ph type="sldNum" sz="quarter" idx="11"/>
          </p:nvPr>
        </p:nvSpPr>
        <p:spPr/>
        <p:txBody>
          <a:bodyPr/>
          <a:lstStyle/>
          <a:p>
            <a:pPr>
              <a:defRPr/>
            </a:pPr>
            <a:fld id="{FE25F947-77F5-4CA6-8472-B4B2967773ED}" type="slidenum">
              <a:rPr lang="x-none" smtClean="0"/>
              <a:pPr>
                <a:defRPr/>
              </a:pPr>
              <a:t>73</a:t>
            </a:fld>
            <a:endParaRPr lang="en-US" dirty="0"/>
          </a:p>
        </p:txBody>
      </p:sp>
      <p:sp>
        <p:nvSpPr>
          <p:cNvPr id="3" name="Right Arrow 4">
            <a:extLst>
              <a:ext uri="{FF2B5EF4-FFF2-40B4-BE49-F238E27FC236}">
                <a16:creationId xmlns:a16="http://schemas.microsoft.com/office/drawing/2014/main" id="{2A01B772-0A79-2002-8CA7-EF63BFF1B2AC}"/>
              </a:ext>
            </a:extLst>
          </p:cNvPr>
          <p:cNvSpPr/>
          <p:nvPr/>
        </p:nvSpPr>
        <p:spPr bwMode="auto">
          <a:xfrm>
            <a:off x="466078" y="4185089"/>
            <a:ext cx="8211844" cy="917079"/>
          </a:xfrm>
          <a:prstGeom prst="rightArrow">
            <a:avLst/>
          </a:prstGeom>
          <a:solidFill>
            <a:schemeClr val="bg2"/>
          </a:solidFill>
          <a:ln w="38100" cap="flat" cmpd="sng" algn="ctr">
            <a:solidFill>
              <a:srgbClr val="FF00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time</a:t>
            </a:r>
            <a:endParaRPr kumimoji="0" lang="en-US" sz="2400" b="1" i="1" u="none" strike="noStrike" cap="none" normalizeH="0" baseline="0" dirty="0">
              <a:ln>
                <a:noFill/>
              </a:ln>
              <a:solidFill>
                <a:srgbClr val="FFFF00"/>
              </a:solidFill>
              <a:effectLst/>
              <a:latin typeface="Arial" panose="020B0604020202020204" pitchFamily="34" charset="0"/>
              <a:cs typeface="Arial" panose="020B0604020202020204" pitchFamily="34" charset="0"/>
            </a:endParaRPr>
          </a:p>
        </p:txBody>
      </p:sp>
      <p:sp>
        <p:nvSpPr>
          <p:cNvPr id="9" name="Arrow: Right 8">
            <a:extLst>
              <a:ext uri="{FF2B5EF4-FFF2-40B4-BE49-F238E27FC236}">
                <a16:creationId xmlns:a16="http://schemas.microsoft.com/office/drawing/2014/main" id="{E4F5733D-9DAF-AEDC-414E-55FA15D9BD30}"/>
              </a:ext>
            </a:extLst>
          </p:cNvPr>
          <p:cNvSpPr/>
          <p:nvPr/>
        </p:nvSpPr>
        <p:spPr bwMode="auto">
          <a:xfrm>
            <a:off x="466078" y="3268010"/>
            <a:ext cx="2636668" cy="917079"/>
          </a:xfrm>
          <a:prstGeom prst="rightArrow">
            <a:avLst/>
          </a:prstGeom>
          <a:solidFill>
            <a:schemeClr val="bg2"/>
          </a:solidFill>
          <a:ln w="38100" cap="flat" cmpd="sng" algn="ctr">
            <a:solidFill>
              <a:srgbClr val="FF00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epoch</a:t>
            </a:r>
          </a:p>
        </p:txBody>
      </p:sp>
      <p:sp>
        <p:nvSpPr>
          <p:cNvPr id="10" name="Arrow: Right 9">
            <a:extLst>
              <a:ext uri="{FF2B5EF4-FFF2-40B4-BE49-F238E27FC236}">
                <a16:creationId xmlns:a16="http://schemas.microsoft.com/office/drawing/2014/main" id="{3BC34E22-FEC0-B0E3-729B-9BBDE759D81F}"/>
              </a:ext>
            </a:extLst>
          </p:cNvPr>
          <p:cNvSpPr/>
          <p:nvPr/>
        </p:nvSpPr>
        <p:spPr bwMode="auto">
          <a:xfrm>
            <a:off x="3166369" y="3268010"/>
            <a:ext cx="2636668" cy="917079"/>
          </a:xfrm>
          <a:prstGeom prst="rightArrow">
            <a:avLst/>
          </a:prstGeom>
          <a:solidFill>
            <a:schemeClr val="bg2"/>
          </a:solidFill>
          <a:ln w="38100" cap="flat" cmpd="sng" algn="ctr">
            <a:solidFill>
              <a:srgbClr val="FF00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epoch</a:t>
            </a:r>
          </a:p>
        </p:txBody>
      </p:sp>
      <p:sp>
        <p:nvSpPr>
          <p:cNvPr id="11" name="Arrow: Right 10">
            <a:extLst>
              <a:ext uri="{FF2B5EF4-FFF2-40B4-BE49-F238E27FC236}">
                <a16:creationId xmlns:a16="http://schemas.microsoft.com/office/drawing/2014/main" id="{6E1BB2ED-050A-07AA-A4A0-22335A3CF3F2}"/>
              </a:ext>
            </a:extLst>
          </p:cNvPr>
          <p:cNvSpPr/>
          <p:nvPr/>
        </p:nvSpPr>
        <p:spPr bwMode="auto">
          <a:xfrm>
            <a:off x="5866660" y="3268010"/>
            <a:ext cx="2636668" cy="917079"/>
          </a:xfrm>
          <a:prstGeom prst="rightArrow">
            <a:avLst/>
          </a:prstGeom>
          <a:solidFill>
            <a:schemeClr val="bg2"/>
          </a:solidFill>
          <a:ln w="38100" cap="flat" cmpd="sng" algn="ctr">
            <a:solidFill>
              <a:srgbClr val="FF00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epoch</a:t>
            </a:r>
          </a:p>
        </p:txBody>
      </p:sp>
      <p:sp>
        <p:nvSpPr>
          <p:cNvPr id="12" name="Rectangle: Rounded Corners 11">
            <a:extLst>
              <a:ext uri="{FF2B5EF4-FFF2-40B4-BE49-F238E27FC236}">
                <a16:creationId xmlns:a16="http://schemas.microsoft.com/office/drawing/2014/main" id="{FD9993C5-512D-FF2A-E2E6-A2FE7667E785}"/>
              </a:ext>
            </a:extLst>
          </p:cNvPr>
          <p:cNvSpPr/>
          <p:nvPr/>
        </p:nvSpPr>
        <p:spPr bwMode="auto">
          <a:xfrm>
            <a:off x="466078" y="2845459"/>
            <a:ext cx="781235" cy="374571"/>
          </a:xfrm>
          <a:prstGeom prst="roundRect">
            <a:avLst/>
          </a:prstGeom>
          <a:solidFill>
            <a:schemeClr val="bg2"/>
          </a:solidFill>
          <a:ln w="38100" cap="flat" cmpd="sng" algn="ctr">
            <a:solidFill>
              <a:srgbClr val="0066FF"/>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block</a:t>
            </a:r>
          </a:p>
        </p:txBody>
      </p:sp>
      <p:sp>
        <p:nvSpPr>
          <p:cNvPr id="33" name="Rectangle: Rounded Corners 32">
            <a:extLst>
              <a:ext uri="{FF2B5EF4-FFF2-40B4-BE49-F238E27FC236}">
                <a16:creationId xmlns:a16="http://schemas.microsoft.com/office/drawing/2014/main" id="{42762E12-255B-05D9-9ACA-0B7E46685CFF}"/>
              </a:ext>
            </a:extLst>
          </p:cNvPr>
          <p:cNvSpPr/>
          <p:nvPr/>
        </p:nvSpPr>
        <p:spPr bwMode="auto">
          <a:xfrm>
            <a:off x="1319814" y="2845122"/>
            <a:ext cx="781235" cy="374571"/>
          </a:xfrm>
          <a:prstGeom prst="roundRect">
            <a:avLst/>
          </a:prstGeom>
          <a:solidFill>
            <a:schemeClr val="bg2"/>
          </a:solidFill>
          <a:ln w="38100" cap="flat" cmpd="sng" algn="ctr">
            <a:solidFill>
              <a:srgbClr val="00B0F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block</a:t>
            </a:r>
          </a:p>
        </p:txBody>
      </p:sp>
      <p:sp>
        <p:nvSpPr>
          <p:cNvPr id="34" name="Rectangle: Rounded Corners 33">
            <a:extLst>
              <a:ext uri="{FF2B5EF4-FFF2-40B4-BE49-F238E27FC236}">
                <a16:creationId xmlns:a16="http://schemas.microsoft.com/office/drawing/2014/main" id="{975F026A-E32C-8926-BD7D-5131AE07193A}"/>
              </a:ext>
            </a:extLst>
          </p:cNvPr>
          <p:cNvSpPr/>
          <p:nvPr/>
        </p:nvSpPr>
        <p:spPr bwMode="auto">
          <a:xfrm>
            <a:off x="2173550" y="2844785"/>
            <a:ext cx="781235" cy="374571"/>
          </a:xfrm>
          <a:prstGeom prst="roundRect">
            <a:avLst/>
          </a:prstGeom>
          <a:solidFill>
            <a:schemeClr val="bg2"/>
          </a:solidFill>
          <a:ln w="38100" cap="flat" cmpd="sng" algn="ctr">
            <a:solidFill>
              <a:srgbClr val="00B0F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block</a:t>
            </a:r>
          </a:p>
        </p:txBody>
      </p:sp>
      <p:sp>
        <p:nvSpPr>
          <p:cNvPr id="35" name="Rectangle: Rounded Corners 34">
            <a:extLst>
              <a:ext uri="{FF2B5EF4-FFF2-40B4-BE49-F238E27FC236}">
                <a16:creationId xmlns:a16="http://schemas.microsoft.com/office/drawing/2014/main" id="{07EA1194-9D02-518C-18B2-4CADB3905A64}"/>
              </a:ext>
            </a:extLst>
          </p:cNvPr>
          <p:cNvSpPr/>
          <p:nvPr/>
        </p:nvSpPr>
        <p:spPr bwMode="auto">
          <a:xfrm>
            <a:off x="3166369" y="2845459"/>
            <a:ext cx="781235" cy="374571"/>
          </a:xfrm>
          <a:prstGeom prst="roundRect">
            <a:avLst/>
          </a:prstGeom>
          <a:solidFill>
            <a:schemeClr val="bg2"/>
          </a:solidFill>
          <a:ln w="38100" cap="flat" cmpd="sng" algn="ctr">
            <a:solidFill>
              <a:srgbClr val="0066FF"/>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block</a:t>
            </a:r>
          </a:p>
        </p:txBody>
      </p:sp>
      <p:sp>
        <p:nvSpPr>
          <p:cNvPr id="36" name="Rectangle: Rounded Corners 35">
            <a:extLst>
              <a:ext uri="{FF2B5EF4-FFF2-40B4-BE49-F238E27FC236}">
                <a16:creationId xmlns:a16="http://schemas.microsoft.com/office/drawing/2014/main" id="{46A9CD29-46A7-F9A2-7B6E-DAA02DF5E2F1}"/>
              </a:ext>
            </a:extLst>
          </p:cNvPr>
          <p:cNvSpPr/>
          <p:nvPr/>
        </p:nvSpPr>
        <p:spPr bwMode="auto">
          <a:xfrm>
            <a:off x="4020105" y="2845122"/>
            <a:ext cx="781235" cy="374571"/>
          </a:xfrm>
          <a:prstGeom prst="roundRect">
            <a:avLst/>
          </a:prstGeom>
          <a:solidFill>
            <a:schemeClr val="bg2"/>
          </a:solidFill>
          <a:ln w="38100" cap="flat" cmpd="sng" algn="ctr">
            <a:solidFill>
              <a:srgbClr val="00B0F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block</a:t>
            </a:r>
          </a:p>
        </p:txBody>
      </p:sp>
      <p:sp>
        <p:nvSpPr>
          <p:cNvPr id="37" name="Rectangle: Rounded Corners 36">
            <a:extLst>
              <a:ext uri="{FF2B5EF4-FFF2-40B4-BE49-F238E27FC236}">
                <a16:creationId xmlns:a16="http://schemas.microsoft.com/office/drawing/2014/main" id="{B8F32310-3F81-AD51-8CC2-F66ACB1FA42C}"/>
              </a:ext>
            </a:extLst>
          </p:cNvPr>
          <p:cNvSpPr/>
          <p:nvPr/>
        </p:nvSpPr>
        <p:spPr bwMode="auto">
          <a:xfrm>
            <a:off x="4873841" y="2844785"/>
            <a:ext cx="781235" cy="374571"/>
          </a:xfrm>
          <a:prstGeom prst="roundRect">
            <a:avLst/>
          </a:prstGeom>
          <a:solidFill>
            <a:schemeClr val="bg2"/>
          </a:solidFill>
          <a:ln w="38100" cap="flat" cmpd="sng" algn="ctr">
            <a:solidFill>
              <a:srgbClr val="00B0F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block</a:t>
            </a:r>
          </a:p>
        </p:txBody>
      </p:sp>
      <p:sp>
        <p:nvSpPr>
          <p:cNvPr id="38" name="Rectangle: Rounded Corners 37">
            <a:extLst>
              <a:ext uri="{FF2B5EF4-FFF2-40B4-BE49-F238E27FC236}">
                <a16:creationId xmlns:a16="http://schemas.microsoft.com/office/drawing/2014/main" id="{91DF5308-F1AB-AC34-55EC-8D2DDE6D5887}"/>
              </a:ext>
            </a:extLst>
          </p:cNvPr>
          <p:cNvSpPr/>
          <p:nvPr/>
        </p:nvSpPr>
        <p:spPr bwMode="auto">
          <a:xfrm>
            <a:off x="5866660" y="2845459"/>
            <a:ext cx="781235" cy="374571"/>
          </a:xfrm>
          <a:prstGeom prst="roundRect">
            <a:avLst/>
          </a:prstGeom>
          <a:solidFill>
            <a:schemeClr val="bg2"/>
          </a:solidFill>
          <a:ln w="38100" cap="flat" cmpd="sng" algn="ctr">
            <a:solidFill>
              <a:srgbClr val="0066FF"/>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block</a:t>
            </a:r>
          </a:p>
        </p:txBody>
      </p:sp>
      <p:sp>
        <p:nvSpPr>
          <p:cNvPr id="39" name="Rectangle: Rounded Corners 38">
            <a:extLst>
              <a:ext uri="{FF2B5EF4-FFF2-40B4-BE49-F238E27FC236}">
                <a16:creationId xmlns:a16="http://schemas.microsoft.com/office/drawing/2014/main" id="{1A6FA6C9-8A4D-0D71-CE40-C591ED041156}"/>
              </a:ext>
            </a:extLst>
          </p:cNvPr>
          <p:cNvSpPr/>
          <p:nvPr/>
        </p:nvSpPr>
        <p:spPr bwMode="auto">
          <a:xfrm>
            <a:off x="6720396" y="2845122"/>
            <a:ext cx="781235" cy="374571"/>
          </a:xfrm>
          <a:prstGeom prst="roundRect">
            <a:avLst/>
          </a:prstGeom>
          <a:solidFill>
            <a:schemeClr val="bg2"/>
          </a:solidFill>
          <a:ln w="38100" cap="flat" cmpd="sng" algn="ctr">
            <a:solidFill>
              <a:srgbClr val="00B0F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block</a:t>
            </a:r>
          </a:p>
        </p:txBody>
      </p:sp>
      <p:sp>
        <p:nvSpPr>
          <p:cNvPr id="40" name="Rectangle: Rounded Corners 39">
            <a:extLst>
              <a:ext uri="{FF2B5EF4-FFF2-40B4-BE49-F238E27FC236}">
                <a16:creationId xmlns:a16="http://schemas.microsoft.com/office/drawing/2014/main" id="{15D1B5EA-BFA6-62AE-7694-E0CC850FCE21}"/>
              </a:ext>
            </a:extLst>
          </p:cNvPr>
          <p:cNvSpPr/>
          <p:nvPr/>
        </p:nvSpPr>
        <p:spPr bwMode="auto">
          <a:xfrm>
            <a:off x="7574132" y="2844785"/>
            <a:ext cx="781235" cy="374571"/>
          </a:xfrm>
          <a:prstGeom prst="roundRect">
            <a:avLst/>
          </a:prstGeom>
          <a:solidFill>
            <a:schemeClr val="bg2"/>
          </a:solidFill>
          <a:ln w="38100" cap="flat" cmpd="sng" algn="ctr">
            <a:solidFill>
              <a:srgbClr val="00B0F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block</a:t>
            </a:r>
          </a:p>
        </p:txBody>
      </p:sp>
      <p:sp>
        <p:nvSpPr>
          <p:cNvPr id="41" name="Rounded Rectangular Callout 60">
            <a:extLst>
              <a:ext uri="{FF2B5EF4-FFF2-40B4-BE49-F238E27FC236}">
                <a16:creationId xmlns:a16="http://schemas.microsoft.com/office/drawing/2014/main" id="{66709B5B-A401-ED92-569B-56B868709851}"/>
              </a:ext>
            </a:extLst>
          </p:cNvPr>
          <p:cNvSpPr/>
          <p:nvPr/>
        </p:nvSpPr>
        <p:spPr bwMode="auto">
          <a:xfrm flipH="1">
            <a:off x="699605" y="1755832"/>
            <a:ext cx="1705926" cy="510778"/>
          </a:xfrm>
          <a:prstGeom prst="wedgeRoundRectCallout">
            <a:avLst>
              <a:gd name="adj1" fmla="val 42523"/>
              <a:gd name="adj2" fmla="val 144884"/>
              <a:gd name="adj3" fmla="val 16667"/>
            </a:avLst>
          </a:prstGeom>
          <a:noFill/>
          <a:ln w="38100">
            <a:solidFill>
              <a:schemeClr val="tx1"/>
            </a:solidFill>
            <a:round/>
            <a:headEnd/>
            <a:tailEnd/>
          </a:ln>
          <a:effectLst/>
        </p:spPr>
        <p:txBody>
          <a:bodyPr wrap="none" rtlCol="0" anchor="ctr">
            <a:spAutoFit/>
          </a:bodyPr>
          <a:lstStyle/>
          <a:p>
            <a:pPr algn="ctr"/>
            <a:r>
              <a:rPr lang="en-US" dirty="0">
                <a:solidFill>
                  <a:srgbClr val="FFFF00"/>
                </a:solidFill>
                <a:latin typeface="Arial" pitchFamily="34" charset="0"/>
                <a:cs typeface="Arial" pitchFamily="34" charset="0"/>
              </a:rPr>
              <a:t>checkpoint</a:t>
            </a:r>
          </a:p>
        </p:txBody>
      </p:sp>
      <p:sp>
        <p:nvSpPr>
          <p:cNvPr id="42" name="Rounded Rectangular Callout 60">
            <a:extLst>
              <a:ext uri="{FF2B5EF4-FFF2-40B4-BE49-F238E27FC236}">
                <a16:creationId xmlns:a16="http://schemas.microsoft.com/office/drawing/2014/main" id="{EB9175F3-B30B-C56E-45E5-5E12EB1D7628}"/>
              </a:ext>
            </a:extLst>
          </p:cNvPr>
          <p:cNvSpPr/>
          <p:nvPr/>
        </p:nvSpPr>
        <p:spPr bwMode="auto">
          <a:xfrm flipH="1">
            <a:off x="3355508" y="1755832"/>
            <a:ext cx="1705926" cy="510778"/>
          </a:xfrm>
          <a:prstGeom prst="wedgeRoundRectCallout">
            <a:avLst>
              <a:gd name="adj1" fmla="val 42523"/>
              <a:gd name="adj2" fmla="val 144884"/>
              <a:gd name="adj3" fmla="val 16667"/>
            </a:avLst>
          </a:prstGeom>
          <a:noFill/>
          <a:ln w="38100">
            <a:solidFill>
              <a:schemeClr val="tx1"/>
            </a:solidFill>
            <a:round/>
            <a:headEnd/>
            <a:tailEnd/>
          </a:ln>
          <a:effectLst/>
        </p:spPr>
        <p:txBody>
          <a:bodyPr wrap="none" rtlCol="0" anchor="ctr">
            <a:spAutoFit/>
          </a:bodyPr>
          <a:lstStyle/>
          <a:p>
            <a:pPr algn="ctr"/>
            <a:r>
              <a:rPr lang="en-US" dirty="0">
                <a:solidFill>
                  <a:srgbClr val="FFFF00"/>
                </a:solidFill>
                <a:latin typeface="Arial" pitchFamily="34" charset="0"/>
                <a:cs typeface="Arial" pitchFamily="34" charset="0"/>
              </a:rPr>
              <a:t>checkpoint</a:t>
            </a:r>
          </a:p>
        </p:txBody>
      </p:sp>
      <p:sp>
        <p:nvSpPr>
          <p:cNvPr id="43" name="Rounded Rectangular Callout 60">
            <a:extLst>
              <a:ext uri="{FF2B5EF4-FFF2-40B4-BE49-F238E27FC236}">
                <a16:creationId xmlns:a16="http://schemas.microsoft.com/office/drawing/2014/main" id="{0163E8F7-50BA-1961-DD26-E890C44E239D}"/>
              </a:ext>
            </a:extLst>
          </p:cNvPr>
          <p:cNvSpPr/>
          <p:nvPr/>
        </p:nvSpPr>
        <p:spPr bwMode="auto">
          <a:xfrm flipH="1">
            <a:off x="6011411" y="1755832"/>
            <a:ext cx="1705926" cy="510778"/>
          </a:xfrm>
          <a:prstGeom prst="wedgeRoundRectCallout">
            <a:avLst>
              <a:gd name="adj1" fmla="val 42523"/>
              <a:gd name="adj2" fmla="val 144884"/>
              <a:gd name="adj3" fmla="val 16667"/>
            </a:avLst>
          </a:prstGeom>
          <a:noFill/>
          <a:ln w="38100">
            <a:solidFill>
              <a:schemeClr val="tx1"/>
            </a:solidFill>
            <a:round/>
            <a:headEnd/>
            <a:tailEnd/>
          </a:ln>
          <a:effectLst/>
        </p:spPr>
        <p:txBody>
          <a:bodyPr wrap="none" rtlCol="0" anchor="ctr">
            <a:spAutoFit/>
          </a:bodyPr>
          <a:lstStyle/>
          <a:p>
            <a:pPr algn="ctr"/>
            <a:r>
              <a:rPr lang="en-US" dirty="0">
                <a:solidFill>
                  <a:srgbClr val="FFFF00"/>
                </a:solidFill>
                <a:latin typeface="Arial" pitchFamily="34" charset="0"/>
                <a:cs typeface="Arial" pitchFamily="34" charset="0"/>
              </a:rPr>
              <a:t>checkpoint</a:t>
            </a:r>
          </a:p>
        </p:txBody>
      </p:sp>
    </p:spTree>
    <p:extLst>
      <p:ext uri="{BB962C8B-B14F-4D97-AF65-F5344CB8AC3E}">
        <p14:creationId xmlns:p14="http://schemas.microsoft.com/office/powerpoint/2010/main" val="1936627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900F17F-F55E-777E-3368-DAC7900FE169}"/>
              </a:ext>
            </a:extLst>
          </p:cNvPr>
          <p:cNvSpPr>
            <a:spLocks noGrp="1"/>
          </p:cNvSpPr>
          <p:nvPr>
            <p:ph type="sldNum" sz="quarter" idx="11"/>
          </p:nvPr>
        </p:nvSpPr>
        <p:spPr/>
        <p:txBody>
          <a:bodyPr/>
          <a:lstStyle/>
          <a:p>
            <a:pPr>
              <a:defRPr/>
            </a:pPr>
            <a:fld id="{FE25F947-77F5-4CA6-8472-B4B2967773ED}" type="slidenum">
              <a:rPr lang="x-none" smtClean="0"/>
              <a:pPr>
                <a:defRPr/>
              </a:pPr>
              <a:t>74</a:t>
            </a:fld>
            <a:endParaRPr lang="en-US" dirty="0"/>
          </a:p>
        </p:txBody>
      </p:sp>
      <p:sp>
        <p:nvSpPr>
          <p:cNvPr id="3" name="Right Arrow 4">
            <a:extLst>
              <a:ext uri="{FF2B5EF4-FFF2-40B4-BE49-F238E27FC236}">
                <a16:creationId xmlns:a16="http://schemas.microsoft.com/office/drawing/2014/main" id="{2A01B772-0A79-2002-8CA7-EF63BFF1B2AC}"/>
              </a:ext>
            </a:extLst>
          </p:cNvPr>
          <p:cNvSpPr/>
          <p:nvPr/>
        </p:nvSpPr>
        <p:spPr bwMode="auto">
          <a:xfrm>
            <a:off x="466078" y="4185089"/>
            <a:ext cx="8211844" cy="917079"/>
          </a:xfrm>
          <a:prstGeom prst="rightArrow">
            <a:avLst/>
          </a:prstGeom>
          <a:solidFill>
            <a:schemeClr val="bg2"/>
          </a:solidFill>
          <a:ln w="38100" cap="flat" cmpd="sng" algn="ctr">
            <a:solidFill>
              <a:srgbClr val="FF00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time</a:t>
            </a:r>
            <a:endParaRPr kumimoji="0" lang="en-US" sz="2400" b="1" i="1" u="none" strike="noStrike" cap="none" normalizeH="0" baseline="0" dirty="0">
              <a:ln>
                <a:noFill/>
              </a:ln>
              <a:solidFill>
                <a:srgbClr val="FFFF00"/>
              </a:solidFill>
              <a:effectLst/>
              <a:latin typeface="Arial" panose="020B0604020202020204" pitchFamily="34" charset="0"/>
              <a:cs typeface="Arial" panose="020B0604020202020204" pitchFamily="34" charset="0"/>
            </a:endParaRPr>
          </a:p>
        </p:txBody>
      </p:sp>
      <p:sp>
        <p:nvSpPr>
          <p:cNvPr id="9" name="Arrow: Right 8">
            <a:extLst>
              <a:ext uri="{FF2B5EF4-FFF2-40B4-BE49-F238E27FC236}">
                <a16:creationId xmlns:a16="http://schemas.microsoft.com/office/drawing/2014/main" id="{E4F5733D-9DAF-AEDC-414E-55FA15D9BD30}"/>
              </a:ext>
            </a:extLst>
          </p:cNvPr>
          <p:cNvSpPr/>
          <p:nvPr/>
        </p:nvSpPr>
        <p:spPr bwMode="auto">
          <a:xfrm>
            <a:off x="466078" y="3268010"/>
            <a:ext cx="2636668" cy="917079"/>
          </a:xfrm>
          <a:prstGeom prst="rightArrow">
            <a:avLst/>
          </a:prstGeom>
          <a:solidFill>
            <a:schemeClr val="bg2"/>
          </a:solidFill>
          <a:ln w="38100" cap="flat" cmpd="sng" algn="ctr">
            <a:solidFill>
              <a:srgbClr val="FF00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epoch</a:t>
            </a:r>
          </a:p>
        </p:txBody>
      </p:sp>
      <p:sp>
        <p:nvSpPr>
          <p:cNvPr id="10" name="Arrow: Right 9">
            <a:extLst>
              <a:ext uri="{FF2B5EF4-FFF2-40B4-BE49-F238E27FC236}">
                <a16:creationId xmlns:a16="http://schemas.microsoft.com/office/drawing/2014/main" id="{3BC34E22-FEC0-B0E3-729B-9BBDE759D81F}"/>
              </a:ext>
            </a:extLst>
          </p:cNvPr>
          <p:cNvSpPr/>
          <p:nvPr/>
        </p:nvSpPr>
        <p:spPr bwMode="auto">
          <a:xfrm>
            <a:off x="3166369" y="3268010"/>
            <a:ext cx="2636668" cy="917079"/>
          </a:xfrm>
          <a:prstGeom prst="rightArrow">
            <a:avLst/>
          </a:prstGeom>
          <a:solidFill>
            <a:schemeClr val="bg2"/>
          </a:solidFill>
          <a:ln w="38100" cap="flat" cmpd="sng" algn="ctr">
            <a:solidFill>
              <a:srgbClr val="FF00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epoch</a:t>
            </a:r>
          </a:p>
        </p:txBody>
      </p:sp>
      <p:sp>
        <p:nvSpPr>
          <p:cNvPr id="11" name="Arrow: Right 10">
            <a:extLst>
              <a:ext uri="{FF2B5EF4-FFF2-40B4-BE49-F238E27FC236}">
                <a16:creationId xmlns:a16="http://schemas.microsoft.com/office/drawing/2014/main" id="{6E1BB2ED-050A-07AA-A4A0-22335A3CF3F2}"/>
              </a:ext>
            </a:extLst>
          </p:cNvPr>
          <p:cNvSpPr/>
          <p:nvPr/>
        </p:nvSpPr>
        <p:spPr bwMode="auto">
          <a:xfrm>
            <a:off x="5866660" y="3268010"/>
            <a:ext cx="2636668" cy="917079"/>
          </a:xfrm>
          <a:prstGeom prst="rightArrow">
            <a:avLst/>
          </a:prstGeom>
          <a:solidFill>
            <a:schemeClr val="bg2"/>
          </a:solidFill>
          <a:ln w="38100" cap="flat" cmpd="sng" algn="ctr">
            <a:solidFill>
              <a:srgbClr val="FF00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epoch</a:t>
            </a:r>
          </a:p>
        </p:txBody>
      </p:sp>
      <p:sp>
        <p:nvSpPr>
          <p:cNvPr id="12" name="Rectangle: Rounded Corners 11">
            <a:extLst>
              <a:ext uri="{FF2B5EF4-FFF2-40B4-BE49-F238E27FC236}">
                <a16:creationId xmlns:a16="http://schemas.microsoft.com/office/drawing/2014/main" id="{FD9993C5-512D-FF2A-E2E6-A2FE7667E785}"/>
              </a:ext>
            </a:extLst>
          </p:cNvPr>
          <p:cNvSpPr/>
          <p:nvPr/>
        </p:nvSpPr>
        <p:spPr bwMode="auto">
          <a:xfrm>
            <a:off x="466078" y="2845459"/>
            <a:ext cx="781235" cy="374571"/>
          </a:xfrm>
          <a:prstGeom prst="roundRect">
            <a:avLst/>
          </a:prstGeom>
          <a:solidFill>
            <a:schemeClr val="bg2"/>
          </a:solidFill>
          <a:ln w="38100" cap="flat" cmpd="sng" algn="ctr">
            <a:solidFill>
              <a:srgbClr val="0066FF"/>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block</a:t>
            </a:r>
          </a:p>
        </p:txBody>
      </p:sp>
      <p:sp>
        <p:nvSpPr>
          <p:cNvPr id="33" name="Rectangle: Rounded Corners 32">
            <a:extLst>
              <a:ext uri="{FF2B5EF4-FFF2-40B4-BE49-F238E27FC236}">
                <a16:creationId xmlns:a16="http://schemas.microsoft.com/office/drawing/2014/main" id="{42762E12-255B-05D9-9ACA-0B7E46685CFF}"/>
              </a:ext>
            </a:extLst>
          </p:cNvPr>
          <p:cNvSpPr/>
          <p:nvPr/>
        </p:nvSpPr>
        <p:spPr bwMode="auto">
          <a:xfrm>
            <a:off x="1319814" y="2845122"/>
            <a:ext cx="781235" cy="374571"/>
          </a:xfrm>
          <a:prstGeom prst="roundRect">
            <a:avLst/>
          </a:prstGeom>
          <a:solidFill>
            <a:schemeClr val="bg2"/>
          </a:solidFill>
          <a:ln w="38100" cap="flat" cmpd="sng" algn="ctr">
            <a:solidFill>
              <a:srgbClr val="00B0F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block</a:t>
            </a:r>
          </a:p>
        </p:txBody>
      </p:sp>
      <p:sp>
        <p:nvSpPr>
          <p:cNvPr id="34" name="Rectangle: Rounded Corners 33">
            <a:extLst>
              <a:ext uri="{FF2B5EF4-FFF2-40B4-BE49-F238E27FC236}">
                <a16:creationId xmlns:a16="http://schemas.microsoft.com/office/drawing/2014/main" id="{975F026A-E32C-8926-BD7D-5131AE07193A}"/>
              </a:ext>
            </a:extLst>
          </p:cNvPr>
          <p:cNvSpPr/>
          <p:nvPr/>
        </p:nvSpPr>
        <p:spPr bwMode="auto">
          <a:xfrm>
            <a:off x="2173550" y="2844785"/>
            <a:ext cx="781235" cy="374571"/>
          </a:xfrm>
          <a:prstGeom prst="roundRect">
            <a:avLst/>
          </a:prstGeom>
          <a:solidFill>
            <a:schemeClr val="bg2"/>
          </a:solidFill>
          <a:ln w="38100" cap="flat" cmpd="sng" algn="ctr">
            <a:solidFill>
              <a:srgbClr val="00B0F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block</a:t>
            </a:r>
          </a:p>
        </p:txBody>
      </p:sp>
      <p:sp>
        <p:nvSpPr>
          <p:cNvPr id="35" name="Rectangle: Rounded Corners 34">
            <a:extLst>
              <a:ext uri="{FF2B5EF4-FFF2-40B4-BE49-F238E27FC236}">
                <a16:creationId xmlns:a16="http://schemas.microsoft.com/office/drawing/2014/main" id="{07EA1194-9D02-518C-18B2-4CADB3905A64}"/>
              </a:ext>
            </a:extLst>
          </p:cNvPr>
          <p:cNvSpPr/>
          <p:nvPr/>
        </p:nvSpPr>
        <p:spPr bwMode="auto">
          <a:xfrm>
            <a:off x="3166369" y="2845459"/>
            <a:ext cx="781235" cy="374571"/>
          </a:xfrm>
          <a:prstGeom prst="roundRect">
            <a:avLst/>
          </a:prstGeom>
          <a:solidFill>
            <a:schemeClr val="bg2"/>
          </a:solidFill>
          <a:ln w="38100" cap="flat" cmpd="sng" algn="ctr">
            <a:solidFill>
              <a:srgbClr val="0066FF"/>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block</a:t>
            </a:r>
          </a:p>
        </p:txBody>
      </p:sp>
      <p:sp>
        <p:nvSpPr>
          <p:cNvPr id="36" name="Rectangle: Rounded Corners 35">
            <a:extLst>
              <a:ext uri="{FF2B5EF4-FFF2-40B4-BE49-F238E27FC236}">
                <a16:creationId xmlns:a16="http://schemas.microsoft.com/office/drawing/2014/main" id="{46A9CD29-46A7-F9A2-7B6E-DAA02DF5E2F1}"/>
              </a:ext>
            </a:extLst>
          </p:cNvPr>
          <p:cNvSpPr/>
          <p:nvPr/>
        </p:nvSpPr>
        <p:spPr bwMode="auto">
          <a:xfrm>
            <a:off x="4020105" y="2845122"/>
            <a:ext cx="781235" cy="374571"/>
          </a:xfrm>
          <a:prstGeom prst="roundRect">
            <a:avLst/>
          </a:prstGeom>
          <a:solidFill>
            <a:schemeClr val="bg2"/>
          </a:solidFill>
          <a:ln w="38100" cap="flat" cmpd="sng" algn="ctr">
            <a:solidFill>
              <a:srgbClr val="00B0F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block</a:t>
            </a:r>
          </a:p>
        </p:txBody>
      </p:sp>
      <p:sp>
        <p:nvSpPr>
          <p:cNvPr id="37" name="Rectangle: Rounded Corners 36">
            <a:extLst>
              <a:ext uri="{FF2B5EF4-FFF2-40B4-BE49-F238E27FC236}">
                <a16:creationId xmlns:a16="http://schemas.microsoft.com/office/drawing/2014/main" id="{B8F32310-3F81-AD51-8CC2-F66ACB1FA42C}"/>
              </a:ext>
            </a:extLst>
          </p:cNvPr>
          <p:cNvSpPr/>
          <p:nvPr/>
        </p:nvSpPr>
        <p:spPr bwMode="auto">
          <a:xfrm>
            <a:off x="4873841" y="2844785"/>
            <a:ext cx="781235" cy="374571"/>
          </a:xfrm>
          <a:prstGeom prst="roundRect">
            <a:avLst/>
          </a:prstGeom>
          <a:solidFill>
            <a:schemeClr val="bg2"/>
          </a:solidFill>
          <a:ln w="38100" cap="flat" cmpd="sng" algn="ctr">
            <a:solidFill>
              <a:srgbClr val="00B0F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block</a:t>
            </a:r>
          </a:p>
        </p:txBody>
      </p:sp>
      <p:sp>
        <p:nvSpPr>
          <p:cNvPr id="38" name="Rectangle: Rounded Corners 37">
            <a:extLst>
              <a:ext uri="{FF2B5EF4-FFF2-40B4-BE49-F238E27FC236}">
                <a16:creationId xmlns:a16="http://schemas.microsoft.com/office/drawing/2014/main" id="{91DF5308-F1AB-AC34-55EC-8D2DDE6D5887}"/>
              </a:ext>
            </a:extLst>
          </p:cNvPr>
          <p:cNvSpPr/>
          <p:nvPr/>
        </p:nvSpPr>
        <p:spPr bwMode="auto">
          <a:xfrm>
            <a:off x="5866660" y="2845459"/>
            <a:ext cx="781235" cy="374571"/>
          </a:xfrm>
          <a:prstGeom prst="roundRect">
            <a:avLst/>
          </a:prstGeom>
          <a:solidFill>
            <a:schemeClr val="bg2"/>
          </a:solidFill>
          <a:ln w="38100" cap="flat" cmpd="sng" algn="ctr">
            <a:solidFill>
              <a:srgbClr val="0066FF"/>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block</a:t>
            </a:r>
          </a:p>
        </p:txBody>
      </p:sp>
      <p:sp>
        <p:nvSpPr>
          <p:cNvPr id="39" name="Rectangle: Rounded Corners 38">
            <a:extLst>
              <a:ext uri="{FF2B5EF4-FFF2-40B4-BE49-F238E27FC236}">
                <a16:creationId xmlns:a16="http://schemas.microsoft.com/office/drawing/2014/main" id="{1A6FA6C9-8A4D-0D71-CE40-C591ED041156}"/>
              </a:ext>
            </a:extLst>
          </p:cNvPr>
          <p:cNvSpPr/>
          <p:nvPr/>
        </p:nvSpPr>
        <p:spPr bwMode="auto">
          <a:xfrm>
            <a:off x="6720396" y="2845122"/>
            <a:ext cx="781235" cy="374571"/>
          </a:xfrm>
          <a:prstGeom prst="roundRect">
            <a:avLst/>
          </a:prstGeom>
          <a:solidFill>
            <a:schemeClr val="bg2"/>
          </a:solidFill>
          <a:ln w="38100" cap="flat" cmpd="sng" algn="ctr">
            <a:solidFill>
              <a:srgbClr val="00B0F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block</a:t>
            </a:r>
          </a:p>
        </p:txBody>
      </p:sp>
      <p:sp>
        <p:nvSpPr>
          <p:cNvPr id="40" name="Rectangle: Rounded Corners 39">
            <a:extLst>
              <a:ext uri="{FF2B5EF4-FFF2-40B4-BE49-F238E27FC236}">
                <a16:creationId xmlns:a16="http://schemas.microsoft.com/office/drawing/2014/main" id="{15D1B5EA-BFA6-62AE-7694-E0CC850FCE21}"/>
              </a:ext>
            </a:extLst>
          </p:cNvPr>
          <p:cNvSpPr/>
          <p:nvPr/>
        </p:nvSpPr>
        <p:spPr bwMode="auto">
          <a:xfrm>
            <a:off x="7574132" y="2844785"/>
            <a:ext cx="781235" cy="374571"/>
          </a:xfrm>
          <a:prstGeom prst="roundRect">
            <a:avLst/>
          </a:prstGeom>
          <a:solidFill>
            <a:schemeClr val="bg2"/>
          </a:solidFill>
          <a:ln w="38100" cap="flat" cmpd="sng" algn="ctr">
            <a:solidFill>
              <a:srgbClr val="00B0F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block</a:t>
            </a:r>
          </a:p>
        </p:txBody>
      </p:sp>
      <p:grpSp>
        <p:nvGrpSpPr>
          <p:cNvPr id="4" name="Group 3">
            <a:extLst>
              <a:ext uri="{FF2B5EF4-FFF2-40B4-BE49-F238E27FC236}">
                <a16:creationId xmlns:a16="http://schemas.microsoft.com/office/drawing/2014/main" id="{308F206B-A4B8-92A3-5410-1C5796E1B623}"/>
              </a:ext>
            </a:extLst>
          </p:cNvPr>
          <p:cNvGrpSpPr/>
          <p:nvPr/>
        </p:nvGrpSpPr>
        <p:grpSpPr>
          <a:xfrm>
            <a:off x="4811924" y="741296"/>
            <a:ext cx="1493138" cy="513261"/>
            <a:chOff x="1944431" y="741296"/>
            <a:chExt cx="1493138" cy="513261"/>
          </a:xfrm>
        </p:grpSpPr>
        <p:sp>
          <p:nvSpPr>
            <p:cNvPr id="42" name="Rounded Rectangular Callout 60">
              <a:extLst>
                <a:ext uri="{FF2B5EF4-FFF2-40B4-BE49-F238E27FC236}">
                  <a16:creationId xmlns:a16="http://schemas.microsoft.com/office/drawing/2014/main" id="{EB9175F3-B30B-C56E-45E5-5E12EB1D7628}"/>
                </a:ext>
              </a:extLst>
            </p:cNvPr>
            <p:cNvSpPr/>
            <p:nvPr/>
          </p:nvSpPr>
          <p:spPr bwMode="auto">
            <a:xfrm flipH="1">
              <a:off x="2026493" y="741296"/>
              <a:ext cx="824606" cy="510778"/>
            </a:xfrm>
            <a:prstGeom prst="wedgeRoundRectCallout">
              <a:avLst>
                <a:gd name="adj1" fmla="val -110353"/>
                <a:gd name="adj2" fmla="val 330857"/>
                <a:gd name="adj3" fmla="val 16667"/>
              </a:avLst>
            </a:prstGeom>
            <a:noFill/>
            <a:ln w="38100">
              <a:solidFill>
                <a:schemeClr val="tx1"/>
              </a:solidFill>
              <a:round/>
              <a:headEnd/>
              <a:tailEnd/>
            </a:ln>
            <a:effectLst/>
          </p:spPr>
          <p:txBody>
            <a:bodyPr wrap="none" rtlCol="0" anchor="ctr">
              <a:spAutoFit/>
            </a:bodyPr>
            <a:lstStyle/>
            <a:p>
              <a:pPr algn="ctr"/>
              <a:r>
                <a:rPr lang="en-US" dirty="0">
                  <a:solidFill>
                    <a:srgbClr val="FFFF00"/>
                  </a:solidFill>
                  <a:latin typeface="Arial" pitchFamily="34" charset="0"/>
                  <a:cs typeface="Arial" pitchFamily="34" charset="0"/>
                </a:rPr>
                <a:t>       </a:t>
              </a:r>
            </a:p>
          </p:txBody>
        </p:sp>
        <p:sp>
          <p:nvSpPr>
            <p:cNvPr id="41" name="Rounded Rectangular Callout 60">
              <a:extLst>
                <a:ext uri="{FF2B5EF4-FFF2-40B4-BE49-F238E27FC236}">
                  <a16:creationId xmlns:a16="http://schemas.microsoft.com/office/drawing/2014/main" id="{66709B5B-A401-ED92-569B-56B868709851}"/>
                </a:ext>
              </a:extLst>
            </p:cNvPr>
            <p:cNvSpPr/>
            <p:nvPr/>
          </p:nvSpPr>
          <p:spPr bwMode="auto">
            <a:xfrm flipH="1">
              <a:off x="1944431" y="743779"/>
              <a:ext cx="1493138" cy="510778"/>
            </a:xfrm>
            <a:prstGeom prst="wedgeRoundRectCallout">
              <a:avLst>
                <a:gd name="adj1" fmla="val 127791"/>
                <a:gd name="adj2" fmla="val 343023"/>
                <a:gd name="adj3" fmla="val 16667"/>
              </a:avLst>
            </a:prstGeom>
            <a:solidFill>
              <a:schemeClr val="bg2"/>
            </a:solidFill>
            <a:ln w="38100">
              <a:solidFill>
                <a:schemeClr val="tx1"/>
              </a:solidFill>
              <a:round/>
              <a:headEnd/>
              <a:tailEnd/>
            </a:ln>
            <a:effectLst/>
          </p:spPr>
          <p:txBody>
            <a:bodyPr wrap="none" rtlCol="0" anchor="ctr">
              <a:spAutoFit/>
            </a:bodyPr>
            <a:lstStyle/>
            <a:p>
              <a:pPr algn="ctr"/>
              <a:r>
                <a:rPr lang="en-US" dirty="0">
                  <a:solidFill>
                    <a:srgbClr val="FFFF00"/>
                  </a:solidFill>
                  <a:latin typeface="Arial" pitchFamily="34" charset="0"/>
                  <a:cs typeface="Arial" pitchFamily="34" charset="0"/>
                </a:rPr>
                <a:t>2/3 vote?</a:t>
              </a:r>
            </a:p>
          </p:txBody>
        </p:sp>
      </p:grpSp>
    </p:spTree>
    <p:extLst>
      <p:ext uri="{BB962C8B-B14F-4D97-AF65-F5344CB8AC3E}">
        <p14:creationId xmlns:p14="http://schemas.microsoft.com/office/powerpoint/2010/main" val="108515029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30A7012D-15F4-BBF8-D12B-9879F6410EED}"/>
              </a:ext>
            </a:extLst>
          </p:cNvPr>
          <p:cNvGrpSpPr/>
          <p:nvPr/>
        </p:nvGrpSpPr>
        <p:grpSpPr>
          <a:xfrm>
            <a:off x="4811924" y="741296"/>
            <a:ext cx="1493138" cy="513261"/>
            <a:chOff x="1944431" y="741296"/>
            <a:chExt cx="1493138" cy="513261"/>
          </a:xfrm>
        </p:grpSpPr>
        <p:sp>
          <p:nvSpPr>
            <p:cNvPr id="17" name="Rounded Rectangular Callout 60">
              <a:extLst>
                <a:ext uri="{FF2B5EF4-FFF2-40B4-BE49-F238E27FC236}">
                  <a16:creationId xmlns:a16="http://schemas.microsoft.com/office/drawing/2014/main" id="{6821CF21-9E13-3183-E046-BB36B1491FFD}"/>
                </a:ext>
              </a:extLst>
            </p:cNvPr>
            <p:cNvSpPr/>
            <p:nvPr/>
          </p:nvSpPr>
          <p:spPr bwMode="auto">
            <a:xfrm flipH="1">
              <a:off x="2026493" y="741296"/>
              <a:ext cx="824606" cy="510778"/>
            </a:xfrm>
            <a:prstGeom prst="wedgeRoundRectCallout">
              <a:avLst>
                <a:gd name="adj1" fmla="val -110353"/>
                <a:gd name="adj2" fmla="val 330857"/>
                <a:gd name="adj3" fmla="val 16667"/>
              </a:avLst>
            </a:prstGeom>
            <a:noFill/>
            <a:ln w="38100">
              <a:solidFill>
                <a:schemeClr val="tx1"/>
              </a:solidFill>
              <a:round/>
              <a:headEnd/>
              <a:tailEnd/>
            </a:ln>
            <a:effectLst/>
          </p:spPr>
          <p:txBody>
            <a:bodyPr wrap="none" rtlCol="0" anchor="ctr">
              <a:spAutoFit/>
            </a:bodyPr>
            <a:lstStyle/>
            <a:p>
              <a:pPr algn="ctr"/>
              <a:r>
                <a:rPr lang="en-US" dirty="0">
                  <a:solidFill>
                    <a:srgbClr val="FFFF00"/>
                  </a:solidFill>
                  <a:latin typeface="Arial" pitchFamily="34" charset="0"/>
                  <a:cs typeface="Arial" pitchFamily="34" charset="0"/>
                </a:rPr>
                <a:t>       </a:t>
              </a:r>
            </a:p>
          </p:txBody>
        </p:sp>
        <p:sp>
          <p:nvSpPr>
            <p:cNvPr id="18" name="Rounded Rectangular Callout 60">
              <a:extLst>
                <a:ext uri="{FF2B5EF4-FFF2-40B4-BE49-F238E27FC236}">
                  <a16:creationId xmlns:a16="http://schemas.microsoft.com/office/drawing/2014/main" id="{A450E899-C27A-BC31-FA69-81E8452A15C7}"/>
                </a:ext>
              </a:extLst>
            </p:cNvPr>
            <p:cNvSpPr/>
            <p:nvPr/>
          </p:nvSpPr>
          <p:spPr bwMode="auto">
            <a:xfrm flipH="1">
              <a:off x="1944431" y="743779"/>
              <a:ext cx="1493138" cy="510778"/>
            </a:xfrm>
            <a:prstGeom prst="wedgeRoundRectCallout">
              <a:avLst>
                <a:gd name="adj1" fmla="val 127791"/>
                <a:gd name="adj2" fmla="val 343023"/>
                <a:gd name="adj3" fmla="val 16667"/>
              </a:avLst>
            </a:prstGeom>
            <a:solidFill>
              <a:schemeClr val="bg2"/>
            </a:solidFill>
            <a:ln w="38100">
              <a:solidFill>
                <a:schemeClr val="tx1"/>
              </a:solidFill>
              <a:round/>
              <a:headEnd/>
              <a:tailEnd/>
            </a:ln>
            <a:effectLst/>
          </p:spPr>
          <p:txBody>
            <a:bodyPr wrap="none" rtlCol="0" anchor="ctr">
              <a:spAutoFit/>
            </a:bodyPr>
            <a:lstStyle/>
            <a:p>
              <a:pPr algn="ctr"/>
              <a:r>
                <a:rPr lang="en-US" dirty="0">
                  <a:solidFill>
                    <a:srgbClr val="FFFF00"/>
                  </a:solidFill>
                  <a:latin typeface="Arial" pitchFamily="34" charset="0"/>
                  <a:cs typeface="Arial" pitchFamily="34" charset="0"/>
                </a:rPr>
                <a:t>2/3 vote?</a:t>
              </a:r>
            </a:p>
          </p:txBody>
        </p:sp>
      </p:grpSp>
      <p:sp>
        <p:nvSpPr>
          <p:cNvPr id="2" name="Slide Number Placeholder 1">
            <a:extLst>
              <a:ext uri="{FF2B5EF4-FFF2-40B4-BE49-F238E27FC236}">
                <a16:creationId xmlns:a16="http://schemas.microsoft.com/office/drawing/2014/main" id="{2900F17F-F55E-777E-3368-DAC7900FE169}"/>
              </a:ext>
            </a:extLst>
          </p:cNvPr>
          <p:cNvSpPr>
            <a:spLocks noGrp="1"/>
          </p:cNvSpPr>
          <p:nvPr>
            <p:ph type="sldNum" sz="quarter" idx="11"/>
          </p:nvPr>
        </p:nvSpPr>
        <p:spPr/>
        <p:txBody>
          <a:bodyPr/>
          <a:lstStyle/>
          <a:p>
            <a:pPr>
              <a:defRPr/>
            </a:pPr>
            <a:fld id="{FE25F947-77F5-4CA6-8472-B4B2967773ED}" type="slidenum">
              <a:rPr lang="x-none" smtClean="0"/>
              <a:pPr>
                <a:defRPr/>
              </a:pPr>
              <a:t>75</a:t>
            </a:fld>
            <a:endParaRPr lang="en-US" dirty="0"/>
          </a:p>
        </p:txBody>
      </p:sp>
      <p:sp>
        <p:nvSpPr>
          <p:cNvPr id="3" name="Right Arrow 4">
            <a:extLst>
              <a:ext uri="{FF2B5EF4-FFF2-40B4-BE49-F238E27FC236}">
                <a16:creationId xmlns:a16="http://schemas.microsoft.com/office/drawing/2014/main" id="{2A01B772-0A79-2002-8CA7-EF63BFF1B2AC}"/>
              </a:ext>
            </a:extLst>
          </p:cNvPr>
          <p:cNvSpPr/>
          <p:nvPr/>
        </p:nvSpPr>
        <p:spPr bwMode="auto">
          <a:xfrm>
            <a:off x="466078" y="4185089"/>
            <a:ext cx="8211844" cy="917079"/>
          </a:xfrm>
          <a:prstGeom prst="rightArrow">
            <a:avLst/>
          </a:prstGeom>
          <a:solidFill>
            <a:schemeClr val="bg2"/>
          </a:solidFill>
          <a:ln w="38100" cap="flat" cmpd="sng" algn="ctr">
            <a:solidFill>
              <a:srgbClr val="FF00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time</a:t>
            </a:r>
            <a:endParaRPr kumimoji="0" lang="en-US" sz="2400" b="1" i="1" u="none" strike="noStrike" cap="none" normalizeH="0" baseline="0" dirty="0">
              <a:ln>
                <a:noFill/>
              </a:ln>
              <a:solidFill>
                <a:srgbClr val="FFFF00"/>
              </a:solidFill>
              <a:effectLst/>
              <a:latin typeface="Arial" panose="020B0604020202020204" pitchFamily="34" charset="0"/>
              <a:cs typeface="Arial" panose="020B0604020202020204" pitchFamily="34" charset="0"/>
            </a:endParaRPr>
          </a:p>
        </p:txBody>
      </p:sp>
      <p:sp>
        <p:nvSpPr>
          <p:cNvPr id="9" name="Arrow: Right 8">
            <a:extLst>
              <a:ext uri="{FF2B5EF4-FFF2-40B4-BE49-F238E27FC236}">
                <a16:creationId xmlns:a16="http://schemas.microsoft.com/office/drawing/2014/main" id="{E4F5733D-9DAF-AEDC-414E-55FA15D9BD30}"/>
              </a:ext>
            </a:extLst>
          </p:cNvPr>
          <p:cNvSpPr/>
          <p:nvPr/>
        </p:nvSpPr>
        <p:spPr bwMode="auto">
          <a:xfrm>
            <a:off x="466078" y="3268010"/>
            <a:ext cx="2636668" cy="917079"/>
          </a:xfrm>
          <a:prstGeom prst="rightArrow">
            <a:avLst/>
          </a:prstGeom>
          <a:solidFill>
            <a:schemeClr val="bg2"/>
          </a:solidFill>
          <a:ln w="38100" cap="flat" cmpd="sng" algn="ctr">
            <a:solidFill>
              <a:srgbClr val="FF00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epoch</a:t>
            </a:r>
          </a:p>
        </p:txBody>
      </p:sp>
      <p:sp>
        <p:nvSpPr>
          <p:cNvPr id="10" name="Arrow: Right 9">
            <a:extLst>
              <a:ext uri="{FF2B5EF4-FFF2-40B4-BE49-F238E27FC236}">
                <a16:creationId xmlns:a16="http://schemas.microsoft.com/office/drawing/2014/main" id="{3BC34E22-FEC0-B0E3-729B-9BBDE759D81F}"/>
              </a:ext>
            </a:extLst>
          </p:cNvPr>
          <p:cNvSpPr/>
          <p:nvPr/>
        </p:nvSpPr>
        <p:spPr bwMode="auto">
          <a:xfrm>
            <a:off x="3166369" y="3268010"/>
            <a:ext cx="2636668" cy="917079"/>
          </a:xfrm>
          <a:prstGeom prst="rightArrow">
            <a:avLst/>
          </a:prstGeom>
          <a:solidFill>
            <a:schemeClr val="bg2"/>
          </a:solidFill>
          <a:ln w="38100" cap="flat" cmpd="sng" algn="ctr">
            <a:solidFill>
              <a:srgbClr val="FF00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epoch</a:t>
            </a:r>
          </a:p>
        </p:txBody>
      </p:sp>
      <p:sp>
        <p:nvSpPr>
          <p:cNvPr id="11" name="Arrow: Right 10">
            <a:extLst>
              <a:ext uri="{FF2B5EF4-FFF2-40B4-BE49-F238E27FC236}">
                <a16:creationId xmlns:a16="http://schemas.microsoft.com/office/drawing/2014/main" id="{6E1BB2ED-050A-07AA-A4A0-22335A3CF3F2}"/>
              </a:ext>
            </a:extLst>
          </p:cNvPr>
          <p:cNvSpPr/>
          <p:nvPr/>
        </p:nvSpPr>
        <p:spPr bwMode="auto">
          <a:xfrm>
            <a:off x="5866660" y="3268010"/>
            <a:ext cx="2636668" cy="917079"/>
          </a:xfrm>
          <a:prstGeom prst="rightArrow">
            <a:avLst/>
          </a:prstGeom>
          <a:solidFill>
            <a:schemeClr val="bg2"/>
          </a:solidFill>
          <a:ln w="38100" cap="flat" cmpd="sng" algn="ctr">
            <a:solidFill>
              <a:srgbClr val="FF00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epoch</a:t>
            </a:r>
          </a:p>
        </p:txBody>
      </p:sp>
      <p:sp>
        <p:nvSpPr>
          <p:cNvPr id="12" name="Rectangle: Rounded Corners 11">
            <a:extLst>
              <a:ext uri="{FF2B5EF4-FFF2-40B4-BE49-F238E27FC236}">
                <a16:creationId xmlns:a16="http://schemas.microsoft.com/office/drawing/2014/main" id="{FD9993C5-512D-FF2A-E2E6-A2FE7667E785}"/>
              </a:ext>
            </a:extLst>
          </p:cNvPr>
          <p:cNvSpPr/>
          <p:nvPr/>
        </p:nvSpPr>
        <p:spPr bwMode="auto">
          <a:xfrm>
            <a:off x="466078" y="2845459"/>
            <a:ext cx="781235" cy="374571"/>
          </a:xfrm>
          <a:prstGeom prst="roundRect">
            <a:avLst/>
          </a:prstGeom>
          <a:solidFill>
            <a:schemeClr val="bg2"/>
          </a:solidFill>
          <a:ln w="38100" cap="flat" cmpd="sng" algn="ctr">
            <a:solidFill>
              <a:srgbClr val="0066FF"/>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block</a:t>
            </a:r>
          </a:p>
        </p:txBody>
      </p:sp>
      <p:sp>
        <p:nvSpPr>
          <p:cNvPr id="33" name="Rectangle: Rounded Corners 32">
            <a:extLst>
              <a:ext uri="{FF2B5EF4-FFF2-40B4-BE49-F238E27FC236}">
                <a16:creationId xmlns:a16="http://schemas.microsoft.com/office/drawing/2014/main" id="{42762E12-255B-05D9-9ACA-0B7E46685CFF}"/>
              </a:ext>
            </a:extLst>
          </p:cNvPr>
          <p:cNvSpPr/>
          <p:nvPr/>
        </p:nvSpPr>
        <p:spPr bwMode="auto">
          <a:xfrm>
            <a:off x="1319814" y="2845122"/>
            <a:ext cx="781235" cy="374571"/>
          </a:xfrm>
          <a:prstGeom prst="roundRect">
            <a:avLst/>
          </a:prstGeom>
          <a:solidFill>
            <a:schemeClr val="bg2"/>
          </a:solidFill>
          <a:ln w="38100" cap="flat" cmpd="sng" algn="ctr">
            <a:solidFill>
              <a:srgbClr val="00B0F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block</a:t>
            </a:r>
          </a:p>
        </p:txBody>
      </p:sp>
      <p:sp>
        <p:nvSpPr>
          <p:cNvPr id="34" name="Rectangle: Rounded Corners 33">
            <a:extLst>
              <a:ext uri="{FF2B5EF4-FFF2-40B4-BE49-F238E27FC236}">
                <a16:creationId xmlns:a16="http://schemas.microsoft.com/office/drawing/2014/main" id="{975F026A-E32C-8926-BD7D-5131AE07193A}"/>
              </a:ext>
            </a:extLst>
          </p:cNvPr>
          <p:cNvSpPr/>
          <p:nvPr/>
        </p:nvSpPr>
        <p:spPr bwMode="auto">
          <a:xfrm>
            <a:off x="2173550" y="2844785"/>
            <a:ext cx="781235" cy="374571"/>
          </a:xfrm>
          <a:prstGeom prst="roundRect">
            <a:avLst/>
          </a:prstGeom>
          <a:solidFill>
            <a:schemeClr val="bg2"/>
          </a:solidFill>
          <a:ln w="38100" cap="flat" cmpd="sng" algn="ctr">
            <a:solidFill>
              <a:srgbClr val="00B0F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block</a:t>
            </a:r>
          </a:p>
        </p:txBody>
      </p:sp>
      <p:sp>
        <p:nvSpPr>
          <p:cNvPr id="35" name="Rectangle: Rounded Corners 34">
            <a:extLst>
              <a:ext uri="{FF2B5EF4-FFF2-40B4-BE49-F238E27FC236}">
                <a16:creationId xmlns:a16="http://schemas.microsoft.com/office/drawing/2014/main" id="{07EA1194-9D02-518C-18B2-4CADB3905A64}"/>
              </a:ext>
            </a:extLst>
          </p:cNvPr>
          <p:cNvSpPr/>
          <p:nvPr/>
        </p:nvSpPr>
        <p:spPr bwMode="auto">
          <a:xfrm>
            <a:off x="3166369" y="2845459"/>
            <a:ext cx="781235" cy="374571"/>
          </a:xfrm>
          <a:prstGeom prst="roundRect">
            <a:avLst/>
          </a:prstGeom>
          <a:solidFill>
            <a:schemeClr val="bg2"/>
          </a:solidFill>
          <a:ln w="38100" cap="flat" cmpd="sng" algn="ctr">
            <a:solidFill>
              <a:srgbClr val="0066FF"/>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block</a:t>
            </a:r>
          </a:p>
        </p:txBody>
      </p:sp>
      <p:sp>
        <p:nvSpPr>
          <p:cNvPr id="36" name="Rectangle: Rounded Corners 35">
            <a:extLst>
              <a:ext uri="{FF2B5EF4-FFF2-40B4-BE49-F238E27FC236}">
                <a16:creationId xmlns:a16="http://schemas.microsoft.com/office/drawing/2014/main" id="{46A9CD29-46A7-F9A2-7B6E-DAA02DF5E2F1}"/>
              </a:ext>
            </a:extLst>
          </p:cNvPr>
          <p:cNvSpPr/>
          <p:nvPr/>
        </p:nvSpPr>
        <p:spPr bwMode="auto">
          <a:xfrm>
            <a:off x="4020105" y="2845122"/>
            <a:ext cx="781235" cy="374571"/>
          </a:xfrm>
          <a:prstGeom prst="roundRect">
            <a:avLst/>
          </a:prstGeom>
          <a:solidFill>
            <a:schemeClr val="bg2"/>
          </a:solidFill>
          <a:ln w="38100" cap="flat" cmpd="sng" algn="ctr">
            <a:solidFill>
              <a:srgbClr val="00B0F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block</a:t>
            </a:r>
          </a:p>
        </p:txBody>
      </p:sp>
      <p:sp>
        <p:nvSpPr>
          <p:cNvPr id="37" name="Rectangle: Rounded Corners 36">
            <a:extLst>
              <a:ext uri="{FF2B5EF4-FFF2-40B4-BE49-F238E27FC236}">
                <a16:creationId xmlns:a16="http://schemas.microsoft.com/office/drawing/2014/main" id="{B8F32310-3F81-AD51-8CC2-F66ACB1FA42C}"/>
              </a:ext>
            </a:extLst>
          </p:cNvPr>
          <p:cNvSpPr/>
          <p:nvPr/>
        </p:nvSpPr>
        <p:spPr bwMode="auto">
          <a:xfrm>
            <a:off x="4873841" y="2844785"/>
            <a:ext cx="781235" cy="374571"/>
          </a:xfrm>
          <a:prstGeom prst="roundRect">
            <a:avLst/>
          </a:prstGeom>
          <a:solidFill>
            <a:schemeClr val="bg2"/>
          </a:solidFill>
          <a:ln w="38100" cap="flat" cmpd="sng" algn="ctr">
            <a:solidFill>
              <a:srgbClr val="00B0F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block</a:t>
            </a:r>
          </a:p>
        </p:txBody>
      </p:sp>
      <p:sp>
        <p:nvSpPr>
          <p:cNvPr id="38" name="Rectangle: Rounded Corners 37">
            <a:extLst>
              <a:ext uri="{FF2B5EF4-FFF2-40B4-BE49-F238E27FC236}">
                <a16:creationId xmlns:a16="http://schemas.microsoft.com/office/drawing/2014/main" id="{91DF5308-F1AB-AC34-55EC-8D2DDE6D5887}"/>
              </a:ext>
            </a:extLst>
          </p:cNvPr>
          <p:cNvSpPr/>
          <p:nvPr/>
        </p:nvSpPr>
        <p:spPr bwMode="auto">
          <a:xfrm>
            <a:off x="5866660" y="2845459"/>
            <a:ext cx="781235" cy="374571"/>
          </a:xfrm>
          <a:prstGeom prst="roundRect">
            <a:avLst/>
          </a:prstGeom>
          <a:solidFill>
            <a:schemeClr val="bg2"/>
          </a:solidFill>
          <a:ln w="38100" cap="flat" cmpd="sng" algn="ctr">
            <a:solidFill>
              <a:srgbClr val="0066FF"/>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block</a:t>
            </a:r>
          </a:p>
        </p:txBody>
      </p:sp>
      <p:sp>
        <p:nvSpPr>
          <p:cNvPr id="39" name="Rectangle: Rounded Corners 38">
            <a:extLst>
              <a:ext uri="{FF2B5EF4-FFF2-40B4-BE49-F238E27FC236}">
                <a16:creationId xmlns:a16="http://schemas.microsoft.com/office/drawing/2014/main" id="{1A6FA6C9-8A4D-0D71-CE40-C591ED041156}"/>
              </a:ext>
            </a:extLst>
          </p:cNvPr>
          <p:cNvSpPr/>
          <p:nvPr/>
        </p:nvSpPr>
        <p:spPr bwMode="auto">
          <a:xfrm>
            <a:off x="6720396" y="2845122"/>
            <a:ext cx="781235" cy="374571"/>
          </a:xfrm>
          <a:prstGeom prst="roundRect">
            <a:avLst/>
          </a:prstGeom>
          <a:solidFill>
            <a:schemeClr val="bg2"/>
          </a:solidFill>
          <a:ln w="38100" cap="flat" cmpd="sng" algn="ctr">
            <a:solidFill>
              <a:srgbClr val="00B0F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block</a:t>
            </a:r>
          </a:p>
        </p:txBody>
      </p:sp>
      <p:sp>
        <p:nvSpPr>
          <p:cNvPr id="40" name="Rectangle: Rounded Corners 39">
            <a:extLst>
              <a:ext uri="{FF2B5EF4-FFF2-40B4-BE49-F238E27FC236}">
                <a16:creationId xmlns:a16="http://schemas.microsoft.com/office/drawing/2014/main" id="{15D1B5EA-BFA6-62AE-7694-E0CC850FCE21}"/>
              </a:ext>
            </a:extLst>
          </p:cNvPr>
          <p:cNvSpPr/>
          <p:nvPr/>
        </p:nvSpPr>
        <p:spPr bwMode="auto">
          <a:xfrm>
            <a:off x="7574132" y="2844785"/>
            <a:ext cx="781235" cy="374571"/>
          </a:xfrm>
          <a:prstGeom prst="roundRect">
            <a:avLst/>
          </a:prstGeom>
          <a:solidFill>
            <a:schemeClr val="bg2"/>
          </a:solidFill>
          <a:ln w="38100" cap="flat" cmpd="sng" algn="ctr">
            <a:solidFill>
              <a:srgbClr val="00B0F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block</a:t>
            </a:r>
          </a:p>
        </p:txBody>
      </p:sp>
      <p:sp>
        <p:nvSpPr>
          <p:cNvPr id="4" name="Rounded Rectangular Callout 60">
            <a:extLst>
              <a:ext uri="{FF2B5EF4-FFF2-40B4-BE49-F238E27FC236}">
                <a16:creationId xmlns:a16="http://schemas.microsoft.com/office/drawing/2014/main" id="{A0741514-3763-1722-55BB-4E21C905772C}"/>
              </a:ext>
            </a:extLst>
          </p:cNvPr>
          <p:cNvSpPr/>
          <p:nvPr/>
        </p:nvSpPr>
        <p:spPr bwMode="auto">
          <a:xfrm flipH="1">
            <a:off x="3539407" y="1708838"/>
            <a:ext cx="1354579" cy="510778"/>
          </a:xfrm>
          <a:prstGeom prst="wedgeRoundRectCallout">
            <a:avLst>
              <a:gd name="adj1" fmla="val 42523"/>
              <a:gd name="adj2" fmla="val 144884"/>
              <a:gd name="adj3" fmla="val 16667"/>
            </a:avLst>
          </a:prstGeom>
          <a:solidFill>
            <a:schemeClr val="bg2"/>
          </a:solidFill>
          <a:ln w="38100">
            <a:solidFill>
              <a:srgbClr val="FFFF00"/>
            </a:solidFill>
            <a:round/>
            <a:headEnd/>
            <a:tailEnd/>
          </a:ln>
          <a:effectLst/>
        </p:spPr>
        <p:txBody>
          <a:bodyPr wrap="none" rtlCol="0" anchor="ctr">
            <a:spAutoFit/>
          </a:bodyPr>
          <a:lstStyle/>
          <a:p>
            <a:pPr algn="ctr"/>
            <a:r>
              <a:rPr lang="en-US" dirty="0">
                <a:solidFill>
                  <a:srgbClr val="FFFF00"/>
                </a:solidFill>
                <a:latin typeface="Arial" pitchFamily="34" charset="0"/>
                <a:cs typeface="Arial" pitchFamily="34" charset="0"/>
              </a:rPr>
              <a:t>finalized</a:t>
            </a:r>
          </a:p>
        </p:txBody>
      </p:sp>
      <p:sp>
        <p:nvSpPr>
          <p:cNvPr id="5" name="Rounded Rectangular Callout 60">
            <a:extLst>
              <a:ext uri="{FF2B5EF4-FFF2-40B4-BE49-F238E27FC236}">
                <a16:creationId xmlns:a16="http://schemas.microsoft.com/office/drawing/2014/main" id="{29A302B0-C4D9-A132-74F1-D69812B5B6CB}"/>
              </a:ext>
            </a:extLst>
          </p:cNvPr>
          <p:cNvSpPr/>
          <p:nvPr/>
        </p:nvSpPr>
        <p:spPr bwMode="auto">
          <a:xfrm flipH="1">
            <a:off x="6145812" y="1672654"/>
            <a:ext cx="1277400" cy="510778"/>
          </a:xfrm>
          <a:prstGeom prst="wedgeRoundRectCallout">
            <a:avLst>
              <a:gd name="adj1" fmla="val 42523"/>
              <a:gd name="adj2" fmla="val 144884"/>
              <a:gd name="adj3" fmla="val 16667"/>
            </a:avLst>
          </a:prstGeom>
          <a:solidFill>
            <a:schemeClr val="bg2"/>
          </a:solidFill>
          <a:ln w="38100">
            <a:solidFill>
              <a:srgbClr val="FFFF00"/>
            </a:solidFill>
            <a:round/>
            <a:headEnd/>
            <a:tailEnd/>
          </a:ln>
          <a:effectLst/>
        </p:spPr>
        <p:txBody>
          <a:bodyPr wrap="none" rtlCol="0" anchor="ctr">
            <a:spAutoFit/>
          </a:bodyPr>
          <a:lstStyle/>
          <a:p>
            <a:pPr algn="ctr"/>
            <a:r>
              <a:rPr lang="en-US" dirty="0">
                <a:solidFill>
                  <a:srgbClr val="FFFF00"/>
                </a:solidFill>
                <a:latin typeface="Arial" pitchFamily="34" charset="0"/>
                <a:cs typeface="Arial" pitchFamily="34" charset="0"/>
              </a:rPr>
              <a:t>justified</a:t>
            </a:r>
          </a:p>
        </p:txBody>
      </p:sp>
    </p:spTree>
    <p:extLst>
      <p:ext uri="{BB962C8B-B14F-4D97-AF65-F5344CB8AC3E}">
        <p14:creationId xmlns:p14="http://schemas.microsoft.com/office/powerpoint/2010/main" val="226529865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30A7012D-15F4-BBF8-D12B-9879F6410EED}"/>
              </a:ext>
            </a:extLst>
          </p:cNvPr>
          <p:cNvGrpSpPr/>
          <p:nvPr/>
        </p:nvGrpSpPr>
        <p:grpSpPr>
          <a:xfrm>
            <a:off x="4811924" y="741296"/>
            <a:ext cx="1493138" cy="513261"/>
            <a:chOff x="1944431" y="741296"/>
            <a:chExt cx="1493138" cy="513261"/>
          </a:xfrm>
        </p:grpSpPr>
        <p:sp>
          <p:nvSpPr>
            <p:cNvPr id="17" name="Rounded Rectangular Callout 60">
              <a:extLst>
                <a:ext uri="{FF2B5EF4-FFF2-40B4-BE49-F238E27FC236}">
                  <a16:creationId xmlns:a16="http://schemas.microsoft.com/office/drawing/2014/main" id="{6821CF21-9E13-3183-E046-BB36B1491FFD}"/>
                </a:ext>
              </a:extLst>
            </p:cNvPr>
            <p:cNvSpPr/>
            <p:nvPr/>
          </p:nvSpPr>
          <p:spPr bwMode="auto">
            <a:xfrm flipH="1">
              <a:off x="2026493" y="741296"/>
              <a:ext cx="824606" cy="510778"/>
            </a:xfrm>
            <a:prstGeom prst="wedgeRoundRectCallout">
              <a:avLst>
                <a:gd name="adj1" fmla="val -110353"/>
                <a:gd name="adj2" fmla="val 330857"/>
                <a:gd name="adj3" fmla="val 16667"/>
              </a:avLst>
            </a:prstGeom>
            <a:noFill/>
            <a:ln w="38100">
              <a:solidFill>
                <a:schemeClr val="tx1">
                  <a:lumMod val="50000"/>
                </a:schemeClr>
              </a:solidFill>
              <a:round/>
              <a:headEnd/>
              <a:tailEnd/>
            </a:ln>
            <a:effectLst/>
          </p:spPr>
          <p:txBody>
            <a:bodyPr wrap="none" rtlCol="0" anchor="ctr">
              <a:spAutoFit/>
            </a:bodyPr>
            <a:lstStyle/>
            <a:p>
              <a:pPr algn="ctr"/>
              <a:r>
                <a:rPr lang="en-US" dirty="0">
                  <a:solidFill>
                    <a:schemeClr val="tx1">
                      <a:lumMod val="50000"/>
                    </a:schemeClr>
                  </a:solidFill>
                  <a:latin typeface="Arial" pitchFamily="34" charset="0"/>
                  <a:cs typeface="Arial" pitchFamily="34" charset="0"/>
                </a:rPr>
                <a:t>       </a:t>
              </a:r>
            </a:p>
          </p:txBody>
        </p:sp>
        <p:sp>
          <p:nvSpPr>
            <p:cNvPr id="18" name="Rounded Rectangular Callout 60">
              <a:extLst>
                <a:ext uri="{FF2B5EF4-FFF2-40B4-BE49-F238E27FC236}">
                  <a16:creationId xmlns:a16="http://schemas.microsoft.com/office/drawing/2014/main" id="{A450E899-C27A-BC31-FA69-81E8452A15C7}"/>
                </a:ext>
              </a:extLst>
            </p:cNvPr>
            <p:cNvSpPr/>
            <p:nvPr/>
          </p:nvSpPr>
          <p:spPr bwMode="auto">
            <a:xfrm flipH="1">
              <a:off x="1944431" y="743779"/>
              <a:ext cx="1493138" cy="510778"/>
            </a:xfrm>
            <a:prstGeom prst="wedgeRoundRectCallout">
              <a:avLst>
                <a:gd name="adj1" fmla="val 127791"/>
                <a:gd name="adj2" fmla="val 343023"/>
                <a:gd name="adj3" fmla="val 16667"/>
              </a:avLst>
            </a:prstGeom>
            <a:solidFill>
              <a:schemeClr val="bg2"/>
            </a:solidFill>
            <a:ln w="38100">
              <a:solidFill>
                <a:schemeClr val="tx1">
                  <a:lumMod val="50000"/>
                </a:schemeClr>
              </a:solidFill>
              <a:round/>
              <a:headEnd/>
              <a:tailEnd/>
            </a:ln>
            <a:effectLst/>
          </p:spPr>
          <p:txBody>
            <a:bodyPr wrap="none" rtlCol="0" anchor="ctr">
              <a:spAutoFit/>
            </a:bodyPr>
            <a:lstStyle/>
            <a:p>
              <a:pPr algn="ctr"/>
              <a:r>
                <a:rPr lang="en-US" dirty="0">
                  <a:solidFill>
                    <a:schemeClr val="tx1">
                      <a:lumMod val="50000"/>
                    </a:schemeClr>
                  </a:solidFill>
                  <a:latin typeface="Arial" pitchFamily="34" charset="0"/>
                  <a:cs typeface="Arial" pitchFamily="34" charset="0"/>
                </a:rPr>
                <a:t>2/3 vote?</a:t>
              </a:r>
            </a:p>
          </p:txBody>
        </p:sp>
      </p:grpSp>
      <p:sp>
        <p:nvSpPr>
          <p:cNvPr id="2" name="Slide Number Placeholder 1">
            <a:extLst>
              <a:ext uri="{FF2B5EF4-FFF2-40B4-BE49-F238E27FC236}">
                <a16:creationId xmlns:a16="http://schemas.microsoft.com/office/drawing/2014/main" id="{2900F17F-F55E-777E-3368-DAC7900FE169}"/>
              </a:ext>
            </a:extLst>
          </p:cNvPr>
          <p:cNvSpPr>
            <a:spLocks noGrp="1"/>
          </p:cNvSpPr>
          <p:nvPr>
            <p:ph type="sldNum" sz="quarter" idx="11"/>
          </p:nvPr>
        </p:nvSpPr>
        <p:spPr/>
        <p:txBody>
          <a:bodyPr/>
          <a:lstStyle/>
          <a:p>
            <a:pPr>
              <a:defRPr/>
            </a:pPr>
            <a:fld id="{FE25F947-77F5-4CA6-8472-B4B2967773ED}" type="slidenum">
              <a:rPr lang="x-none" smtClean="0"/>
              <a:pPr>
                <a:defRPr/>
              </a:pPr>
              <a:t>76</a:t>
            </a:fld>
            <a:endParaRPr lang="en-US" dirty="0"/>
          </a:p>
        </p:txBody>
      </p:sp>
      <p:sp>
        <p:nvSpPr>
          <p:cNvPr id="3" name="Right Arrow 4">
            <a:extLst>
              <a:ext uri="{FF2B5EF4-FFF2-40B4-BE49-F238E27FC236}">
                <a16:creationId xmlns:a16="http://schemas.microsoft.com/office/drawing/2014/main" id="{2A01B772-0A79-2002-8CA7-EF63BFF1B2AC}"/>
              </a:ext>
            </a:extLst>
          </p:cNvPr>
          <p:cNvSpPr/>
          <p:nvPr/>
        </p:nvSpPr>
        <p:spPr bwMode="auto">
          <a:xfrm>
            <a:off x="466078" y="4185089"/>
            <a:ext cx="8211844" cy="917079"/>
          </a:xfrm>
          <a:prstGeom prst="rightArrow">
            <a:avLst/>
          </a:prstGeom>
          <a:solidFill>
            <a:schemeClr val="bg2"/>
          </a:solidFill>
          <a:ln w="38100" cap="flat" cmpd="sng" algn="ctr">
            <a:solidFill>
              <a:schemeClr val="tx1">
                <a:lumMod val="50000"/>
              </a:scheme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lumMod val="50000"/>
                  </a:schemeClr>
                </a:solidFill>
                <a:effectLst/>
                <a:latin typeface="Arial" panose="020B0604020202020204" pitchFamily="34" charset="0"/>
                <a:cs typeface="Arial" panose="020B0604020202020204" pitchFamily="34" charset="0"/>
              </a:rPr>
              <a:t>time</a:t>
            </a:r>
            <a:endParaRPr kumimoji="0" lang="en-US" sz="2400" b="1" i="1" u="none" strike="noStrike" cap="none" normalizeH="0" baseline="0" dirty="0">
              <a:ln>
                <a:noFill/>
              </a:ln>
              <a:solidFill>
                <a:schemeClr val="tx1">
                  <a:lumMod val="50000"/>
                </a:schemeClr>
              </a:solidFill>
              <a:effectLst/>
              <a:latin typeface="Arial" panose="020B0604020202020204" pitchFamily="34" charset="0"/>
              <a:cs typeface="Arial" panose="020B0604020202020204" pitchFamily="34" charset="0"/>
            </a:endParaRPr>
          </a:p>
        </p:txBody>
      </p:sp>
      <p:sp>
        <p:nvSpPr>
          <p:cNvPr id="9" name="Arrow: Right 8">
            <a:extLst>
              <a:ext uri="{FF2B5EF4-FFF2-40B4-BE49-F238E27FC236}">
                <a16:creationId xmlns:a16="http://schemas.microsoft.com/office/drawing/2014/main" id="{E4F5733D-9DAF-AEDC-414E-55FA15D9BD30}"/>
              </a:ext>
            </a:extLst>
          </p:cNvPr>
          <p:cNvSpPr/>
          <p:nvPr/>
        </p:nvSpPr>
        <p:spPr bwMode="auto">
          <a:xfrm>
            <a:off x="466078" y="3268010"/>
            <a:ext cx="2636668" cy="917079"/>
          </a:xfrm>
          <a:prstGeom prst="rightArrow">
            <a:avLst/>
          </a:prstGeom>
          <a:solidFill>
            <a:schemeClr val="bg2"/>
          </a:solidFill>
          <a:ln w="38100" cap="flat" cmpd="sng" algn="ctr">
            <a:solidFill>
              <a:schemeClr val="tx1">
                <a:lumMod val="50000"/>
              </a:scheme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lumMod val="50000"/>
                  </a:schemeClr>
                </a:solidFill>
                <a:effectLst/>
                <a:latin typeface="Arial" panose="020B0604020202020204" pitchFamily="34" charset="0"/>
                <a:cs typeface="Arial" panose="020B0604020202020204" pitchFamily="34" charset="0"/>
              </a:rPr>
              <a:t>epoch</a:t>
            </a:r>
          </a:p>
        </p:txBody>
      </p:sp>
      <p:sp>
        <p:nvSpPr>
          <p:cNvPr id="10" name="Arrow: Right 9">
            <a:extLst>
              <a:ext uri="{FF2B5EF4-FFF2-40B4-BE49-F238E27FC236}">
                <a16:creationId xmlns:a16="http://schemas.microsoft.com/office/drawing/2014/main" id="{3BC34E22-FEC0-B0E3-729B-9BBDE759D81F}"/>
              </a:ext>
            </a:extLst>
          </p:cNvPr>
          <p:cNvSpPr/>
          <p:nvPr/>
        </p:nvSpPr>
        <p:spPr bwMode="auto">
          <a:xfrm>
            <a:off x="3166369" y="3268010"/>
            <a:ext cx="2636668" cy="917079"/>
          </a:xfrm>
          <a:prstGeom prst="rightArrow">
            <a:avLst/>
          </a:prstGeom>
          <a:solidFill>
            <a:schemeClr val="bg2"/>
          </a:solidFill>
          <a:ln w="38100" cap="flat" cmpd="sng" algn="ctr">
            <a:solidFill>
              <a:schemeClr val="tx1">
                <a:lumMod val="50000"/>
              </a:scheme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lumMod val="50000"/>
                  </a:schemeClr>
                </a:solidFill>
                <a:effectLst/>
                <a:latin typeface="Arial" panose="020B0604020202020204" pitchFamily="34" charset="0"/>
                <a:cs typeface="Arial" panose="020B0604020202020204" pitchFamily="34" charset="0"/>
              </a:rPr>
              <a:t>epoch</a:t>
            </a:r>
          </a:p>
        </p:txBody>
      </p:sp>
      <p:sp>
        <p:nvSpPr>
          <p:cNvPr id="11" name="Arrow: Right 10">
            <a:extLst>
              <a:ext uri="{FF2B5EF4-FFF2-40B4-BE49-F238E27FC236}">
                <a16:creationId xmlns:a16="http://schemas.microsoft.com/office/drawing/2014/main" id="{6E1BB2ED-050A-07AA-A4A0-22335A3CF3F2}"/>
              </a:ext>
            </a:extLst>
          </p:cNvPr>
          <p:cNvSpPr/>
          <p:nvPr/>
        </p:nvSpPr>
        <p:spPr bwMode="auto">
          <a:xfrm>
            <a:off x="5866660" y="3268010"/>
            <a:ext cx="2636668" cy="917079"/>
          </a:xfrm>
          <a:prstGeom prst="rightArrow">
            <a:avLst/>
          </a:prstGeom>
          <a:solidFill>
            <a:schemeClr val="bg2"/>
          </a:solidFill>
          <a:ln w="38100" cap="flat" cmpd="sng" algn="ctr">
            <a:solidFill>
              <a:schemeClr val="tx1">
                <a:lumMod val="50000"/>
              </a:scheme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lumMod val="50000"/>
                  </a:schemeClr>
                </a:solidFill>
                <a:effectLst/>
                <a:latin typeface="Arial" panose="020B0604020202020204" pitchFamily="34" charset="0"/>
                <a:cs typeface="Arial" panose="020B0604020202020204" pitchFamily="34" charset="0"/>
              </a:rPr>
              <a:t>epoch</a:t>
            </a:r>
          </a:p>
        </p:txBody>
      </p:sp>
      <p:sp>
        <p:nvSpPr>
          <p:cNvPr id="12" name="Rectangle: Rounded Corners 11">
            <a:extLst>
              <a:ext uri="{FF2B5EF4-FFF2-40B4-BE49-F238E27FC236}">
                <a16:creationId xmlns:a16="http://schemas.microsoft.com/office/drawing/2014/main" id="{FD9993C5-512D-FF2A-E2E6-A2FE7667E785}"/>
              </a:ext>
            </a:extLst>
          </p:cNvPr>
          <p:cNvSpPr/>
          <p:nvPr/>
        </p:nvSpPr>
        <p:spPr bwMode="auto">
          <a:xfrm>
            <a:off x="466078" y="2845459"/>
            <a:ext cx="781235" cy="374571"/>
          </a:xfrm>
          <a:prstGeom prst="roundRect">
            <a:avLst/>
          </a:prstGeom>
          <a:solidFill>
            <a:schemeClr val="bg2"/>
          </a:solidFill>
          <a:ln w="38100" cap="flat" cmpd="sng" algn="ctr">
            <a:solidFill>
              <a:schemeClr val="tx1">
                <a:lumMod val="50000"/>
              </a:scheme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lumMod val="50000"/>
                  </a:schemeClr>
                </a:solidFill>
                <a:effectLst/>
                <a:latin typeface="Arial" panose="020B0604020202020204" pitchFamily="34" charset="0"/>
                <a:cs typeface="Arial" panose="020B0604020202020204" pitchFamily="34" charset="0"/>
              </a:rPr>
              <a:t>block</a:t>
            </a:r>
          </a:p>
        </p:txBody>
      </p:sp>
      <p:sp>
        <p:nvSpPr>
          <p:cNvPr id="33" name="Rectangle: Rounded Corners 32">
            <a:extLst>
              <a:ext uri="{FF2B5EF4-FFF2-40B4-BE49-F238E27FC236}">
                <a16:creationId xmlns:a16="http://schemas.microsoft.com/office/drawing/2014/main" id="{42762E12-255B-05D9-9ACA-0B7E46685CFF}"/>
              </a:ext>
            </a:extLst>
          </p:cNvPr>
          <p:cNvSpPr/>
          <p:nvPr/>
        </p:nvSpPr>
        <p:spPr bwMode="auto">
          <a:xfrm>
            <a:off x="1319814" y="2845122"/>
            <a:ext cx="781235" cy="374571"/>
          </a:xfrm>
          <a:prstGeom prst="roundRect">
            <a:avLst/>
          </a:prstGeom>
          <a:solidFill>
            <a:schemeClr val="bg2"/>
          </a:solidFill>
          <a:ln w="38100" cap="flat" cmpd="sng" algn="ctr">
            <a:solidFill>
              <a:schemeClr val="tx1">
                <a:lumMod val="50000"/>
              </a:scheme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lumMod val="50000"/>
                  </a:schemeClr>
                </a:solidFill>
                <a:effectLst/>
                <a:latin typeface="Arial" panose="020B0604020202020204" pitchFamily="34" charset="0"/>
                <a:cs typeface="Arial" panose="020B0604020202020204" pitchFamily="34" charset="0"/>
              </a:rPr>
              <a:t>block</a:t>
            </a:r>
          </a:p>
        </p:txBody>
      </p:sp>
      <p:sp>
        <p:nvSpPr>
          <p:cNvPr id="34" name="Rectangle: Rounded Corners 33">
            <a:extLst>
              <a:ext uri="{FF2B5EF4-FFF2-40B4-BE49-F238E27FC236}">
                <a16:creationId xmlns:a16="http://schemas.microsoft.com/office/drawing/2014/main" id="{975F026A-E32C-8926-BD7D-5131AE07193A}"/>
              </a:ext>
            </a:extLst>
          </p:cNvPr>
          <p:cNvSpPr/>
          <p:nvPr/>
        </p:nvSpPr>
        <p:spPr bwMode="auto">
          <a:xfrm>
            <a:off x="2173550" y="2844785"/>
            <a:ext cx="781235" cy="374571"/>
          </a:xfrm>
          <a:prstGeom prst="roundRect">
            <a:avLst/>
          </a:prstGeom>
          <a:solidFill>
            <a:schemeClr val="bg2"/>
          </a:solidFill>
          <a:ln w="38100" cap="flat" cmpd="sng" algn="ctr">
            <a:solidFill>
              <a:schemeClr val="tx1">
                <a:lumMod val="50000"/>
              </a:scheme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lumMod val="50000"/>
                  </a:schemeClr>
                </a:solidFill>
                <a:effectLst/>
                <a:latin typeface="Arial" panose="020B0604020202020204" pitchFamily="34" charset="0"/>
                <a:cs typeface="Arial" panose="020B0604020202020204" pitchFamily="34" charset="0"/>
              </a:rPr>
              <a:t>block</a:t>
            </a:r>
          </a:p>
        </p:txBody>
      </p:sp>
      <p:sp>
        <p:nvSpPr>
          <p:cNvPr id="35" name="Rectangle: Rounded Corners 34">
            <a:extLst>
              <a:ext uri="{FF2B5EF4-FFF2-40B4-BE49-F238E27FC236}">
                <a16:creationId xmlns:a16="http://schemas.microsoft.com/office/drawing/2014/main" id="{07EA1194-9D02-518C-18B2-4CADB3905A64}"/>
              </a:ext>
            </a:extLst>
          </p:cNvPr>
          <p:cNvSpPr/>
          <p:nvPr/>
        </p:nvSpPr>
        <p:spPr bwMode="auto">
          <a:xfrm>
            <a:off x="3166369" y="2845459"/>
            <a:ext cx="781235" cy="374571"/>
          </a:xfrm>
          <a:prstGeom prst="roundRect">
            <a:avLst/>
          </a:prstGeom>
          <a:solidFill>
            <a:schemeClr val="bg2"/>
          </a:solidFill>
          <a:ln w="38100" cap="flat" cmpd="sng" algn="ctr">
            <a:solidFill>
              <a:schemeClr val="tx1">
                <a:lumMod val="50000"/>
              </a:scheme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lumMod val="50000"/>
                  </a:schemeClr>
                </a:solidFill>
                <a:effectLst/>
                <a:latin typeface="Arial" panose="020B0604020202020204" pitchFamily="34" charset="0"/>
                <a:cs typeface="Arial" panose="020B0604020202020204" pitchFamily="34" charset="0"/>
              </a:rPr>
              <a:t>block</a:t>
            </a:r>
          </a:p>
        </p:txBody>
      </p:sp>
      <p:sp>
        <p:nvSpPr>
          <p:cNvPr id="36" name="Rectangle: Rounded Corners 35">
            <a:extLst>
              <a:ext uri="{FF2B5EF4-FFF2-40B4-BE49-F238E27FC236}">
                <a16:creationId xmlns:a16="http://schemas.microsoft.com/office/drawing/2014/main" id="{46A9CD29-46A7-F9A2-7B6E-DAA02DF5E2F1}"/>
              </a:ext>
            </a:extLst>
          </p:cNvPr>
          <p:cNvSpPr/>
          <p:nvPr/>
        </p:nvSpPr>
        <p:spPr bwMode="auto">
          <a:xfrm>
            <a:off x="4020105" y="2845122"/>
            <a:ext cx="781235" cy="374571"/>
          </a:xfrm>
          <a:prstGeom prst="roundRect">
            <a:avLst/>
          </a:prstGeom>
          <a:solidFill>
            <a:schemeClr val="bg2"/>
          </a:solidFill>
          <a:ln w="38100" cap="flat" cmpd="sng" algn="ctr">
            <a:solidFill>
              <a:schemeClr val="tx1">
                <a:lumMod val="50000"/>
              </a:scheme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lumMod val="50000"/>
                  </a:schemeClr>
                </a:solidFill>
                <a:effectLst/>
                <a:latin typeface="Arial" panose="020B0604020202020204" pitchFamily="34" charset="0"/>
                <a:cs typeface="Arial" panose="020B0604020202020204" pitchFamily="34" charset="0"/>
              </a:rPr>
              <a:t>block</a:t>
            </a:r>
          </a:p>
        </p:txBody>
      </p:sp>
      <p:sp>
        <p:nvSpPr>
          <p:cNvPr id="37" name="Rectangle: Rounded Corners 36">
            <a:extLst>
              <a:ext uri="{FF2B5EF4-FFF2-40B4-BE49-F238E27FC236}">
                <a16:creationId xmlns:a16="http://schemas.microsoft.com/office/drawing/2014/main" id="{B8F32310-3F81-AD51-8CC2-F66ACB1FA42C}"/>
              </a:ext>
            </a:extLst>
          </p:cNvPr>
          <p:cNvSpPr/>
          <p:nvPr/>
        </p:nvSpPr>
        <p:spPr bwMode="auto">
          <a:xfrm>
            <a:off x="4873841" y="2844785"/>
            <a:ext cx="781235" cy="374571"/>
          </a:xfrm>
          <a:prstGeom prst="roundRect">
            <a:avLst/>
          </a:prstGeom>
          <a:solidFill>
            <a:schemeClr val="bg2"/>
          </a:solidFill>
          <a:ln w="38100" cap="flat" cmpd="sng" algn="ctr">
            <a:solidFill>
              <a:schemeClr val="tx1">
                <a:lumMod val="50000"/>
              </a:scheme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lumMod val="50000"/>
                  </a:schemeClr>
                </a:solidFill>
                <a:effectLst/>
                <a:latin typeface="Arial" panose="020B0604020202020204" pitchFamily="34" charset="0"/>
                <a:cs typeface="Arial" panose="020B0604020202020204" pitchFamily="34" charset="0"/>
              </a:rPr>
              <a:t>block</a:t>
            </a:r>
          </a:p>
        </p:txBody>
      </p:sp>
      <p:sp>
        <p:nvSpPr>
          <p:cNvPr id="38" name="Rectangle: Rounded Corners 37">
            <a:extLst>
              <a:ext uri="{FF2B5EF4-FFF2-40B4-BE49-F238E27FC236}">
                <a16:creationId xmlns:a16="http://schemas.microsoft.com/office/drawing/2014/main" id="{91DF5308-F1AB-AC34-55EC-8D2DDE6D5887}"/>
              </a:ext>
            </a:extLst>
          </p:cNvPr>
          <p:cNvSpPr/>
          <p:nvPr/>
        </p:nvSpPr>
        <p:spPr bwMode="auto">
          <a:xfrm>
            <a:off x="5866660" y="2845459"/>
            <a:ext cx="781235" cy="374571"/>
          </a:xfrm>
          <a:prstGeom prst="roundRect">
            <a:avLst/>
          </a:prstGeom>
          <a:solidFill>
            <a:schemeClr val="bg2"/>
          </a:solidFill>
          <a:ln w="38100" cap="flat" cmpd="sng" algn="ctr">
            <a:solidFill>
              <a:schemeClr val="tx1">
                <a:lumMod val="50000"/>
              </a:scheme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lumMod val="50000"/>
                  </a:schemeClr>
                </a:solidFill>
                <a:effectLst/>
                <a:latin typeface="Arial" panose="020B0604020202020204" pitchFamily="34" charset="0"/>
                <a:cs typeface="Arial" panose="020B0604020202020204" pitchFamily="34" charset="0"/>
              </a:rPr>
              <a:t>block</a:t>
            </a:r>
          </a:p>
        </p:txBody>
      </p:sp>
      <p:sp>
        <p:nvSpPr>
          <p:cNvPr id="39" name="Rectangle: Rounded Corners 38">
            <a:extLst>
              <a:ext uri="{FF2B5EF4-FFF2-40B4-BE49-F238E27FC236}">
                <a16:creationId xmlns:a16="http://schemas.microsoft.com/office/drawing/2014/main" id="{1A6FA6C9-8A4D-0D71-CE40-C591ED041156}"/>
              </a:ext>
            </a:extLst>
          </p:cNvPr>
          <p:cNvSpPr/>
          <p:nvPr/>
        </p:nvSpPr>
        <p:spPr bwMode="auto">
          <a:xfrm>
            <a:off x="6720396" y="2845122"/>
            <a:ext cx="781235" cy="374571"/>
          </a:xfrm>
          <a:prstGeom prst="roundRect">
            <a:avLst/>
          </a:prstGeom>
          <a:solidFill>
            <a:schemeClr val="bg2"/>
          </a:solidFill>
          <a:ln w="38100" cap="flat" cmpd="sng" algn="ctr">
            <a:solidFill>
              <a:schemeClr val="tx1">
                <a:lumMod val="50000"/>
              </a:scheme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lumMod val="50000"/>
                  </a:schemeClr>
                </a:solidFill>
                <a:effectLst/>
                <a:latin typeface="Arial" panose="020B0604020202020204" pitchFamily="34" charset="0"/>
                <a:cs typeface="Arial" panose="020B0604020202020204" pitchFamily="34" charset="0"/>
              </a:rPr>
              <a:t>block</a:t>
            </a:r>
          </a:p>
        </p:txBody>
      </p:sp>
      <p:sp>
        <p:nvSpPr>
          <p:cNvPr id="40" name="Rectangle: Rounded Corners 39">
            <a:extLst>
              <a:ext uri="{FF2B5EF4-FFF2-40B4-BE49-F238E27FC236}">
                <a16:creationId xmlns:a16="http://schemas.microsoft.com/office/drawing/2014/main" id="{15D1B5EA-BFA6-62AE-7694-E0CC850FCE21}"/>
              </a:ext>
            </a:extLst>
          </p:cNvPr>
          <p:cNvSpPr/>
          <p:nvPr/>
        </p:nvSpPr>
        <p:spPr bwMode="auto">
          <a:xfrm>
            <a:off x="7574132" y="2844785"/>
            <a:ext cx="781235" cy="374571"/>
          </a:xfrm>
          <a:prstGeom prst="roundRect">
            <a:avLst/>
          </a:prstGeom>
          <a:solidFill>
            <a:schemeClr val="bg2"/>
          </a:solidFill>
          <a:ln w="38100" cap="flat" cmpd="sng" algn="ctr">
            <a:solidFill>
              <a:schemeClr val="tx1">
                <a:lumMod val="50000"/>
              </a:scheme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lumMod val="50000"/>
                  </a:schemeClr>
                </a:solidFill>
                <a:effectLst/>
                <a:latin typeface="Arial" panose="020B0604020202020204" pitchFamily="34" charset="0"/>
                <a:cs typeface="Arial" panose="020B0604020202020204" pitchFamily="34" charset="0"/>
              </a:rPr>
              <a:t>block</a:t>
            </a:r>
          </a:p>
        </p:txBody>
      </p:sp>
      <p:sp>
        <p:nvSpPr>
          <p:cNvPr id="4" name="Rounded Rectangular Callout 60">
            <a:extLst>
              <a:ext uri="{FF2B5EF4-FFF2-40B4-BE49-F238E27FC236}">
                <a16:creationId xmlns:a16="http://schemas.microsoft.com/office/drawing/2014/main" id="{A0741514-3763-1722-55BB-4E21C905772C}"/>
              </a:ext>
            </a:extLst>
          </p:cNvPr>
          <p:cNvSpPr/>
          <p:nvPr/>
        </p:nvSpPr>
        <p:spPr bwMode="auto">
          <a:xfrm flipH="1">
            <a:off x="3539407" y="1708838"/>
            <a:ext cx="1354579" cy="510778"/>
          </a:xfrm>
          <a:prstGeom prst="wedgeRoundRectCallout">
            <a:avLst>
              <a:gd name="adj1" fmla="val 42523"/>
              <a:gd name="adj2" fmla="val 144884"/>
              <a:gd name="adj3" fmla="val 16667"/>
            </a:avLst>
          </a:prstGeom>
          <a:solidFill>
            <a:schemeClr val="bg2"/>
          </a:solidFill>
          <a:ln w="38100">
            <a:solidFill>
              <a:schemeClr val="tx1">
                <a:lumMod val="50000"/>
              </a:schemeClr>
            </a:solidFill>
            <a:round/>
            <a:headEnd/>
            <a:tailEnd/>
          </a:ln>
          <a:effectLst/>
        </p:spPr>
        <p:txBody>
          <a:bodyPr wrap="none" rtlCol="0" anchor="ctr">
            <a:spAutoFit/>
          </a:bodyPr>
          <a:lstStyle/>
          <a:p>
            <a:pPr algn="ctr"/>
            <a:r>
              <a:rPr lang="en-US" dirty="0">
                <a:solidFill>
                  <a:schemeClr val="tx1">
                    <a:lumMod val="50000"/>
                  </a:schemeClr>
                </a:solidFill>
                <a:latin typeface="Arial" pitchFamily="34" charset="0"/>
                <a:cs typeface="Arial" pitchFamily="34" charset="0"/>
              </a:rPr>
              <a:t>finalized</a:t>
            </a:r>
          </a:p>
        </p:txBody>
      </p:sp>
      <p:sp>
        <p:nvSpPr>
          <p:cNvPr id="5" name="Rounded Rectangular Callout 60">
            <a:extLst>
              <a:ext uri="{FF2B5EF4-FFF2-40B4-BE49-F238E27FC236}">
                <a16:creationId xmlns:a16="http://schemas.microsoft.com/office/drawing/2014/main" id="{29A302B0-C4D9-A132-74F1-D69812B5B6CB}"/>
              </a:ext>
            </a:extLst>
          </p:cNvPr>
          <p:cNvSpPr/>
          <p:nvPr/>
        </p:nvSpPr>
        <p:spPr bwMode="auto">
          <a:xfrm flipH="1">
            <a:off x="6145812" y="1672654"/>
            <a:ext cx="1277400" cy="510778"/>
          </a:xfrm>
          <a:prstGeom prst="wedgeRoundRectCallout">
            <a:avLst>
              <a:gd name="adj1" fmla="val 42523"/>
              <a:gd name="adj2" fmla="val 144884"/>
              <a:gd name="adj3" fmla="val 16667"/>
            </a:avLst>
          </a:prstGeom>
          <a:solidFill>
            <a:schemeClr val="bg2"/>
          </a:solidFill>
          <a:ln w="38100">
            <a:solidFill>
              <a:schemeClr val="tx1">
                <a:lumMod val="50000"/>
              </a:schemeClr>
            </a:solidFill>
            <a:round/>
            <a:headEnd/>
            <a:tailEnd/>
          </a:ln>
          <a:effectLst/>
        </p:spPr>
        <p:txBody>
          <a:bodyPr wrap="none" rtlCol="0" anchor="ctr">
            <a:spAutoFit/>
          </a:bodyPr>
          <a:lstStyle/>
          <a:p>
            <a:pPr algn="ctr"/>
            <a:r>
              <a:rPr lang="en-US" dirty="0">
                <a:solidFill>
                  <a:schemeClr val="tx1">
                    <a:lumMod val="50000"/>
                  </a:schemeClr>
                </a:solidFill>
                <a:latin typeface="Arial" pitchFamily="34" charset="0"/>
                <a:cs typeface="Arial" pitchFamily="34" charset="0"/>
              </a:rPr>
              <a:t>justified</a:t>
            </a:r>
          </a:p>
        </p:txBody>
      </p:sp>
      <p:sp>
        <p:nvSpPr>
          <p:cNvPr id="6" name="TextBox 5">
            <a:extLst>
              <a:ext uri="{FF2B5EF4-FFF2-40B4-BE49-F238E27FC236}">
                <a16:creationId xmlns:a16="http://schemas.microsoft.com/office/drawing/2014/main" id="{45B5DFF1-F0B3-D7D9-0F6E-4D5DC6E9BC99}"/>
              </a:ext>
            </a:extLst>
          </p:cNvPr>
          <p:cNvSpPr txBox="1"/>
          <p:nvPr/>
        </p:nvSpPr>
        <p:spPr bwMode="auto">
          <a:xfrm>
            <a:off x="1752157" y="4269963"/>
            <a:ext cx="3304110" cy="523220"/>
          </a:xfrm>
          <a:prstGeom prst="rect">
            <a:avLst/>
          </a:prstGeom>
          <a:solidFill>
            <a:schemeClr val="bg1"/>
          </a:solidFill>
          <a:ln w="76200">
            <a:solidFill>
              <a:srgbClr val="FF66FF"/>
            </a:solid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2800" dirty="0">
                <a:solidFill>
                  <a:srgbClr val="FFFF00"/>
                </a:solidFill>
                <a:latin typeface="Arial" panose="020B0604020202020204" pitchFamily="34" charset="0"/>
                <a:cs typeface="Arial" panose="020B0604020202020204" pitchFamily="34" charset="0"/>
              </a:rPr>
              <a:t>Incentive to behave</a:t>
            </a:r>
          </a:p>
        </p:txBody>
      </p:sp>
      <p:sp>
        <p:nvSpPr>
          <p:cNvPr id="7" name="TextBox 6">
            <a:extLst>
              <a:ext uri="{FF2B5EF4-FFF2-40B4-BE49-F238E27FC236}">
                <a16:creationId xmlns:a16="http://schemas.microsoft.com/office/drawing/2014/main" id="{77525B5D-9545-953F-EDAC-8B2D25913224}"/>
              </a:ext>
            </a:extLst>
          </p:cNvPr>
          <p:cNvSpPr txBox="1"/>
          <p:nvPr/>
        </p:nvSpPr>
        <p:spPr bwMode="auto">
          <a:xfrm>
            <a:off x="1752157" y="2520841"/>
            <a:ext cx="5639685" cy="523220"/>
          </a:xfrm>
          <a:prstGeom prst="rect">
            <a:avLst/>
          </a:prstGeom>
          <a:solidFill>
            <a:schemeClr val="bg1"/>
          </a:solidFill>
          <a:ln w="76200">
            <a:solidFill>
              <a:srgbClr val="92D050"/>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a:solidFill>
                  <a:srgbClr val="FFFF00"/>
                </a:solidFill>
                <a:latin typeface="Arial" panose="020B0604020202020204" pitchFamily="34" charset="0"/>
                <a:cs typeface="Arial" panose="020B0604020202020204" pitchFamily="34" charset="0"/>
              </a:rPr>
              <a:t>If finalization stalls for 4 epochs …</a:t>
            </a:r>
          </a:p>
        </p:txBody>
      </p:sp>
      <p:sp>
        <p:nvSpPr>
          <p:cNvPr id="8" name="TextBox 7">
            <a:extLst>
              <a:ext uri="{FF2B5EF4-FFF2-40B4-BE49-F238E27FC236}">
                <a16:creationId xmlns:a16="http://schemas.microsoft.com/office/drawing/2014/main" id="{259C74A3-E61E-F485-1466-AA2FF5D19C0A}"/>
              </a:ext>
            </a:extLst>
          </p:cNvPr>
          <p:cNvSpPr txBox="1"/>
          <p:nvPr/>
        </p:nvSpPr>
        <p:spPr bwMode="auto">
          <a:xfrm>
            <a:off x="1752157" y="3395402"/>
            <a:ext cx="5724644" cy="523220"/>
          </a:xfrm>
          <a:prstGeom prst="rect">
            <a:avLst/>
          </a:prstGeom>
          <a:solidFill>
            <a:schemeClr val="bg1"/>
          </a:solidFill>
          <a:ln w="76200">
            <a:solidFill>
              <a:srgbClr val="FF0000"/>
            </a:solid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2800" dirty="0">
                <a:solidFill>
                  <a:srgbClr val="FFFF00"/>
                </a:solidFill>
                <a:latin typeface="Arial" panose="020B0604020202020204" pitchFamily="34" charset="0"/>
                <a:cs typeface="Arial" panose="020B0604020202020204" pitchFamily="34" charset="0"/>
              </a:rPr>
              <a:t>Dissenting votes gradually slashed</a:t>
            </a:r>
          </a:p>
        </p:txBody>
      </p:sp>
    </p:spTree>
    <p:extLst>
      <p:ext uri="{BB962C8B-B14F-4D97-AF65-F5344CB8AC3E}">
        <p14:creationId xmlns:p14="http://schemas.microsoft.com/office/powerpoint/2010/main" val="3206639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pPr>
              <a:defRPr/>
            </a:pPr>
            <a:fld id="{FE25F947-77F5-4CA6-8472-B4B2967773ED}" type="slidenum">
              <a:rPr lang="x-none" smtClean="0"/>
              <a:pPr>
                <a:defRPr/>
              </a:pPr>
              <a:t>77</a:t>
            </a:fld>
            <a:endParaRPr lang="en-US" dirty="0"/>
          </a:p>
        </p:txBody>
      </p:sp>
      <p:pic>
        <p:nvPicPr>
          <p:cNvPr id="3" name="Picture 2" descr="“John Hughes posts ‘Why Functional Programming Matters’ ”&#10;Ferdinand Pauwels&#10;Oil on canvas&#10;1872&#10;(collaboration from Richard Carlss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66931" y="-9078"/>
            <a:ext cx="5641974" cy="687615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bwMode="auto">
          <a:xfrm>
            <a:off x="368981" y="312546"/>
            <a:ext cx="5346019" cy="523220"/>
          </a:xfrm>
          <a:prstGeom prst="rect">
            <a:avLst/>
          </a:prstGeom>
          <a:solidFill>
            <a:schemeClr val="bg1"/>
          </a:solidFill>
          <a:ln w="76200">
            <a:solidFill>
              <a:schemeClr val="tx1">
                <a:lumMod val="85000"/>
              </a:schemeClr>
            </a:solid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2800" dirty="0">
                <a:solidFill>
                  <a:srgbClr val="FFFF00"/>
                </a:solidFill>
                <a:latin typeface="Arial" panose="020B0604020202020204" pitchFamily="34" charset="0"/>
                <a:cs typeface="Arial" panose="020B0604020202020204" pitchFamily="34" charset="0"/>
              </a:rPr>
              <a:t>Ideas we covered in this lecture</a:t>
            </a:r>
          </a:p>
        </p:txBody>
      </p:sp>
      <p:sp>
        <p:nvSpPr>
          <p:cNvPr id="7" name="TextBox 6"/>
          <p:cNvSpPr txBox="1"/>
          <p:nvPr/>
        </p:nvSpPr>
        <p:spPr bwMode="auto">
          <a:xfrm>
            <a:off x="1329427" y="3069974"/>
            <a:ext cx="4784708" cy="523220"/>
          </a:xfrm>
          <a:prstGeom prst="rect">
            <a:avLst/>
          </a:prstGeom>
          <a:solidFill>
            <a:schemeClr val="bg1"/>
          </a:solidFill>
          <a:ln w="76200">
            <a:solidFill>
              <a:srgbClr val="FF66FF"/>
            </a:solid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2800" dirty="0">
                <a:solidFill>
                  <a:srgbClr val="FFFF00"/>
                </a:solidFill>
                <a:latin typeface="Arial" panose="020B0604020202020204" pitchFamily="34" charset="0"/>
                <a:cs typeface="Arial" panose="020B0604020202020204" pitchFamily="34" charset="0"/>
              </a:rPr>
              <a:t>Verifiable Random Functions</a:t>
            </a:r>
          </a:p>
        </p:txBody>
      </p:sp>
      <p:sp>
        <p:nvSpPr>
          <p:cNvPr id="8" name="TextBox 7"/>
          <p:cNvSpPr txBox="1"/>
          <p:nvPr/>
        </p:nvSpPr>
        <p:spPr bwMode="auto">
          <a:xfrm>
            <a:off x="1329427" y="3938110"/>
            <a:ext cx="1503938" cy="523220"/>
          </a:xfrm>
          <a:prstGeom prst="rect">
            <a:avLst/>
          </a:prstGeom>
          <a:solidFill>
            <a:schemeClr val="bg1"/>
          </a:solidFill>
          <a:ln w="76200">
            <a:solidFill>
              <a:srgbClr val="CCECFF"/>
            </a:solid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2800" dirty="0">
                <a:solidFill>
                  <a:srgbClr val="FFFF00"/>
                </a:solidFill>
                <a:latin typeface="Arial" panose="020B0604020202020204" pitchFamily="34" charset="0"/>
                <a:cs typeface="Arial" panose="020B0604020202020204" pitchFamily="34" charset="0"/>
              </a:rPr>
              <a:t>Sortition</a:t>
            </a:r>
          </a:p>
        </p:txBody>
      </p:sp>
      <p:sp>
        <p:nvSpPr>
          <p:cNvPr id="9" name="TextBox 8"/>
          <p:cNvSpPr txBox="1"/>
          <p:nvPr/>
        </p:nvSpPr>
        <p:spPr bwMode="auto">
          <a:xfrm>
            <a:off x="1329427" y="1333702"/>
            <a:ext cx="2401619" cy="523220"/>
          </a:xfrm>
          <a:prstGeom prst="rect">
            <a:avLst/>
          </a:prstGeom>
          <a:solidFill>
            <a:schemeClr val="bg1"/>
          </a:solidFill>
          <a:ln w="76200">
            <a:solidFill>
              <a:srgbClr val="92D050"/>
            </a:solid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2800" dirty="0">
                <a:solidFill>
                  <a:srgbClr val="FFFF00"/>
                </a:solidFill>
                <a:latin typeface="Arial" panose="020B0604020202020204" pitchFamily="34" charset="0"/>
                <a:cs typeface="Arial" panose="020B0604020202020204" pitchFamily="34" charset="0"/>
              </a:rPr>
              <a:t>Proof of stake</a:t>
            </a:r>
          </a:p>
        </p:txBody>
      </p:sp>
      <p:sp>
        <p:nvSpPr>
          <p:cNvPr id="10" name="TextBox 9"/>
          <p:cNvSpPr txBox="1"/>
          <p:nvPr/>
        </p:nvSpPr>
        <p:spPr bwMode="auto">
          <a:xfrm>
            <a:off x="1329427" y="4806246"/>
            <a:ext cx="2763321" cy="523220"/>
          </a:xfrm>
          <a:prstGeom prst="rect">
            <a:avLst/>
          </a:prstGeom>
          <a:solidFill>
            <a:schemeClr val="bg1"/>
          </a:solidFill>
          <a:ln w="76200">
            <a:solidFill>
              <a:srgbClr val="FF0066"/>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err="1">
                <a:solidFill>
                  <a:srgbClr val="FFFF00"/>
                </a:solidFill>
                <a:latin typeface="Arial" panose="020B0604020202020204" pitchFamily="34" charset="0"/>
                <a:cs typeface="Arial" panose="020B0604020202020204" pitchFamily="34" charset="0"/>
              </a:rPr>
              <a:t>PoS</a:t>
            </a:r>
            <a:r>
              <a:rPr lang="en-US" sz="2800" dirty="0">
                <a:solidFill>
                  <a:srgbClr val="FFFF00"/>
                </a:solidFill>
                <a:latin typeface="Arial" panose="020B0604020202020204" pitchFamily="34" charset="0"/>
                <a:cs typeface="Arial" panose="020B0604020202020204" pitchFamily="34" charset="0"/>
              </a:rPr>
              <a:t> in Algorand</a:t>
            </a:r>
          </a:p>
        </p:txBody>
      </p:sp>
      <p:sp>
        <p:nvSpPr>
          <p:cNvPr id="11" name="TextBox 10"/>
          <p:cNvSpPr txBox="1"/>
          <p:nvPr/>
        </p:nvSpPr>
        <p:spPr bwMode="auto">
          <a:xfrm>
            <a:off x="1329427" y="2201838"/>
            <a:ext cx="1984839" cy="523220"/>
          </a:xfrm>
          <a:prstGeom prst="rect">
            <a:avLst/>
          </a:prstGeom>
          <a:solidFill>
            <a:schemeClr val="bg1"/>
          </a:solidFill>
          <a:ln w="76200">
            <a:solidFill>
              <a:srgbClr val="FF0000"/>
            </a:solid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2800" dirty="0">
                <a:solidFill>
                  <a:srgbClr val="FFFF00"/>
                </a:solidFill>
                <a:latin typeface="Arial" panose="020B0604020202020204" pitchFamily="34" charset="0"/>
                <a:cs typeface="Arial" panose="020B0604020202020204" pitchFamily="34" charset="0"/>
              </a:rPr>
              <a:t>Consensus</a:t>
            </a:r>
          </a:p>
        </p:txBody>
      </p:sp>
      <p:sp>
        <p:nvSpPr>
          <p:cNvPr id="12" name="TextBox 11">
            <a:extLst>
              <a:ext uri="{FF2B5EF4-FFF2-40B4-BE49-F238E27FC236}">
                <a16:creationId xmlns:a16="http://schemas.microsoft.com/office/drawing/2014/main" id="{320991DC-7227-41B4-B614-B7677DAC64C2}"/>
              </a:ext>
            </a:extLst>
          </p:cNvPr>
          <p:cNvSpPr txBox="1"/>
          <p:nvPr/>
        </p:nvSpPr>
        <p:spPr bwMode="auto">
          <a:xfrm>
            <a:off x="1329427" y="5674380"/>
            <a:ext cx="2901756" cy="523220"/>
          </a:xfrm>
          <a:prstGeom prst="rect">
            <a:avLst/>
          </a:prstGeom>
          <a:solidFill>
            <a:schemeClr val="bg1"/>
          </a:solidFill>
          <a:ln w="76200">
            <a:solidFill>
              <a:srgbClr val="00B0F0"/>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err="1">
                <a:solidFill>
                  <a:srgbClr val="FFFF00"/>
                </a:solidFill>
                <a:latin typeface="Arial" panose="020B0604020202020204" pitchFamily="34" charset="0"/>
                <a:cs typeface="Arial" panose="020B0604020202020204" pitchFamily="34" charset="0"/>
              </a:rPr>
              <a:t>PoS</a:t>
            </a:r>
            <a:r>
              <a:rPr lang="en-US" sz="2800" dirty="0">
                <a:solidFill>
                  <a:srgbClr val="FFFF00"/>
                </a:solidFill>
                <a:latin typeface="Arial" panose="020B0604020202020204" pitchFamily="34" charset="0"/>
                <a:cs typeface="Arial" panose="020B0604020202020204" pitchFamily="34" charset="0"/>
              </a:rPr>
              <a:t> in Ethereum</a:t>
            </a:r>
          </a:p>
        </p:txBody>
      </p:sp>
    </p:spTree>
    <p:extLst>
      <p:ext uri="{BB962C8B-B14F-4D97-AF65-F5344CB8AC3E}">
        <p14:creationId xmlns:p14="http://schemas.microsoft.com/office/powerpoint/2010/main" val="2235140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Slide Number Placeholder 2"/>
          <p:cNvSpPr>
            <a:spLocks noGrp="1"/>
          </p:cNvSpPr>
          <p:nvPr>
            <p:ph type="sldNum" sz="quarter" idx="4294967295"/>
          </p:nvPr>
        </p:nvSpPr>
        <p:spPr>
          <a:xfrm>
            <a:off x="3124200" y="6356350"/>
            <a:ext cx="2895600" cy="365125"/>
          </a:xfrm>
        </p:spPr>
        <p:txBody>
          <a:bodyPr/>
          <a:lstStyle/>
          <a:p>
            <a:pPr>
              <a:defRPr/>
            </a:pPr>
            <a:fld id="{D65C4E5D-DA99-460E-9E68-E8A28959880C}" type="slidenum">
              <a:rPr lang="x-none" smtClean="0"/>
              <a:pPr>
                <a:defRPr/>
              </a:pPr>
              <a:t>78</a:t>
            </a:fld>
            <a:endParaRPr lang="en-US" dirty="0"/>
          </a:p>
        </p:txBody>
      </p:sp>
      <p:pic>
        <p:nvPicPr>
          <p:cNvPr id="1029"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25725" y="225425"/>
            <a:ext cx="3892550" cy="6407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281842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8" name="Picture 6" descr="Image result for poker chips"/>
          <p:cNvPicPr>
            <a:picLocks noChangeAspect="1" noChangeArrowheads="1"/>
          </p:cNvPicPr>
          <p:nvPr/>
        </p:nvPicPr>
        <p:blipFill>
          <a:blip r:embed="rId2">
            <a:extLst>
              <a:ext uri="{BEBA8EAE-BF5A-486C-A8C5-ECC9F3942E4B}">
                <a14:imgProps xmlns:a14="http://schemas.microsoft.com/office/drawing/2010/main">
                  <a14:imgLayer r:embed="rId3">
                    <a14:imgEffect>
                      <a14:artisticPencilSketch/>
                    </a14:imgEffect>
                  </a14:imgLayer>
                </a14:imgProps>
              </a:ext>
              <a:ext uri="{28A0092B-C50C-407E-A947-70E740481C1C}">
                <a14:useLocalDpi xmlns:a14="http://schemas.microsoft.com/office/drawing/2010/main" val="0"/>
              </a:ext>
            </a:extLst>
          </a:blip>
          <a:srcRect/>
          <a:stretch>
            <a:fillRect/>
          </a:stretch>
        </p:blipFill>
        <p:spPr bwMode="auto">
          <a:xfrm>
            <a:off x="1524000" y="354794"/>
            <a:ext cx="6096000" cy="6096001"/>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p:cNvSpPr>
            <a:spLocks noGrp="1"/>
          </p:cNvSpPr>
          <p:nvPr>
            <p:ph type="title"/>
          </p:nvPr>
        </p:nvSpPr>
        <p:spPr>
          <a:solidFill>
            <a:schemeClr val="bg1"/>
          </a:solidFill>
        </p:spPr>
        <p:txBody>
          <a:bodyPr/>
          <a:lstStyle/>
          <a:p>
            <a:r>
              <a:rPr lang="en-US" dirty="0">
                <a:solidFill>
                  <a:srgbClr val="FFFF00"/>
                </a:solidFill>
              </a:rPr>
              <a:t>Proof of Stake</a:t>
            </a:r>
          </a:p>
        </p:txBody>
      </p:sp>
      <p:sp>
        <p:nvSpPr>
          <p:cNvPr id="2" name="Slide Number Placeholder 1"/>
          <p:cNvSpPr>
            <a:spLocks noGrp="1"/>
          </p:cNvSpPr>
          <p:nvPr>
            <p:ph type="sldNum" sz="quarter" idx="11"/>
          </p:nvPr>
        </p:nvSpPr>
        <p:spPr/>
        <p:txBody>
          <a:bodyPr/>
          <a:lstStyle/>
          <a:p>
            <a:pPr>
              <a:defRPr/>
            </a:pPr>
            <a:fld id="{FE25F947-77F5-4CA6-8472-B4B2967773ED}" type="slidenum">
              <a:rPr lang="x-none" smtClean="0"/>
              <a:pPr>
                <a:defRPr/>
              </a:pPr>
              <a:t>8</a:t>
            </a:fld>
            <a:endParaRPr lang="en-US" dirty="0"/>
          </a:p>
        </p:txBody>
      </p:sp>
      <p:sp>
        <p:nvSpPr>
          <p:cNvPr id="5" name="TextBox 4"/>
          <p:cNvSpPr txBox="1"/>
          <p:nvPr/>
        </p:nvSpPr>
        <p:spPr bwMode="auto">
          <a:xfrm>
            <a:off x="1799181" y="2369864"/>
            <a:ext cx="2082621" cy="523220"/>
          </a:xfrm>
          <a:prstGeom prst="rect">
            <a:avLst/>
          </a:prstGeom>
          <a:solidFill>
            <a:schemeClr val="bg1"/>
          </a:solidFill>
          <a:ln w="76200">
            <a:solidFill>
              <a:srgbClr val="FF0000"/>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a:solidFill>
                  <a:srgbClr val="FFFF00"/>
                </a:solidFill>
                <a:latin typeface="Arial" panose="020B0604020202020204" pitchFamily="34" charset="0"/>
                <a:cs typeface="Arial" panose="020B0604020202020204" pitchFamily="34" charset="0"/>
              </a:rPr>
              <a:t>Who votes?</a:t>
            </a:r>
          </a:p>
        </p:txBody>
      </p:sp>
      <p:sp>
        <p:nvSpPr>
          <p:cNvPr id="6" name="TextBox 5"/>
          <p:cNvSpPr txBox="1"/>
          <p:nvPr/>
        </p:nvSpPr>
        <p:spPr bwMode="auto">
          <a:xfrm>
            <a:off x="2577143" y="3022428"/>
            <a:ext cx="3983783" cy="523220"/>
          </a:xfrm>
          <a:prstGeom prst="rect">
            <a:avLst/>
          </a:prstGeom>
          <a:solidFill>
            <a:schemeClr val="bg1"/>
          </a:solidFill>
          <a:ln w="76200">
            <a:solidFill>
              <a:schemeClr val="accent1"/>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a:solidFill>
                  <a:srgbClr val="FFFF00"/>
                </a:solidFill>
                <a:latin typeface="Arial" panose="020B0604020202020204" pitchFamily="34" charset="0"/>
                <a:cs typeface="Arial" panose="020B0604020202020204" pitchFamily="34" charset="0"/>
              </a:rPr>
              <a:t>Everyone? Not scalable</a:t>
            </a:r>
          </a:p>
        </p:txBody>
      </p:sp>
      <p:sp>
        <p:nvSpPr>
          <p:cNvPr id="7" name="TextBox 6"/>
          <p:cNvSpPr txBox="1"/>
          <p:nvPr/>
        </p:nvSpPr>
        <p:spPr bwMode="auto">
          <a:xfrm>
            <a:off x="2577143" y="3674992"/>
            <a:ext cx="5024131" cy="523220"/>
          </a:xfrm>
          <a:prstGeom prst="rect">
            <a:avLst/>
          </a:prstGeom>
          <a:solidFill>
            <a:schemeClr val="bg1"/>
          </a:solidFill>
          <a:ln w="76200">
            <a:solidFill>
              <a:srgbClr val="CCECFF"/>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a:solidFill>
                  <a:srgbClr val="FFFF00"/>
                </a:solidFill>
                <a:latin typeface="Arial" panose="020B0604020202020204" pitchFamily="34" charset="0"/>
                <a:cs typeface="Arial" panose="020B0604020202020204" pitchFamily="34" charset="0"/>
              </a:rPr>
              <a:t>Randomly-selected committee</a:t>
            </a:r>
          </a:p>
        </p:txBody>
      </p:sp>
      <p:sp>
        <p:nvSpPr>
          <p:cNvPr id="8" name="TextBox 7"/>
          <p:cNvSpPr txBox="1"/>
          <p:nvPr/>
        </p:nvSpPr>
        <p:spPr bwMode="auto">
          <a:xfrm>
            <a:off x="1799181" y="4327556"/>
            <a:ext cx="3781805" cy="523220"/>
          </a:xfrm>
          <a:prstGeom prst="rect">
            <a:avLst/>
          </a:prstGeom>
          <a:solidFill>
            <a:schemeClr val="bg1"/>
          </a:solidFill>
          <a:ln w="76200">
            <a:solidFill>
              <a:srgbClr val="FF66FF"/>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a:solidFill>
                  <a:srgbClr val="FFFF00"/>
                </a:solidFill>
                <a:latin typeface="Arial" panose="020B0604020202020204" pitchFamily="34" charset="0"/>
                <a:cs typeface="Arial" panose="020B0604020202020204" pitchFamily="34" charset="0"/>
              </a:rPr>
              <a:t>What do they vote on?</a:t>
            </a:r>
          </a:p>
        </p:txBody>
      </p:sp>
      <p:sp>
        <p:nvSpPr>
          <p:cNvPr id="4" name="TextBox 3">
            <a:extLst>
              <a:ext uri="{FF2B5EF4-FFF2-40B4-BE49-F238E27FC236}">
                <a16:creationId xmlns:a16="http://schemas.microsoft.com/office/drawing/2014/main" id="{EFCE0008-0725-905A-3925-76B00B6238C4}"/>
              </a:ext>
            </a:extLst>
          </p:cNvPr>
          <p:cNvSpPr txBox="1"/>
          <p:nvPr/>
        </p:nvSpPr>
        <p:spPr bwMode="auto">
          <a:xfrm>
            <a:off x="2577143" y="4980121"/>
            <a:ext cx="3903633" cy="523220"/>
          </a:xfrm>
          <a:prstGeom prst="rect">
            <a:avLst/>
          </a:prstGeom>
          <a:solidFill>
            <a:schemeClr val="bg1"/>
          </a:solidFill>
          <a:ln w="76200">
            <a:solidFill>
              <a:schemeClr val="accent1"/>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a:solidFill>
                  <a:srgbClr val="FFFF00"/>
                </a:solidFill>
                <a:latin typeface="Arial" panose="020B0604020202020204" pitchFamily="34" charset="0"/>
                <a:cs typeface="Arial" panose="020B0604020202020204" pitchFamily="34" charset="0"/>
              </a:rPr>
              <a:t>(Byzantine) Consensus</a:t>
            </a:r>
          </a:p>
        </p:txBody>
      </p:sp>
    </p:spTree>
    <p:extLst>
      <p:ext uri="{BB962C8B-B14F-4D97-AF65-F5344CB8AC3E}">
        <p14:creationId xmlns:p14="http://schemas.microsoft.com/office/powerpoint/2010/main" val="152113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2" name="Picture 6" descr="Image result for algorand 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2509" y="219869"/>
            <a:ext cx="9949019" cy="6418262"/>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1"/>
          </p:nvPr>
        </p:nvSpPr>
        <p:spPr/>
        <p:txBody>
          <a:bodyPr/>
          <a:lstStyle/>
          <a:p>
            <a:pPr>
              <a:defRPr/>
            </a:pPr>
            <a:fld id="{FE25F947-77F5-4CA6-8472-B4B2967773ED}" type="slidenum">
              <a:rPr lang="x-none" smtClean="0"/>
              <a:pPr>
                <a:defRPr/>
              </a:pPr>
              <a:t>9</a:t>
            </a:fld>
            <a:endParaRPr lang="en-US" dirty="0"/>
          </a:p>
        </p:txBody>
      </p:sp>
      <p:sp>
        <p:nvSpPr>
          <p:cNvPr id="4" name="AutoShape 2" descr="Image result for algorand logo"/>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5" name="AutoShape 4" descr="Image result for algorand logo"/>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 name="TextBox 7"/>
          <p:cNvSpPr txBox="1"/>
          <p:nvPr/>
        </p:nvSpPr>
        <p:spPr bwMode="auto">
          <a:xfrm>
            <a:off x="1559877" y="2036344"/>
            <a:ext cx="4235390" cy="523220"/>
          </a:xfrm>
          <a:prstGeom prst="rect">
            <a:avLst/>
          </a:prstGeom>
          <a:solidFill>
            <a:schemeClr val="bg1"/>
          </a:solidFill>
          <a:ln w="76200">
            <a:solidFill>
              <a:srgbClr val="FF0000"/>
            </a:solidFill>
            <a:miter lim="800000"/>
            <a:headEnd/>
            <a:tailEnd/>
          </a:ln>
          <a:effectLst>
            <a:outerShdw blurRad="50800" dist="38100" dir="2700000" algn="tl" rotWithShape="0">
              <a:prstClr val="black">
                <a:alpha val="40000"/>
              </a:prstClr>
            </a:outerShdw>
          </a:effectLst>
        </p:spPr>
        <p:txBody>
          <a:bodyPr wrap="non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dirty="0">
                <a:solidFill>
                  <a:srgbClr val="FFFF00"/>
                </a:solidFill>
                <a:latin typeface="Arial" panose="020B0604020202020204" pitchFamily="34" charset="0"/>
                <a:cs typeface="Arial" panose="020B0604020202020204" pitchFamily="34" charset="0"/>
              </a:rPr>
              <a:t>Customized BFT protocol</a:t>
            </a:r>
            <a:endParaRPr lang="en-US" sz="2800" i="1" dirty="0">
              <a:solidFill>
                <a:srgbClr val="FFFF00"/>
              </a:solidFill>
              <a:latin typeface="Arial" panose="020B0604020202020204" pitchFamily="34" charset="0"/>
              <a:cs typeface="Arial" panose="020B0604020202020204" pitchFamily="34" charset="0"/>
            </a:endParaRPr>
          </a:p>
        </p:txBody>
      </p:sp>
      <p:sp>
        <p:nvSpPr>
          <p:cNvPr id="9" name="TextBox 8"/>
          <p:cNvSpPr txBox="1"/>
          <p:nvPr/>
        </p:nvSpPr>
        <p:spPr bwMode="auto">
          <a:xfrm>
            <a:off x="1559877" y="3718510"/>
            <a:ext cx="3135730" cy="523220"/>
          </a:xfrm>
          <a:prstGeom prst="rect">
            <a:avLst/>
          </a:prstGeom>
          <a:solidFill>
            <a:schemeClr val="bg1"/>
          </a:solidFill>
          <a:ln w="76200">
            <a:solidFill>
              <a:srgbClr val="FFC000"/>
            </a:solidFill>
            <a:miter lim="800000"/>
            <a:headEnd/>
            <a:tailEnd/>
          </a:ln>
          <a:effectLst>
            <a:outerShdw blurRad="50800" dist="38100" dir="2700000" algn="tl" rotWithShape="0">
              <a:prstClr val="black">
                <a:alpha val="40000"/>
              </a:prstClr>
            </a:outerShdw>
          </a:effectLst>
        </p:spPr>
        <p:txBody>
          <a:bodyPr wrap="non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dirty="0">
                <a:solidFill>
                  <a:srgbClr val="FFFF00"/>
                </a:solidFill>
                <a:latin typeface="Arial" panose="020B0604020202020204" pitchFamily="34" charset="0"/>
                <a:cs typeface="Arial" panose="020B0604020202020204" pitchFamily="34" charset="0"/>
              </a:rPr>
              <a:t>Weighted by stake</a:t>
            </a:r>
          </a:p>
        </p:txBody>
      </p:sp>
      <p:sp>
        <p:nvSpPr>
          <p:cNvPr id="10" name="TextBox 3"/>
          <p:cNvSpPr txBox="1"/>
          <p:nvPr/>
        </p:nvSpPr>
        <p:spPr bwMode="auto">
          <a:xfrm>
            <a:off x="1559877" y="2877427"/>
            <a:ext cx="4602542" cy="523220"/>
          </a:xfrm>
          <a:prstGeom prst="rect">
            <a:avLst/>
          </a:prstGeom>
          <a:solidFill>
            <a:schemeClr val="bg1"/>
          </a:solidFill>
          <a:ln w="76200">
            <a:solidFill>
              <a:schemeClr val="accent2">
                <a:lumMod val="40000"/>
                <a:lumOff val="60000"/>
              </a:schemeClr>
            </a:solidFill>
            <a:miter lim="800000"/>
            <a:headEnd/>
            <a:tailEnd/>
          </a:ln>
          <a:effectLst>
            <a:outerShdw blurRad="50800" dist="38100" dir="2700000" algn="tl" rotWithShape="0">
              <a:prstClr val="black">
                <a:alpha val="40000"/>
              </a:prstClr>
            </a:outerShdw>
          </a:effectLst>
        </p:spPr>
        <p:txBody>
          <a:bodyPr wrap="non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dirty="0">
                <a:solidFill>
                  <a:srgbClr val="FFFF00"/>
                </a:solidFill>
                <a:latin typeface="Arial" panose="020B0604020202020204" pitchFamily="34" charset="0"/>
                <a:cs typeface="Arial" panose="020B0604020202020204" pitchFamily="34" charset="0"/>
              </a:rPr>
              <a:t>Randomly select committee</a:t>
            </a:r>
          </a:p>
        </p:txBody>
      </p:sp>
      <p:sp>
        <p:nvSpPr>
          <p:cNvPr id="11" name="TextBox 10"/>
          <p:cNvSpPr txBox="1"/>
          <p:nvPr/>
        </p:nvSpPr>
        <p:spPr bwMode="auto">
          <a:xfrm>
            <a:off x="1559877" y="4559593"/>
            <a:ext cx="3985386" cy="523220"/>
          </a:xfrm>
          <a:prstGeom prst="rect">
            <a:avLst/>
          </a:prstGeom>
          <a:solidFill>
            <a:schemeClr val="bg1"/>
          </a:solidFill>
          <a:ln w="76200">
            <a:solidFill>
              <a:srgbClr val="FF66FF"/>
            </a:solidFill>
            <a:miter lim="800000"/>
            <a:headEnd/>
            <a:tailEnd/>
          </a:ln>
          <a:effectLst>
            <a:outerShdw blurRad="50800" dist="38100" dir="2700000" algn="tl" rotWithShape="0">
              <a:prstClr val="black">
                <a:alpha val="40000"/>
              </a:prstClr>
            </a:outerShdw>
          </a:effectLst>
        </p:spPr>
        <p:txBody>
          <a:bodyPr wrap="non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dirty="0">
                <a:solidFill>
                  <a:srgbClr val="FFFF00"/>
                </a:solidFill>
                <a:latin typeface="Arial" panose="020B0604020202020204" pitchFamily="34" charset="0"/>
                <a:cs typeface="Arial" panose="020B0604020202020204" pitchFamily="34" charset="0"/>
              </a:rPr>
              <a:t>Reselect on each round</a:t>
            </a:r>
          </a:p>
        </p:txBody>
      </p:sp>
    </p:spTree>
    <p:extLst>
      <p:ext uri="{BB962C8B-B14F-4D97-AF65-F5344CB8AC3E}">
        <p14:creationId xmlns:p14="http://schemas.microsoft.com/office/powerpoint/2010/main" val="3231513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Lst>
  </p:timing>
</p:sld>
</file>

<file path=ppt/theme/theme1.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FFFFCC"/>
        </a:solidFill>
        <a:ln w="38100" cap="flat" cmpd="sng" algn="ctr">
          <a:solidFill>
            <a:srgbClr val="FF0000"/>
          </a:solidFill>
          <a:prstDash val="solid"/>
          <a:round/>
          <a:headEnd type="none" w="med" len="med"/>
          <a:tailEnd type="none" w="med" len="med"/>
        </a:ln>
        <a:effectLst/>
      </a:spPr>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defPPr marL="0" marR="0" indent="0" algn="r" defTabSz="914400" rtl="0" eaLnBrk="0" fontAlgn="base" latinLnBrk="0" hangingPunct="0">
          <a:lnSpc>
            <a:spcPct val="100000"/>
          </a:lnSpc>
          <a:spcBef>
            <a:spcPct val="0"/>
          </a:spcBef>
          <a:spcAft>
            <a:spcPct val="0"/>
          </a:spcAft>
          <a:buClrTx/>
          <a:buSzTx/>
          <a:buFontTx/>
          <a:buNone/>
          <a:tabLst/>
          <a:defRPr kumimoji="0" sz="2400" b="0" i="0" u="none" strike="noStrike" cap="none" normalizeH="0" baseline="0" dirty="0" smtClean="0">
            <a:ln>
              <a:noFill/>
            </a:ln>
            <a:solidFill>
              <a:srgbClr val="FF0066"/>
            </a:solidFill>
            <a:effectLst/>
            <a:latin typeface="Lucida Console" pitchFamily="49" charset="0"/>
          </a:defRPr>
        </a:defPPr>
      </a:lstStyle>
    </a:spDef>
    <a:lnDef>
      <a:spPr bwMode="auto">
        <a:xfrm>
          <a:off x="0" y="0"/>
          <a:ext cx="1" cy="1"/>
        </a:xfrm>
        <a:custGeom>
          <a:avLst/>
          <a:gdLst/>
          <a:ahLst/>
          <a:cxnLst/>
          <a:rect l="0" t="0" r="0" b="0"/>
          <a:pathLst/>
        </a:custGeom>
        <a:solidFill>
          <a:srgbClr val="FFFFCC"/>
        </a:solid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rgbClr val="0000FF"/>
            </a:solidFill>
            <a:effectLst/>
            <a:latin typeface="Lucida Console" pitchFamily="49" charset="0"/>
          </a:defRPr>
        </a:defPPr>
      </a:lstStyle>
    </a:lnDef>
    <a:txDef>
      <a:spPr bwMode="auto">
        <a:solidFill>
          <a:schemeClr val="bg1"/>
        </a:solidFill>
        <a:ln w="76200">
          <a:solidFill>
            <a:srgbClr val="CCECFF"/>
          </a:solidFill>
          <a:miter lim="800000"/>
          <a:headEnd/>
          <a:tailEnd/>
        </a:ln>
        <a:effectLst>
          <a:outerShdw blurRad="50800" dist="38100" dir="2700000" algn="tl" rotWithShape="0">
            <a:prstClr val="black">
              <a:alpha val="40000"/>
            </a:prstClr>
          </a:outerShdw>
        </a:effectLst>
      </a:spPr>
      <a:bodyPr wrap="square" rtlCol="0">
        <a:spAutoFit/>
      </a:bodyPr>
      <a:lstStyle>
        <a:defPPr algn="ctr">
          <a:defRPr sz="2800" b="1" dirty="0" smtClean="0">
            <a:solidFill>
              <a:srgbClr val="CCECFF"/>
            </a:solidFill>
            <a:latin typeface="Arial" panose="020B0604020202020204" pitchFamily="34" charset="0"/>
            <a:cs typeface="Arial" panose="020B0604020202020204" pitchFamily="34" charset="0"/>
          </a:defRPr>
        </a:defPPr>
      </a:lstStyle>
    </a:tx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C:\Program Files\Microsoft Office\Templates\Blank Presentation.pot</Template>
  <TotalTime>60653</TotalTime>
  <Words>2000</Words>
  <Application>Microsoft Office PowerPoint</Application>
  <PresentationFormat>Overhead</PresentationFormat>
  <Paragraphs>578</Paragraphs>
  <Slides>78</Slides>
  <Notes>18</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78</vt:i4>
      </vt:variant>
    </vt:vector>
  </HeadingPairs>
  <TitlesOfParts>
    <vt:vector size="87" baseType="lpstr">
      <vt:lpstr>Lucida Console</vt:lpstr>
      <vt:lpstr>Consolas</vt:lpstr>
      <vt:lpstr>Calibri</vt:lpstr>
      <vt:lpstr>Gill Sans MT</vt:lpstr>
      <vt:lpstr>Marlett</vt:lpstr>
      <vt:lpstr>Cambria Math</vt:lpstr>
      <vt:lpstr>Arial</vt:lpstr>
      <vt:lpstr>Comic Sans MS</vt:lpstr>
      <vt:lpstr>Blank Presentation</vt:lpstr>
      <vt:lpstr>PowerPoint Presentation</vt:lpstr>
      <vt:lpstr>PowerPoint Presentation</vt:lpstr>
      <vt:lpstr>PoW is Wasteful</vt:lpstr>
      <vt:lpstr>PowerPoint Presentation</vt:lpstr>
      <vt:lpstr>Finality</vt:lpstr>
      <vt:lpstr>PoW encourages Centralization</vt:lpstr>
      <vt:lpstr>Proof of Stake</vt:lpstr>
      <vt:lpstr>Proof of Stake</vt:lpstr>
      <vt:lpstr>PowerPoint Presentation</vt:lpstr>
      <vt:lpstr>PowerPoint Presentation</vt:lpstr>
      <vt:lpstr>Full Disclosure</vt:lpstr>
      <vt:lpstr>PowerPoint Presentation</vt:lpstr>
      <vt:lpstr>Weak Synchrony Model</vt:lpstr>
      <vt:lpstr>Loosely Synchronized Clocks</vt:lpstr>
      <vt:lpstr>Weak Synchrony Assumption</vt:lpstr>
      <vt:lpstr>Strong Synchrony Assumption</vt:lpstr>
      <vt:lpstr>Safety vs Liveness</vt:lpstr>
      <vt:lpstr>Scalability: Elect a Committee</vt:lpstr>
      <vt:lpstr>PowerPoint Presentation</vt:lpstr>
      <vt:lpstr>Committee</vt:lpstr>
      <vt:lpstr>Verifiable Random Function</vt:lpstr>
      <vt:lpstr>Verifiable Random Function</vt:lpstr>
      <vt:lpstr>Verifiable Random Function</vt:lpstr>
      <vt:lpstr>Assume Equal Weights</vt:lpstr>
      <vt:lpstr>VRF is a Lottery</vt:lpstr>
      <vt:lpstr>VRF is a Lottery</vt:lpstr>
      <vt:lpstr>VRF is a Lottery</vt:lpstr>
      <vt:lpstr>VRF is a Lottery</vt:lpstr>
      <vt:lpstr>PowerPoint Presentation</vt:lpstr>
      <vt:lpstr>What about  “one coin, one vote”?</vt:lpstr>
      <vt:lpstr>One Million Algos!</vt:lpstr>
      <vt:lpstr>One Million Algos!</vt:lpstr>
      <vt:lpstr>Weights to Votes</vt:lpstr>
      <vt:lpstr>Normalize r to unit interval</vt:lpstr>
      <vt:lpstr>Probability exactly k out of w  coins chosen to vote</vt:lpstr>
      <vt:lpstr>Shorthand</vt:lpstr>
      <vt:lpstr>Probabilities sum to 1</vt:lpstr>
      <vt:lpstr>Probabilities sum to 1</vt:lpstr>
      <vt:lpstr>1 VRF for million algos</vt:lpstr>
      <vt:lpstr>1 VRF for million algos</vt:lpstr>
      <vt:lpstr>But what do they vote on?</vt:lpstr>
      <vt:lpstr>Consensus: Each Thread has a Private Input</vt:lpstr>
      <vt:lpstr>They Agree on One Thread’s Input</vt:lpstr>
      <vt:lpstr>Crash Failures</vt:lpstr>
      <vt:lpstr>Crash Failures</vt:lpstr>
      <vt:lpstr>Byzantine Failures</vt:lpstr>
      <vt:lpstr>He said, She said …</vt:lpstr>
      <vt:lpstr>He said, She said …</vt:lpstr>
      <vt:lpstr>Identifying Input Values</vt:lpstr>
      <vt:lpstr>Identifying Input Values</vt:lpstr>
      <vt:lpstr>Byzantine Model</vt:lpstr>
      <vt:lpstr>Byzantine Model</vt:lpstr>
      <vt:lpstr>PowerPoint Presentation</vt:lpstr>
      <vt:lpstr>PowerPoint Presentation</vt:lpstr>
      <vt:lpstr>Block Proposal Phase</vt:lpstr>
      <vt:lpstr>Soft Vote Phase</vt:lpstr>
      <vt:lpstr>Certify Phase</vt:lpstr>
      <vt:lpstr>What if leader is bad?</vt:lpstr>
      <vt:lpstr>Choosing a Seed</vt:lpstr>
      <vt:lpstr>Proposers: seeds &amp; blocks</vt:lpstr>
      <vt:lpstr>Soft Vote Phase</vt:lpstr>
      <vt:lpstr>Certify Phase</vt:lpstr>
      <vt:lpstr>When leaders fail</vt:lpstr>
      <vt:lpstr>Algorand Tokenomics</vt:lpstr>
      <vt:lpstr>Why no Slashing?</vt:lpstr>
      <vt:lpstr>Ethereum</vt:lpstr>
      <vt:lpstr>PowerPoint Presentation</vt:lpstr>
      <vt:lpstr>PowerPoint Presentation</vt:lpstr>
      <vt:lpstr>PowerPoint Presentation</vt:lpstr>
      <vt:lpstr>PowerPoint Presentation</vt:lpstr>
      <vt:lpstr>PowerPoint Presentation</vt:lpstr>
      <vt:lpstr>PowerPoint Presentation</vt:lpstr>
      <vt:lpstr>Finality</vt:lpstr>
      <vt:lpstr>PowerPoint Presentation</vt:lpstr>
      <vt:lpstr>PowerPoint Presentation</vt:lpstr>
      <vt:lpstr>PowerPoint Presentation</vt:lpstr>
      <vt:lpstr>PowerPoint Presentation</vt:lpstr>
      <vt:lpstr>PowerPoint Presentation</vt:lpstr>
    </vt:vector>
  </TitlesOfParts>
  <Company>Brown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Art of Multiprocessor Programming</dc:title>
  <dc:creator>Maurice Herlihy</dc:creator>
  <cp:lastModifiedBy>Maurice Herlih</cp:lastModifiedBy>
  <cp:revision>1308</cp:revision>
  <cp:lastPrinted>2003-10-06T20:31:57Z</cp:lastPrinted>
  <dcterms:created xsi:type="dcterms:W3CDTF">1999-05-12T13:47:53Z</dcterms:created>
  <dcterms:modified xsi:type="dcterms:W3CDTF">2025-03-06T14:40:24Z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iveCommons_Licensed">
    <vt:bool>true</vt:bool>
  </property>
  <property fmtid="{D5CDD505-2E9C-101B-9397-08002B2CF9AE}" pid="3" name="CreativeCommons_LicenseURL">
    <vt:lpwstr>http://creativecommons.org/licenses/by-sa/2.5/</vt:lpwstr>
  </property>
  <property fmtid="{D5CDD505-2E9C-101B-9397-08002B2CF9AE}" pid="4" name="CreativeCommons_Derivatives">
    <vt:lpwstr>Share Alike</vt:lpwstr>
  </property>
  <property fmtid="{D5CDD505-2E9C-101B-9397-08002B2CF9AE}" pid="5" name="CreativeCommons_CommercialUse">
    <vt:lpwstr>Yes</vt:lpwstr>
  </property>
  <property fmtid="{D5CDD505-2E9C-101B-9397-08002B2CF9AE}" pid="6" name="CreativeCommons_Jurisdiction">
    <vt:lpwstr/>
  </property>
</Properties>
</file>